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a" ContentType="audio/x-ms-wma"/>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407" r:id="rId2"/>
    <p:sldId id="409" r:id="rId3"/>
    <p:sldId id="410" r:id="rId4"/>
    <p:sldId id="411" r:id="rId5"/>
    <p:sldId id="258" r:id="rId6"/>
    <p:sldId id="259" r:id="rId7"/>
    <p:sldId id="260" r:id="rId8"/>
    <p:sldId id="397" r:id="rId9"/>
    <p:sldId id="384" r:id="rId10"/>
    <p:sldId id="382" r:id="rId11"/>
    <p:sldId id="261" r:id="rId12"/>
    <p:sldId id="398" r:id="rId13"/>
    <p:sldId id="400" r:id="rId14"/>
    <p:sldId id="396" r:id="rId15"/>
    <p:sldId id="401" r:id="rId16"/>
    <p:sldId id="399" r:id="rId17"/>
    <p:sldId id="402" r:id="rId18"/>
    <p:sldId id="403" r:id="rId19"/>
    <p:sldId id="404" r:id="rId20"/>
    <p:sldId id="325" r:id="rId21"/>
    <p:sldId id="406" r:id="rId22"/>
    <p:sldId id="272" r:id="rId23"/>
    <p:sldId id="277" r:id="rId24"/>
    <p:sldId id="278" r:id="rId25"/>
    <p:sldId id="279" r:id="rId26"/>
    <p:sldId id="296" r:id="rId27"/>
    <p:sldId id="41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77B9"/>
    <a:srgbClr val="C5816F"/>
    <a:srgbClr val="194AAD"/>
    <a:srgbClr val="2F1FA7"/>
    <a:srgbClr val="F117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3" autoAdjust="0"/>
    <p:restoredTop sz="94660"/>
  </p:normalViewPr>
  <p:slideViewPr>
    <p:cSldViewPr snapToGrid="0">
      <p:cViewPr varScale="1">
        <p:scale>
          <a:sx n="81" d="100"/>
          <a:sy n="81" d="100"/>
        </p:scale>
        <p:origin x="65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F1D2C1-B134-4139-B1A1-94280E67648B}" type="datetimeFigureOut">
              <a:rPr lang="en-US" smtClean="0"/>
              <a:t>17/6/2025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07BF27-B6C2-40EE-B7C7-91C647C29FAE}" type="slidenum">
              <a:rPr lang="en-US" smtClean="0"/>
              <a:t>‹#›</a:t>
            </a:fld>
            <a:endParaRPr lang="en-US"/>
          </a:p>
        </p:txBody>
      </p:sp>
    </p:spTree>
    <p:extLst>
      <p:ext uri="{BB962C8B-B14F-4D97-AF65-F5344CB8AC3E}">
        <p14:creationId xmlns:p14="http://schemas.microsoft.com/office/powerpoint/2010/main" val="2462064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01772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7548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Hai </a:t>
            </a:r>
            <a:r>
              <a:rPr lang="en-US" dirty="0" err="1"/>
              <a:t>bạn</a:t>
            </a:r>
            <a:r>
              <a:rPr lang="en-US" dirty="0"/>
              <a:t> </a:t>
            </a:r>
            <a:r>
              <a:rPr lang="en-US" dirty="0" err="1"/>
              <a:t>đã</a:t>
            </a:r>
            <a:r>
              <a:rPr lang="en-US" dirty="0"/>
              <a:t> </a:t>
            </a:r>
            <a:r>
              <a:rPr lang="en-US" dirty="0" err="1"/>
              <a:t>áp</a:t>
            </a:r>
            <a:r>
              <a:rPr lang="en-US" dirty="0"/>
              <a:t> </a:t>
            </a:r>
            <a:r>
              <a:rPr lang="en-US" dirty="0" err="1"/>
              <a:t>dụng</a:t>
            </a:r>
            <a:r>
              <a:rPr lang="en-US" dirty="0"/>
              <a:t> </a:t>
            </a:r>
            <a:r>
              <a:rPr lang="en-US" dirty="0" err="1"/>
              <a:t>kiến</a:t>
            </a:r>
            <a:r>
              <a:rPr lang="en-US" dirty="0"/>
              <a:t> </a:t>
            </a:r>
            <a:r>
              <a:rPr lang="en-US" dirty="0" err="1"/>
              <a:t>thức</a:t>
            </a:r>
            <a:r>
              <a:rPr lang="en-US" dirty="0"/>
              <a:t> </a:t>
            </a:r>
            <a:r>
              <a:rPr lang="en-US" dirty="0" err="1"/>
              <a:t>nào</a:t>
            </a:r>
            <a:r>
              <a:rPr lang="en-US" dirty="0"/>
              <a:t> </a:t>
            </a:r>
            <a:r>
              <a:rPr lang="en-US" dirty="0" err="1"/>
              <a:t>về</a:t>
            </a:r>
            <a:r>
              <a:rPr lang="en-US" dirty="0"/>
              <a:t> </a:t>
            </a:r>
            <a:r>
              <a:rPr lang="en-US" dirty="0" err="1"/>
              <a:t>phân</a:t>
            </a:r>
            <a:r>
              <a:rPr lang="en-US" dirty="0"/>
              <a:t> </a:t>
            </a:r>
            <a:r>
              <a:rPr lang="en-US" dirty="0" err="1"/>
              <a:t>thức</a:t>
            </a:r>
            <a:r>
              <a:rPr lang="en-US" dirty="0"/>
              <a:t> </a:t>
            </a:r>
            <a:r>
              <a:rPr lang="en-US" dirty="0" err="1"/>
              <a:t>đại</a:t>
            </a:r>
            <a:r>
              <a:rPr lang="en-US" dirty="0"/>
              <a:t> </a:t>
            </a:r>
            <a:r>
              <a:rPr lang="en-US" dirty="0" err="1"/>
              <a:t>số</a:t>
            </a:r>
            <a:r>
              <a:rPr lang="en-US" dirty="0"/>
              <a:t> </a:t>
            </a:r>
            <a:r>
              <a:rPr lang="en-US" dirty="0" err="1"/>
              <a:t>để</a:t>
            </a:r>
            <a:r>
              <a:rPr lang="en-US" dirty="0"/>
              <a:t> </a:t>
            </a:r>
            <a:r>
              <a:rPr lang="en-US" dirty="0" err="1"/>
              <a:t>thực</a:t>
            </a:r>
            <a:r>
              <a:rPr lang="en-US" dirty="0"/>
              <a:t> </a:t>
            </a:r>
            <a:r>
              <a:rPr lang="en-US" dirty="0" err="1"/>
              <a:t>hiện</a:t>
            </a:r>
            <a:r>
              <a:rPr lang="en-US" dirty="0"/>
              <a:t> (Quy </a:t>
            </a:r>
            <a:r>
              <a:rPr lang="en-US" dirty="0" err="1"/>
              <a:t>tắc</a:t>
            </a:r>
            <a:r>
              <a:rPr lang="en-US" dirty="0"/>
              <a:t> </a:t>
            </a:r>
            <a:r>
              <a:rPr lang="en-US" dirty="0" err="1"/>
              <a:t>đổi</a:t>
            </a:r>
            <a:r>
              <a:rPr lang="en-US" dirty="0"/>
              <a:t> </a:t>
            </a:r>
            <a:r>
              <a:rPr lang="en-US" dirty="0" err="1"/>
              <a:t>dấu</a:t>
            </a:r>
            <a:r>
              <a:rPr lang="en-US" dirty="0"/>
              <a:t>)</a:t>
            </a:r>
          </a:p>
        </p:txBody>
      </p:sp>
      <p:sp>
        <p:nvSpPr>
          <p:cNvPr id="4" name="Slide Number Placeholder 3"/>
          <p:cNvSpPr>
            <a:spLocks noGrp="1"/>
          </p:cNvSpPr>
          <p:nvPr>
            <p:ph type="sldNum" sz="quarter" idx="5"/>
          </p:nvPr>
        </p:nvSpPr>
        <p:spPr/>
        <p:txBody>
          <a:bodyPr/>
          <a:lstStyle/>
          <a:p>
            <a:fld id="{3D07BF27-B6C2-40EE-B7C7-91C647C29FAE}" type="slidenum">
              <a:rPr lang="en-US" smtClean="0"/>
              <a:t>16</a:t>
            </a:fld>
            <a:endParaRPr lang="en-US"/>
          </a:p>
        </p:txBody>
      </p:sp>
    </p:spTree>
    <p:extLst>
      <p:ext uri="{BB962C8B-B14F-4D97-AF65-F5344CB8AC3E}">
        <p14:creationId xmlns:p14="http://schemas.microsoft.com/office/powerpoint/2010/main" val="3837353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7BF27-B6C2-40EE-B7C7-91C647C29FAE}" type="slidenum">
              <a:rPr lang="en-US" smtClean="0"/>
              <a:t>17</a:t>
            </a:fld>
            <a:endParaRPr lang="en-US"/>
          </a:p>
        </p:txBody>
      </p:sp>
    </p:spTree>
    <p:extLst>
      <p:ext uri="{BB962C8B-B14F-4D97-AF65-F5344CB8AC3E}">
        <p14:creationId xmlns:p14="http://schemas.microsoft.com/office/powerpoint/2010/main" val="521953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7BF27-B6C2-40EE-B7C7-91C647C29FAE}" type="slidenum">
              <a:rPr lang="en-US" smtClean="0"/>
              <a:t>18</a:t>
            </a:fld>
            <a:endParaRPr lang="en-US"/>
          </a:p>
        </p:txBody>
      </p:sp>
    </p:spTree>
    <p:extLst>
      <p:ext uri="{BB962C8B-B14F-4D97-AF65-F5344CB8AC3E}">
        <p14:creationId xmlns:p14="http://schemas.microsoft.com/office/powerpoint/2010/main" val="957193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D07BF27-B6C2-40EE-B7C7-91C647C29FAE}" type="slidenum">
              <a:rPr lang="en-US" smtClean="0"/>
              <a:t>19</a:t>
            </a:fld>
            <a:endParaRPr lang="en-US"/>
          </a:p>
        </p:txBody>
      </p:sp>
    </p:spTree>
    <p:extLst>
      <p:ext uri="{BB962C8B-B14F-4D97-AF65-F5344CB8AC3E}">
        <p14:creationId xmlns:p14="http://schemas.microsoft.com/office/powerpoint/2010/main" val="537118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3D07BF27-B6C2-40EE-B7C7-91C647C29FAE}" type="slidenum">
              <a:rPr lang="en-US" smtClean="0"/>
              <a:t>26</a:t>
            </a:fld>
            <a:endParaRPr lang="en-US"/>
          </a:p>
        </p:txBody>
      </p:sp>
    </p:spTree>
    <p:extLst>
      <p:ext uri="{BB962C8B-B14F-4D97-AF65-F5344CB8AC3E}">
        <p14:creationId xmlns:p14="http://schemas.microsoft.com/office/powerpoint/2010/main" val="2965750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4A780-A91F-E399-FE9D-1E9073FDC3E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B4D0738-258A-9301-74C9-CCDA805761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B2DB564-2FAC-A5AB-A623-AF26A6CCF2E4}"/>
              </a:ext>
            </a:extLst>
          </p:cNvPr>
          <p:cNvSpPr>
            <a:spLocks noGrp="1"/>
          </p:cNvSpPr>
          <p:nvPr>
            <p:ph type="dt" sz="half" idx="10"/>
          </p:nvPr>
        </p:nvSpPr>
        <p:spPr/>
        <p:txBody>
          <a:bodyPr/>
          <a:lstStyle/>
          <a:p>
            <a:fld id="{21BA1C7C-7AFC-49E1-8C2D-AD8511EEB09A}" type="datetimeFigureOut">
              <a:rPr lang="en-US" smtClean="0"/>
              <a:t>17/6/2025</a:t>
            </a:fld>
            <a:endParaRPr lang="en-US"/>
          </a:p>
        </p:txBody>
      </p:sp>
      <p:sp>
        <p:nvSpPr>
          <p:cNvPr id="5" name="Footer Placeholder 4">
            <a:extLst>
              <a:ext uri="{FF2B5EF4-FFF2-40B4-BE49-F238E27FC236}">
                <a16:creationId xmlns:a16="http://schemas.microsoft.com/office/drawing/2014/main" id="{9BFAF3A8-028C-B6FF-C9C9-BB4E264F88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000FA4-C35D-8FEC-3156-B8517CAF8CD7}"/>
              </a:ext>
            </a:extLst>
          </p:cNvPr>
          <p:cNvSpPr>
            <a:spLocks noGrp="1"/>
          </p:cNvSpPr>
          <p:nvPr>
            <p:ph type="sldNum" sz="quarter" idx="12"/>
          </p:nvPr>
        </p:nvSpPr>
        <p:spPr/>
        <p:txBody>
          <a:bodyPr/>
          <a:lstStyle/>
          <a:p>
            <a:fld id="{F2613E5B-E1BF-4C15-955B-887A33071B79}" type="slidenum">
              <a:rPr lang="en-US" smtClean="0"/>
              <a:t>‹#›</a:t>
            </a:fld>
            <a:endParaRPr lang="en-US"/>
          </a:p>
        </p:txBody>
      </p:sp>
    </p:spTree>
    <p:extLst>
      <p:ext uri="{BB962C8B-B14F-4D97-AF65-F5344CB8AC3E}">
        <p14:creationId xmlns:p14="http://schemas.microsoft.com/office/powerpoint/2010/main" val="1303571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49B60-4024-CE6B-0491-12AA96FC59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FF7352-3F84-4F47-8974-4EE7CDD8A92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393E66-9076-34B9-C660-A823D590A48A}"/>
              </a:ext>
            </a:extLst>
          </p:cNvPr>
          <p:cNvSpPr>
            <a:spLocks noGrp="1"/>
          </p:cNvSpPr>
          <p:nvPr>
            <p:ph type="dt" sz="half" idx="10"/>
          </p:nvPr>
        </p:nvSpPr>
        <p:spPr/>
        <p:txBody>
          <a:bodyPr/>
          <a:lstStyle/>
          <a:p>
            <a:fld id="{21BA1C7C-7AFC-49E1-8C2D-AD8511EEB09A}" type="datetimeFigureOut">
              <a:rPr lang="en-US" smtClean="0"/>
              <a:t>17/6/2025</a:t>
            </a:fld>
            <a:endParaRPr lang="en-US"/>
          </a:p>
        </p:txBody>
      </p:sp>
      <p:sp>
        <p:nvSpPr>
          <p:cNvPr id="5" name="Footer Placeholder 4">
            <a:extLst>
              <a:ext uri="{FF2B5EF4-FFF2-40B4-BE49-F238E27FC236}">
                <a16:creationId xmlns:a16="http://schemas.microsoft.com/office/drawing/2014/main" id="{B86E286A-2182-043B-9AD5-705372AD1E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5C39EF-CD25-0A51-4E5E-ABCBB55735F3}"/>
              </a:ext>
            </a:extLst>
          </p:cNvPr>
          <p:cNvSpPr>
            <a:spLocks noGrp="1"/>
          </p:cNvSpPr>
          <p:nvPr>
            <p:ph type="sldNum" sz="quarter" idx="12"/>
          </p:nvPr>
        </p:nvSpPr>
        <p:spPr/>
        <p:txBody>
          <a:bodyPr/>
          <a:lstStyle/>
          <a:p>
            <a:fld id="{F2613E5B-E1BF-4C15-955B-887A33071B79}" type="slidenum">
              <a:rPr lang="en-US" smtClean="0"/>
              <a:t>‹#›</a:t>
            </a:fld>
            <a:endParaRPr lang="en-US"/>
          </a:p>
        </p:txBody>
      </p:sp>
    </p:spTree>
    <p:extLst>
      <p:ext uri="{BB962C8B-B14F-4D97-AF65-F5344CB8AC3E}">
        <p14:creationId xmlns:p14="http://schemas.microsoft.com/office/powerpoint/2010/main" val="184428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D20A5B-D00A-9898-B719-F8B16A2E8FC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E9970EC-BF30-EF65-530A-44EDB36FA5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1640F9-F9BC-02D8-0AB0-16CF6CAF1B81}"/>
              </a:ext>
            </a:extLst>
          </p:cNvPr>
          <p:cNvSpPr>
            <a:spLocks noGrp="1"/>
          </p:cNvSpPr>
          <p:nvPr>
            <p:ph type="dt" sz="half" idx="10"/>
          </p:nvPr>
        </p:nvSpPr>
        <p:spPr/>
        <p:txBody>
          <a:bodyPr/>
          <a:lstStyle/>
          <a:p>
            <a:fld id="{21BA1C7C-7AFC-49E1-8C2D-AD8511EEB09A}" type="datetimeFigureOut">
              <a:rPr lang="en-US" smtClean="0"/>
              <a:t>17/6/2025</a:t>
            </a:fld>
            <a:endParaRPr lang="en-US"/>
          </a:p>
        </p:txBody>
      </p:sp>
      <p:sp>
        <p:nvSpPr>
          <p:cNvPr id="5" name="Footer Placeholder 4">
            <a:extLst>
              <a:ext uri="{FF2B5EF4-FFF2-40B4-BE49-F238E27FC236}">
                <a16:creationId xmlns:a16="http://schemas.microsoft.com/office/drawing/2014/main" id="{7D9C6A97-EDD5-EADF-5701-A32075536E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36CBA0-65D3-A6CF-58DF-EC999A349C9F}"/>
              </a:ext>
            </a:extLst>
          </p:cNvPr>
          <p:cNvSpPr>
            <a:spLocks noGrp="1"/>
          </p:cNvSpPr>
          <p:nvPr>
            <p:ph type="sldNum" sz="quarter" idx="12"/>
          </p:nvPr>
        </p:nvSpPr>
        <p:spPr/>
        <p:txBody>
          <a:bodyPr/>
          <a:lstStyle/>
          <a:p>
            <a:fld id="{F2613E5B-E1BF-4C15-955B-887A33071B79}" type="slidenum">
              <a:rPr lang="en-US" smtClean="0"/>
              <a:t>‹#›</a:t>
            </a:fld>
            <a:endParaRPr lang="en-US"/>
          </a:p>
        </p:txBody>
      </p:sp>
    </p:spTree>
    <p:extLst>
      <p:ext uri="{BB962C8B-B14F-4D97-AF65-F5344CB8AC3E}">
        <p14:creationId xmlns:p14="http://schemas.microsoft.com/office/powerpoint/2010/main" val="660394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175"/>
        <p:cNvGrpSpPr/>
        <p:nvPr/>
      </p:nvGrpSpPr>
      <p:grpSpPr>
        <a:xfrm>
          <a:off x="0" y="0"/>
          <a:ext cx="0" cy="0"/>
          <a:chOff x="0" y="0"/>
          <a:chExt cx="0" cy="0"/>
        </a:xfrm>
      </p:grpSpPr>
      <p:sp>
        <p:nvSpPr>
          <p:cNvPr id="189" name="Google Shape;189;p12"/>
          <p:cNvSpPr txBox="1">
            <a:spLocks noGrp="1"/>
          </p:cNvSpPr>
          <p:nvPr>
            <p:ph type="ctrTitle"/>
          </p:nvPr>
        </p:nvSpPr>
        <p:spPr>
          <a:xfrm>
            <a:off x="4416800" y="1603533"/>
            <a:ext cx="3358400" cy="977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Permanent Marker"/>
              <a:buNone/>
              <a:defRPr sz="3200">
                <a:latin typeface="Permanent Marker"/>
                <a:ea typeface="Permanent Marker"/>
                <a:cs typeface="Permanent Marker"/>
                <a:sym typeface="Permanent Marker"/>
              </a:defRPr>
            </a:lvl1pPr>
            <a:lvl2pPr lvl="1" algn="ctr" rtl="0">
              <a:spcBef>
                <a:spcPts val="0"/>
              </a:spcBef>
              <a:spcAft>
                <a:spcPts val="0"/>
              </a:spcAft>
              <a:buSzPts val="3000"/>
              <a:buFont typeface="Permanent Marker"/>
              <a:buNone/>
              <a:defRPr sz="4000">
                <a:latin typeface="Permanent Marker"/>
                <a:ea typeface="Permanent Marker"/>
                <a:cs typeface="Permanent Marker"/>
                <a:sym typeface="Permanent Marker"/>
              </a:defRPr>
            </a:lvl2pPr>
            <a:lvl3pPr lvl="2" algn="ctr" rtl="0">
              <a:spcBef>
                <a:spcPts val="0"/>
              </a:spcBef>
              <a:spcAft>
                <a:spcPts val="0"/>
              </a:spcAft>
              <a:buSzPts val="3000"/>
              <a:buFont typeface="Permanent Marker"/>
              <a:buNone/>
              <a:defRPr sz="4000">
                <a:latin typeface="Permanent Marker"/>
                <a:ea typeface="Permanent Marker"/>
                <a:cs typeface="Permanent Marker"/>
                <a:sym typeface="Permanent Marker"/>
              </a:defRPr>
            </a:lvl3pPr>
            <a:lvl4pPr lvl="3" algn="ctr" rtl="0">
              <a:spcBef>
                <a:spcPts val="0"/>
              </a:spcBef>
              <a:spcAft>
                <a:spcPts val="0"/>
              </a:spcAft>
              <a:buSzPts val="3000"/>
              <a:buFont typeface="Permanent Marker"/>
              <a:buNone/>
              <a:defRPr sz="4000">
                <a:latin typeface="Permanent Marker"/>
                <a:ea typeface="Permanent Marker"/>
                <a:cs typeface="Permanent Marker"/>
                <a:sym typeface="Permanent Marker"/>
              </a:defRPr>
            </a:lvl4pPr>
            <a:lvl5pPr lvl="4" algn="ctr" rtl="0">
              <a:spcBef>
                <a:spcPts val="0"/>
              </a:spcBef>
              <a:spcAft>
                <a:spcPts val="0"/>
              </a:spcAft>
              <a:buSzPts val="3000"/>
              <a:buFont typeface="Permanent Marker"/>
              <a:buNone/>
              <a:defRPr sz="4000">
                <a:latin typeface="Permanent Marker"/>
                <a:ea typeface="Permanent Marker"/>
                <a:cs typeface="Permanent Marker"/>
                <a:sym typeface="Permanent Marker"/>
              </a:defRPr>
            </a:lvl5pPr>
            <a:lvl6pPr lvl="5" algn="ctr" rtl="0">
              <a:spcBef>
                <a:spcPts val="0"/>
              </a:spcBef>
              <a:spcAft>
                <a:spcPts val="0"/>
              </a:spcAft>
              <a:buSzPts val="3000"/>
              <a:buFont typeface="Permanent Marker"/>
              <a:buNone/>
              <a:defRPr sz="4000">
                <a:latin typeface="Permanent Marker"/>
                <a:ea typeface="Permanent Marker"/>
                <a:cs typeface="Permanent Marker"/>
                <a:sym typeface="Permanent Marker"/>
              </a:defRPr>
            </a:lvl6pPr>
            <a:lvl7pPr lvl="6" algn="ctr" rtl="0">
              <a:spcBef>
                <a:spcPts val="0"/>
              </a:spcBef>
              <a:spcAft>
                <a:spcPts val="0"/>
              </a:spcAft>
              <a:buSzPts val="3000"/>
              <a:buFont typeface="Permanent Marker"/>
              <a:buNone/>
              <a:defRPr sz="4000">
                <a:latin typeface="Permanent Marker"/>
                <a:ea typeface="Permanent Marker"/>
                <a:cs typeface="Permanent Marker"/>
                <a:sym typeface="Permanent Marker"/>
              </a:defRPr>
            </a:lvl7pPr>
            <a:lvl8pPr lvl="7" algn="ctr" rtl="0">
              <a:spcBef>
                <a:spcPts val="0"/>
              </a:spcBef>
              <a:spcAft>
                <a:spcPts val="0"/>
              </a:spcAft>
              <a:buSzPts val="3000"/>
              <a:buFont typeface="Permanent Marker"/>
              <a:buNone/>
              <a:defRPr sz="4000">
                <a:latin typeface="Permanent Marker"/>
                <a:ea typeface="Permanent Marker"/>
                <a:cs typeface="Permanent Marker"/>
                <a:sym typeface="Permanent Marker"/>
              </a:defRPr>
            </a:lvl8pPr>
            <a:lvl9pPr lvl="8" algn="ctr" rtl="0">
              <a:spcBef>
                <a:spcPts val="0"/>
              </a:spcBef>
              <a:spcAft>
                <a:spcPts val="0"/>
              </a:spcAft>
              <a:buSzPts val="3000"/>
              <a:buFont typeface="Permanent Marker"/>
              <a:buNone/>
              <a:defRPr sz="4000">
                <a:latin typeface="Permanent Marker"/>
                <a:ea typeface="Permanent Marker"/>
                <a:cs typeface="Permanent Marker"/>
                <a:sym typeface="Permanent Marker"/>
              </a:defRPr>
            </a:lvl9pPr>
          </a:lstStyle>
          <a:p>
            <a:endParaRPr/>
          </a:p>
        </p:txBody>
      </p:sp>
    </p:spTree>
    <p:extLst>
      <p:ext uri="{BB962C8B-B14F-4D97-AF65-F5344CB8AC3E}">
        <p14:creationId xmlns:p14="http://schemas.microsoft.com/office/powerpoint/2010/main" val="3609463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37A8C-C874-EB8D-AE2A-6D6F27AE01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8D6FF9-7BA1-90DC-40C2-7D598E3F72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2DAC2C-DAF8-B553-E3DA-FF76DEDA2250}"/>
              </a:ext>
            </a:extLst>
          </p:cNvPr>
          <p:cNvSpPr>
            <a:spLocks noGrp="1"/>
          </p:cNvSpPr>
          <p:nvPr>
            <p:ph type="dt" sz="half" idx="10"/>
          </p:nvPr>
        </p:nvSpPr>
        <p:spPr/>
        <p:txBody>
          <a:bodyPr/>
          <a:lstStyle/>
          <a:p>
            <a:fld id="{21BA1C7C-7AFC-49E1-8C2D-AD8511EEB09A}" type="datetimeFigureOut">
              <a:rPr lang="en-US" smtClean="0"/>
              <a:t>17/6/2025</a:t>
            </a:fld>
            <a:endParaRPr lang="en-US"/>
          </a:p>
        </p:txBody>
      </p:sp>
      <p:sp>
        <p:nvSpPr>
          <p:cNvPr id="5" name="Footer Placeholder 4">
            <a:extLst>
              <a:ext uri="{FF2B5EF4-FFF2-40B4-BE49-F238E27FC236}">
                <a16:creationId xmlns:a16="http://schemas.microsoft.com/office/drawing/2014/main" id="{B2D9EB17-AEF8-EB60-F580-6D8BA2361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15DDC8-0132-AD27-CC37-15F6DCD1FB6B}"/>
              </a:ext>
            </a:extLst>
          </p:cNvPr>
          <p:cNvSpPr>
            <a:spLocks noGrp="1"/>
          </p:cNvSpPr>
          <p:nvPr>
            <p:ph type="sldNum" sz="quarter" idx="12"/>
          </p:nvPr>
        </p:nvSpPr>
        <p:spPr/>
        <p:txBody>
          <a:bodyPr/>
          <a:lstStyle/>
          <a:p>
            <a:fld id="{F2613E5B-E1BF-4C15-955B-887A33071B79}" type="slidenum">
              <a:rPr lang="en-US" smtClean="0"/>
              <a:t>‹#›</a:t>
            </a:fld>
            <a:endParaRPr lang="en-US"/>
          </a:p>
        </p:txBody>
      </p:sp>
    </p:spTree>
    <p:extLst>
      <p:ext uri="{BB962C8B-B14F-4D97-AF65-F5344CB8AC3E}">
        <p14:creationId xmlns:p14="http://schemas.microsoft.com/office/powerpoint/2010/main" val="3337283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EC38E-3849-353F-3AC1-499AF6E3AC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FF19966-5FAB-247E-87FA-8F575C108D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5A46A7-2C81-B368-F29C-EC7BD5265692}"/>
              </a:ext>
            </a:extLst>
          </p:cNvPr>
          <p:cNvSpPr>
            <a:spLocks noGrp="1"/>
          </p:cNvSpPr>
          <p:nvPr>
            <p:ph type="dt" sz="half" idx="10"/>
          </p:nvPr>
        </p:nvSpPr>
        <p:spPr/>
        <p:txBody>
          <a:bodyPr/>
          <a:lstStyle/>
          <a:p>
            <a:fld id="{21BA1C7C-7AFC-49E1-8C2D-AD8511EEB09A}" type="datetimeFigureOut">
              <a:rPr lang="en-US" smtClean="0"/>
              <a:t>17/6/2025</a:t>
            </a:fld>
            <a:endParaRPr lang="en-US"/>
          </a:p>
        </p:txBody>
      </p:sp>
      <p:sp>
        <p:nvSpPr>
          <p:cNvPr id="5" name="Footer Placeholder 4">
            <a:extLst>
              <a:ext uri="{FF2B5EF4-FFF2-40B4-BE49-F238E27FC236}">
                <a16:creationId xmlns:a16="http://schemas.microsoft.com/office/drawing/2014/main" id="{01D02DAB-CAB0-E5FE-4720-7EB19CDD94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2078C4-A60F-8DB9-FF97-7435EAB4AA92}"/>
              </a:ext>
            </a:extLst>
          </p:cNvPr>
          <p:cNvSpPr>
            <a:spLocks noGrp="1"/>
          </p:cNvSpPr>
          <p:nvPr>
            <p:ph type="sldNum" sz="quarter" idx="12"/>
          </p:nvPr>
        </p:nvSpPr>
        <p:spPr/>
        <p:txBody>
          <a:bodyPr/>
          <a:lstStyle/>
          <a:p>
            <a:fld id="{F2613E5B-E1BF-4C15-955B-887A33071B79}" type="slidenum">
              <a:rPr lang="en-US" smtClean="0"/>
              <a:t>‹#›</a:t>
            </a:fld>
            <a:endParaRPr lang="en-US"/>
          </a:p>
        </p:txBody>
      </p:sp>
    </p:spTree>
    <p:extLst>
      <p:ext uri="{BB962C8B-B14F-4D97-AF65-F5344CB8AC3E}">
        <p14:creationId xmlns:p14="http://schemas.microsoft.com/office/powerpoint/2010/main" val="3638825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0D3A3-BDEA-5E7F-D2D2-ACCE388B4E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6F78C2-9657-9198-6619-92D0C83E48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51BF1F8-6A3A-6BAF-FEAE-2A697A2843D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8DD358-BF4F-4AE6-55C4-13F241D3EEEC}"/>
              </a:ext>
            </a:extLst>
          </p:cNvPr>
          <p:cNvSpPr>
            <a:spLocks noGrp="1"/>
          </p:cNvSpPr>
          <p:nvPr>
            <p:ph type="dt" sz="half" idx="10"/>
          </p:nvPr>
        </p:nvSpPr>
        <p:spPr/>
        <p:txBody>
          <a:bodyPr/>
          <a:lstStyle/>
          <a:p>
            <a:fld id="{21BA1C7C-7AFC-49E1-8C2D-AD8511EEB09A}" type="datetimeFigureOut">
              <a:rPr lang="en-US" smtClean="0"/>
              <a:t>17/6/2025</a:t>
            </a:fld>
            <a:endParaRPr lang="en-US"/>
          </a:p>
        </p:txBody>
      </p:sp>
      <p:sp>
        <p:nvSpPr>
          <p:cNvPr id="6" name="Footer Placeholder 5">
            <a:extLst>
              <a:ext uri="{FF2B5EF4-FFF2-40B4-BE49-F238E27FC236}">
                <a16:creationId xmlns:a16="http://schemas.microsoft.com/office/drawing/2014/main" id="{4D7FE78E-8FAB-2565-DDCC-DC8738AF53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F96EC5-DACB-4952-C977-75E252F7243C}"/>
              </a:ext>
            </a:extLst>
          </p:cNvPr>
          <p:cNvSpPr>
            <a:spLocks noGrp="1"/>
          </p:cNvSpPr>
          <p:nvPr>
            <p:ph type="sldNum" sz="quarter" idx="12"/>
          </p:nvPr>
        </p:nvSpPr>
        <p:spPr/>
        <p:txBody>
          <a:bodyPr/>
          <a:lstStyle/>
          <a:p>
            <a:fld id="{F2613E5B-E1BF-4C15-955B-887A33071B79}" type="slidenum">
              <a:rPr lang="en-US" smtClean="0"/>
              <a:t>‹#›</a:t>
            </a:fld>
            <a:endParaRPr lang="en-US"/>
          </a:p>
        </p:txBody>
      </p:sp>
    </p:spTree>
    <p:extLst>
      <p:ext uri="{BB962C8B-B14F-4D97-AF65-F5344CB8AC3E}">
        <p14:creationId xmlns:p14="http://schemas.microsoft.com/office/powerpoint/2010/main" val="3060499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12B80-909C-0465-C569-9FA1A671E5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AE9337-DDC3-580C-8041-602DAE5E0F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3D915-55DD-CFCD-E139-BA79090AC42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7AE974-445B-6E04-A289-78E12D4C29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347CFB-3BEB-ECD2-D8DE-C2578D0ED43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6A0B61-840A-B968-B445-D18BADD33DC6}"/>
              </a:ext>
            </a:extLst>
          </p:cNvPr>
          <p:cNvSpPr>
            <a:spLocks noGrp="1"/>
          </p:cNvSpPr>
          <p:nvPr>
            <p:ph type="dt" sz="half" idx="10"/>
          </p:nvPr>
        </p:nvSpPr>
        <p:spPr/>
        <p:txBody>
          <a:bodyPr/>
          <a:lstStyle/>
          <a:p>
            <a:fld id="{21BA1C7C-7AFC-49E1-8C2D-AD8511EEB09A}" type="datetimeFigureOut">
              <a:rPr lang="en-US" smtClean="0"/>
              <a:t>17/6/2025</a:t>
            </a:fld>
            <a:endParaRPr lang="en-US"/>
          </a:p>
        </p:txBody>
      </p:sp>
      <p:sp>
        <p:nvSpPr>
          <p:cNvPr id="8" name="Footer Placeholder 7">
            <a:extLst>
              <a:ext uri="{FF2B5EF4-FFF2-40B4-BE49-F238E27FC236}">
                <a16:creationId xmlns:a16="http://schemas.microsoft.com/office/drawing/2014/main" id="{D7D0933C-CDCB-4AF7-AA2B-EA8E52D0AE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387264-6B83-30F5-FAD2-CBF8166A0A72}"/>
              </a:ext>
            </a:extLst>
          </p:cNvPr>
          <p:cNvSpPr>
            <a:spLocks noGrp="1"/>
          </p:cNvSpPr>
          <p:nvPr>
            <p:ph type="sldNum" sz="quarter" idx="12"/>
          </p:nvPr>
        </p:nvSpPr>
        <p:spPr/>
        <p:txBody>
          <a:bodyPr/>
          <a:lstStyle/>
          <a:p>
            <a:fld id="{F2613E5B-E1BF-4C15-955B-887A33071B79}" type="slidenum">
              <a:rPr lang="en-US" smtClean="0"/>
              <a:t>‹#›</a:t>
            </a:fld>
            <a:endParaRPr lang="en-US"/>
          </a:p>
        </p:txBody>
      </p:sp>
    </p:spTree>
    <p:extLst>
      <p:ext uri="{BB962C8B-B14F-4D97-AF65-F5344CB8AC3E}">
        <p14:creationId xmlns:p14="http://schemas.microsoft.com/office/powerpoint/2010/main" val="2580624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AF750-3BF9-7A4B-8BE9-5FE65AD197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108222-C12E-1147-1182-CB5087D81A28}"/>
              </a:ext>
            </a:extLst>
          </p:cNvPr>
          <p:cNvSpPr>
            <a:spLocks noGrp="1"/>
          </p:cNvSpPr>
          <p:nvPr>
            <p:ph type="dt" sz="half" idx="10"/>
          </p:nvPr>
        </p:nvSpPr>
        <p:spPr/>
        <p:txBody>
          <a:bodyPr/>
          <a:lstStyle/>
          <a:p>
            <a:fld id="{21BA1C7C-7AFC-49E1-8C2D-AD8511EEB09A}" type="datetimeFigureOut">
              <a:rPr lang="en-US" smtClean="0"/>
              <a:t>17/6/2025</a:t>
            </a:fld>
            <a:endParaRPr lang="en-US"/>
          </a:p>
        </p:txBody>
      </p:sp>
      <p:sp>
        <p:nvSpPr>
          <p:cNvPr id="4" name="Footer Placeholder 3">
            <a:extLst>
              <a:ext uri="{FF2B5EF4-FFF2-40B4-BE49-F238E27FC236}">
                <a16:creationId xmlns:a16="http://schemas.microsoft.com/office/drawing/2014/main" id="{02CA5948-DCAF-A3C0-B4F7-9D62F77A5D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11F2A8-B485-5CE2-75E6-BA6513D98339}"/>
              </a:ext>
            </a:extLst>
          </p:cNvPr>
          <p:cNvSpPr>
            <a:spLocks noGrp="1"/>
          </p:cNvSpPr>
          <p:nvPr>
            <p:ph type="sldNum" sz="quarter" idx="12"/>
          </p:nvPr>
        </p:nvSpPr>
        <p:spPr/>
        <p:txBody>
          <a:bodyPr/>
          <a:lstStyle/>
          <a:p>
            <a:fld id="{F2613E5B-E1BF-4C15-955B-887A33071B79}" type="slidenum">
              <a:rPr lang="en-US" smtClean="0"/>
              <a:t>‹#›</a:t>
            </a:fld>
            <a:endParaRPr lang="en-US"/>
          </a:p>
        </p:txBody>
      </p:sp>
    </p:spTree>
    <p:extLst>
      <p:ext uri="{BB962C8B-B14F-4D97-AF65-F5344CB8AC3E}">
        <p14:creationId xmlns:p14="http://schemas.microsoft.com/office/powerpoint/2010/main" val="7672056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E7C025-D0F0-5372-38B3-72E38762D452}"/>
              </a:ext>
            </a:extLst>
          </p:cNvPr>
          <p:cNvSpPr>
            <a:spLocks noGrp="1"/>
          </p:cNvSpPr>
          <p:nvPr>
            <p:ph type="dt" sz="half" idx="10"/>
          </p:nvPr>
        </p:nvSpPr>
        <p:spPr/>
        <p:txBody>
          <a:bodyPr/>
          <a:lstStyle/>
          <a:p>
            <a:fld id="{21BA1C7C-7AFC-49E1-8C2D-AD8511EEB09A}" type="datetimeFigureOut">
              <a:rPr lang="en-US" smtClean="0"/>
              <a:t>17/6/2025</a:t>
            </a:fld>
            <a:endParaRPr lang="en-US"/>
          </a:p>
        </p:txBody>
      </p:sp>
      <p:sp>
        <p:nvSpPr>
          <p:cNvPr id="3" name="Footer Placeholder 2">
            <a:extLst>
              <a:ext uri="{FF2B5EF4-FFF2-40B4-BE49-F238E27FC236}">
                <a16:creationId xmlns:a16="http://schemas.microsoft.com/office/drawing/2014/main" id="{480B3A83-8323-47AF-FF4B-A532F56BF5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5FE222D-56B4-F280-A7BB-D933EEB45BC7}"/>
              </a:ext>
            </a:extLst>
          </p:cNvPr>
          <p:cNvSpPr>
            <a:spLocks noGrp="1"/>
          </p:cNvSpPr>
          <p:nvPr>
            <p:ph type="sldNum" sz="quarter" idx="12"/>
          </p:nvPr>
        </p:nvSpPr>
        <p:spPr/>
        <p:txBody>
          <a:bodyPr/>
          <a:lstStyle/>
          <a:p>
            <a:fld id="{F2613E5B-E1BF-4C15-955B-887A33071B79}" type="slidenum">
              <a:rPr lang="en-US" smtClean="0"/>
              <a:t>‹#›</a:t>
            </a:fld>
            <a:endParaRPr lang="en-US"/>
          </a:p>
        </p:txBody>
      </p:sp>
    </p:spTree>
    <p:extLst>
      <p:ext uri="{BB962C8B-B14F-4D97-AF65-F5344CB8AC3E}">
        <p14:creationId xmlns:p14="http://schemas.microsoft.com/office/powerpoint/2010/main" val="2910603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D28A8-7823-110B-B5E0-919611915A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F7292A-3680-B288-A3A6-DACA7EA3AEA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74D9D8-69FE-9083-01F8-4BF504901F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67F255-BADA-74AC-CDA9-2895FD6046F3}"/>
              </a:ext>
            </a:extLst>
          </p:cNvPr>
          <p:cNvSpPr>
            <a:spLocks noGrp="1"/>
          </p:cNvSpPr>
          <p:nvPr>
            <p:ph type="dt" sz="half" idx="10"/>
          </p:nvPr>
        </p:nvSpPr>
        <p:spPr/>
        <p:txBody>
          <a:bodyPr/>
          <a:lstStyle/>
          <a:p>
            <a:fld id="{21BA1C7C-7AFC-49E1-8C2D-AD8511EEB09A}" type="datetimeFigureOut">
              <a:rPr lang="en-US" smtClean="0"/>
              <a:t>17/6/2025</a:t>
            </a:fld>
            <a:endParaRPr lang="en-US"/>
          </a:p>
        </p:txBody>
      </p:sp>
      <p:sp>
        <p:nvSpPr>
          <p:cNvPr id="6" name="Footer Placeholder 5">
            <a:extLst>
              <a:ext uri="{FF2B5EF4-FFF2-40B4-BE49-F238E27FC236}">
                <a16:creationId xmlns:a16="http://schemas.microsoft.com/office/drawing/2014/main" id="{B358CFD9-B05D-35F4-3951-F8172F0EA6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4B1DED-0405-BC87-1CE1-C1B7027F288D}"/>
              </a:ext>
            </a:extLst>
          </p:cNvPr>
          <p:cNvSpPr>
            <a:spLocks noGrp="1"/>
          </p:cNvSpPr>
          <p:nvPr>
            <p:ph type="sldNum" sz="quarter" idx="12"/>
          </p:nvPr>
        </p:nvSpPr>
        <p:spPr/>
        <p:txBody>
          <a:bodyPr/>
          <a:lstStyle/>
          <a:p>
            <a:fld id="{F2613E5B-E1BF-4C15-955B-887A33071B79}" type="slidenum">
              <a:rPr lang="en-US" smtClean="0"/>
              <a:t>‹#›</a:t>
            </a:fld>
            <a:endParaRPr lang="en-US"/>
          </a:p>
        </p:txBody>
      </p:sp>
    </p:spTree>
    <p:extLst>
      <p:ext uri="{BB962C8B-B14F-4D97-AF65-F5344CB8AC3E}">
        <p14:creationId xmlns:p14="http://schemas.microsoft.com/office/powerpoint/2010/main" val="3898753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CBFB-9E2B-85F8-5D07-C3F4A156D6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807396-1B24-CE60-3FFF-DCC23F509D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54F5FD-D258-37CB-CB6A-F7AB1BC5DA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BD9650-02AF-2E0E-46AD-EBB8843E96CF}"/>
              </a:ext>
            </a:extLst>
          </p:cNvPr>
          <p:cNvSpPr>
            <a:spLocks noGrp="1"/>
          </p:cNvSpPr>
          <p:nvPr>
            <p:ph type="dt" sz="half" idx="10"/>
          </p:nvPr>
        </p:nvSpPr>
        <p:spPr/>
        <p:txBody>
          <a:bodyPr/>
          <a:lstStyle/>
          <a:p>
            <a:fld id="{21BA1C7C-7AFC-49E1-8C2D-AD8511EEB09A}" type="datetimeFigureOut">
              <a:rPr lang="en-US" smtClean="0"/>
              <a:t>17/6/2025</a:t>
            </a:fld>
            <a:endParaRPr lang="en-US"/>
          </a:p>
        </p:txBody>
      </p:sp>
      <p:sp>
        <p:nvSpPr>
          <p:cNvPr id="6" name="Footer Placeholder 5">
            <a:extLst>
              <a:ext uri="{FF2B5EF4-FFF2-40B4-BE49-F238E27FC236}">
                <a16:creationId xmlns:a16="http://schemas.microsoft.com/office/drawing/2014/main" id="{69BCDB4B-5B6B-2050-EE31-512F6637AA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65B14E-197F-AB49-E6E3-84026777CCFD}"/>
              </a:ext>
            </a:extLst>
          </p:cNvPr>
          <p:cNvSpPr>
            <a:spLocks noGrp="1"/>
          </p:cNvSpPr>
          <p:nvPr>
            <p:ph type="sldNum" sz="quarter" idx="12"/>
          </p:nvPr>
        </p:nvSpPr>
        <p:spPr/>
        <p:txBody>
          <a:bodyPr/>
          <a:lstStyle/>
          <a:p>
            <a:fld id="{F2613E5B-E1BF-4C15-955B-887A33071B79}" type="slidenum">
              <a:rPr lang="en-US" smtClean="0"/>
              <a:t>‹#›</a:t>
            </a:fld>
            <a:endParaRPr lang="en-US"/>
          </a:p>
        </p:txBody>
      </p:sp>
    </p:spTree>
    <p:extLst>
      <p:ext uri="{BB962C8B-B14F-4D97-AF65-F5344CB8AC3E}">
        <p14:creationId xmlns:p14="http://schemas.microsoft.com/office/powerpoint/2010/main" val="2964062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354486-FA72-21DD-60D4-12C48D3CEC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043744-30B0-A382-042E-1AD5B9A087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A93366-70B7-65DA-27FD-BCB21399D6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BA1C7C-7AFC-49E1-8C2D-AD8511EEB09A}" type="datetimeFigureOut">
              <a:rPr lang="en-US" smtClean="0"/>
              <a:t>17/6/2025</a:t>
            </a:fld>
            <a:endParaRPr lang="en-US"/>
          </a:p>
        </p:txBody>
      </p:sp>
      <p:sp>
        <p:nvSpPr>
          <p:cNvPr id="5" name="Footer Placeholder 4">
            <a:extLst>
              <a:ext uri="{FF2B5EF4-FFF2-40B4-BE49-F238E27FC236}">
                <a16:creationId xmlns:a16="http://schemas.microsoft.com/office/drawing/2014/main" id="{AB8BBE9C-5F97-59D5-7EBF-4D2FAD6CF4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6D696B1-E90E-DED6-A56F-CA80A9350E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613E5B-E1BF-4C15-955B-887A33071B79}" type="slidenum">
              <a:rPr lang="en-US" smtClean="0"/>
              <a:t>‹#›</a:t>
            </a:fld>
            <a:endParaRPr lang="en-US"/>
          </a:p>
        </p:txBody>
      </p:sp>
    </p:spTree>
    <p:extLst>
      <p:ext uri="{BB962C8B-B14F-4D97-AF65-F5344CB8AC3E}">
        <p14:creationId xmlns:p14="http://schemas.microsoft.com/office/powerpoint/2010/main" val="30986264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13.wmf"/><Relationship Id="rId7" Type="http://schemas.openxmlformats.org/officeDocument/2006/relationships/image" Target="../media/image15.wmf"/><Relationship Id="rId2" Type="http://schemas.openxmlformats.org/officeDocument/2006/relationships/oleObject" Target="../embeddings/oleObject6.bin"/><Relationship Id="rId1" Type="http://schemas.openxmlformats.org/officeDocument/2006/relationships/slideLayout" Target="../slideLayouts/slideLayout7.xml"/><Relationship Id="rId6" Type="http://schemas.openxmlformats.org/officeDocument/2006/relationships/oleObject" Target="../embeddings/oleObject8.bin"/><Relationship Id="rId11" Type="http://schemas.openxmlformats.org/officeDocument/2006/relationships/image" Target="../media/image17.wmf"/><Relationship Id="rId5" Type="http://schemas.openxmlformats.org/officeDocument/2006/relationships/image" Target="../media/image14.wmf"/><Relationship Id="rId10" Type="http://schemas.openxmlformats.org/officeDocument/2006/relationships/oleObject" Target="../embeddings/oleObject10.bin"/><Relationship Id="rId4" Type="http://schemas.openxmlformats.org/officeDocument/2006/relationships/oleObject" Target="../embeddings/oleObject7.bin"/><Relationship Id="rId9" Type="http://schemas.openxmlformats.org/officeDocument/2006/relationships/image" Target="../media/image16.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0.wmf"/><Relationship Id="rId12" Type="http://schemas.openxmlformats.org/officeDocument/2006/relationships/oleObject" Target="../embeddings/oleObject16.bin"/><Relationship Id="rId2" Type="http://schemas.openxmlformats.org/officeDocument/2006/relationships/oleObject" Target="../embeddings/oleObject11.bin"/><Relationship Id="rId1" Type="http://schemas.openxmlformats.org/officeDocument/2006/relationships/slideLayout" Target="../slideLayouts/slideLayout7.xml"/><Relationship Id="rId6" Type="http://schemas.openxmlformats.org/officeDocument/2006/relationships/oleObject" Target="../embeddings/oleObject13.bin"/><Relationship Id="rId11" Type="http://schemas.openxmlformats.org/officeDocument/2006/relationships/image" Target="../media/image22.wmf"/><Relationship Id="rId5" Type="http://schemas.openxmlformats.org/officeDocument/2006/relationships/image" Target="../media/image19.wmf"/><Relationship Id="rId15" Type="http://schemas.openxmlformats.org/officeDocument/2006/relationships/image" Target="../media/image24.wmf"/><Relationship Id="rId10" Type="http://schemas.openxmlformats.org/officeDocument/2006/relationships/oleObject" Target="../embeddings/oleObject15.bin"/><Relationship Id="rId4" Type="http://schemas.openxmlformats.org/officeDocument/2006/relationships/oleObject" Target="../embeddings/oleObject12.bin"/><Relationship Id="rId9" Type="http://schemas.openxmlformats.org/officeDocument/2006/relationships/image" Target="../media/image21.wmf"/><Relationship Id="rId14" Type="http://schemas.openxmlformats.org/officeDocument/2006/relationships/oleObject" Target="../embeddings/oleObject17.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21.bin"/><Relationship Id="rId13" Type="http://schemas.openxmlformats.org/officeDocument/2006/relationships/image" Target="../media/image30.wmf"/><Relationship Id="rId3" Type="http://schemas.openxmlformats.org/officeDocument/2006/relationships/image" Target="../media/image25.wmf"/><Relationship Id="rId7" Type="http://schemas.openxmlformats.org/officeDocument/2006/relationships/image" Target="../media/image27.wmf"/><Relationship Id="rId12" Type="http://schemas.openxmlformats.org/officeDocument/2006/relationships/oleObject" Target="../embeddings/oleObject23.bin"/><Relationship Id="rId2" Type="http://schemas.openxmlformats.org/officeDocument/2006/relationships/oleObject" Target="../embeddings/oleObject18.bin"/><Relationship Id="rId1" Type="http://schemas.openxmlformats.org/officeDocument/2006/relationships/slideLayout" Target="../slideLayouts/slideLayout7.xml"/><Relationship Id="rId6" Type="http://schemas.openxmlformats.org/officeDocument/2006/relationships/oleObject" Target="../embeddings/oleObject20.bin"/><Relationship Id="rId11" Type="http://schemas.openxmlformats.org/officeDocument/2006/relationships/image" Target="../media/image29.wmf"/><Relationship Id="rId5" Type="http://schemas.openxmlformats.org/officeDocument/2006/relationships/image" Target="../media/image26.wmf"/><Relationship Id="rId10" Type="http://schemas.openxmlformats.org/officeDocument/2006/relationships/oleObject" Target="../embeddings/oleObject22.bin"/><Relationship Id="rId4" Type="http://schemas.openxmlformats.org/officeDocument/2006/relationships/oleObject" Target="../embeddings/oleObject19.bin"/><Relationship Id="rId9" Type="http://schemas.openxmlformats.org/officeDocument/2006/relationships/image" Target="../media/image28.wmf"/></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image" Target="../media/image37.wmf"/><Relationship Id="rId3" Type="http://schemas.openxmlformats.org/officeDocument/2006/relationships/image" Target="../media/image32.wmf"/><Relationship Id="rId7" Type="http://schemas.openxmlformats.org/officeDocument/2006/relationships/image" Target="../media/image34.wmf"/><Relationship Id="rId12" Type="http://schemas.openxmlformats.org/officeDocument/2006/relationships/oleObject" Target="../embeddings/oleObject29.bin"/><Relationship Id="rId2" Type="http://schemas.openxmlformats.org/officeDocument/2006/relationships/oleObject" Target="../embeddings/oleObject24.bin"/><Relationship Id="rId1" Type="http://schemas.openxmlformats.org/officeDocument/2006/relationships/slideLayout" Target="../slideLayouts/slideLayout7.xml"/><Relationship Id="rId6" Type="http://schemas.openxmlformats.org/officeDocument/2006/relationships/oleObject" Target="../embeddings/oleObject26.bin"/><Relationship Id="rId11" Type="http://schemas.openxmlformats.org/officeDocument/2006/relationships/image" Target="../media/image36.wmf"/><Relationship Id="rId5" Type="http://schemas.openxmlformats.org/officeDocument/2006/relationships/image" Target="../media/image33.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35.wmf"/></Relationships>
</file>

<file path=ppt/slides/_rels/slide16.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0.bin"/><Relationship Id="rId7" Type="http://schemas.openxmlformats.org/officeDocument/2006/relationships/oleObject" Target="../embeddings/oleObject32.bin"/><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9.wmf"/><Relationship Id="rId5" Type="http://schemas.openxmlformats.org/officeDocument/2006/relationships/oleObject" Target="../embeddings/oleObject31.bin"/><Relationship Id="rId4" Type="http://schemas.openxmlformats.org/officeDocument/2006/relationships/image" Target="../media/image38.wmf"/></Relationships>
</file>

<file path=ppt/slides/_rels/slide17.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45.wm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2.wmf"/><Relationship Id="rId11" Type="http://schemas.openxmlformats.org/officeDocument/2006/relationships/oleObject" Target="../embeddings/oleObject37.bin"/><Relationship Id="rId5" Type="http://schemas.openxmlformats.org/officeDocument/2006/relationships/oleObject" Target="../embeddings/oleObject34.bin"/><Relationship Id="rId10" Type="http://schemas.openxmlformats.org/officeDocument/2006/relationships/image" Target="../media/image44.wmf"/><Relationship Id="rId4" Type="http://schemas.openxmlformats.org/officeDocument/2006/relationships/image" Target="../media/image41.wmf"/><Relationship Id="rId9" Type="http://schemas.openxmlformats.org/officeDocument/2006/relationships/oleObject" Target="../embeddings/oleObject36.bin"/></Relationships>
</file>

<file path=ppt/slides/_rels/slide18.xml.rels><?xml version="1.0" encoding="UTF-8" standalone="yes"?>
<Relationships xmlns="http://schemas.openxmlformats.org/package/2006/relationships"><Relationship Id="rId8" Type="http://schemas.openxmlformats.org/officeDocument/2006/relationships/image" Target="../media/image48.wmf"/><Relationship Id="rId13" Type="http://schemas.openxmlformats.org/officeDocument/2006/relationships/oleObject" Target="../embeddings/oleObject43.bin"/><Relationship Id="rId18" Type="http://schemas.openxmlformats.org/officeDocument/2006/relationships/image" Target="../media/image53.wmf"/><Relationship Id="rId3" Type="http://schemas.openxmlformats.org/officeDocument/2006/relationships/oleObject" Target="../embeddings/oleObject38.bin"/><Relationship Id="rId21" Type="http://schemas.openxmlformats.org/officeDocument/2006/relationships/oleObject" Target="../embeddings/oleObject47.bin"/><Relationship Id="rId7" Type="http://schemas.openxmlformats.org/officeDocument/2006/relationships/oleObject" Target="../embeddings/oleObject40.bin"/><Relationship Id="rId12" Type="http://schemas.openxmlformats.org/officeDocument/2006/relationships/image" Target="../media/image50.emf"/><Relationship Id="rId17" Type="http://schemas.openxmlformats.org/officeDocument/2006/relationships/oleObject" Target="../embeddings/oleObject45.bin"/><Relationship Id="rId2" Type="http://schemas.openxmlformats.org/officeDocument/2006/relationships/notesSlide" Target="../notesSlides/notesSlide5.xml"/><Relationship Id="rId16" Type="http://schemas.openxmlformats.org/officeDocument/2006/relationships/image" Target="../media/image52.wmf"/><Relationship Id="rId20" Type="http://schemas.openxmlformats.org/officeDocument/2006/relationships/image" Target="../media/image54.emf"/><Relationship Id="rId1" Type="http://schemas.openxmlformats.org/officeDocument/2006/relationships/slideLayout" Target="../slideLayouts/slideLayout7.xml"/><Relationship Id="rId6" Type="http://schemas.openxmlformats.org/officeDocument/2006/relationships/image" Target="../media/image47.wmf"/><Relationship Id="rId11" Type="http://schemas.openxmlformats.org/officeDocument/2006/relationships/oleObject" Target="../embeddings/oleObject42.bin"/><Relationship Id="rId5" Type="http://schemas.openxmlformats.org/officeDocument/2006/relationships/oleObject" Target="../embeddings/oleObject39.bin"/><Relationship Id="rId15" Type="http://schemas.openxmlformats.org/officeDocument/2006/relationships/oleObject" Target="../embeddings/oleObject44.bin"/><Relationship Id="rId10" Type="http://schemas.openxmlformats.org/officeDocument/2006/relationships/image" Target="../media/image49.wmf"/><Relationship Id="rId19" Type="http://schemas.openxmlformats.org/officeDocument/2006/relationships/oleObject" Target="../embeddings/oleObject46.bin"/><Relationship Id="rId4" Type="http://schemas.openxmlformats.org/officeDocument/2006/relationships/image" Target="../media/image46.wmf"/><Relationship Id="rId9" Type="http://schemas.openxmlformats.org/officeDocument/2006/relationships/oleObject" Target="../embeddings/oleObject41.bin"/><Relationship Id="rId14" Type="http://schemas.openxmlformats.org/officeDocument/2006/relationships/image" Target="../media/image51.wmf"/><Relationship Id="rId22" Type="http://schemas.openxmlformats.org/officeDocument/2006/relationships/image" Target="../media/image55.wmf"/></Relationships>
</file>

<file path=ppt/slides/_rels/slide19.xml.rels><?xml version="1.0" encoding="UTF-8" standalone="yes"?>
<Relationships xmlns="http://schemas.openxmlformats.org/package/2006/relationships"><Relationship Id="rId8" Type="http://schemas.openxmlformats.org/officeDocument/2006/relationships/image" Target="../media/image58.wmf"/><Relationship Id="rId13" Type="http://schemas.openxmlformats.org/officeDocument/2006/relationships/oleObject" Target="../embeddings/oleObject53.bin"/><Relationship Id="rId18" Type="http://schemas.openxmlformats.org/officeDocument/2006/relationships/image" Target="../media/image63.wmf"/><Relationship Id="rId3" Type="http://schemas.openxmlformats.org/officeDocument/2006/relationships/oleObject" Target="../embeddings/oleObject48.bin"/><Relationship Id="rId21" Type="http://schemas.openxmlformats.org/officeDocument/2006/relationships/oleObject" Target="../embeddings/oleObject57.bin"/><Relationship Id="rId7" Type="http://schemas.openxmlformats.org/officeDocument/2006/relationships/oleObject" Target="../embeddings/oleObject50.bin"/><Relationship Id="rId12" Type="http://schemas.openxmlformats.org/officeDocument/2006/relationships/image" Target="../media/image60.emf"/><Relationship Id="rId17" Type="http://schemas.openxmlformats.org/officeDocument/2006/relationships/oleObject" Target="../embeddings/oleObject55.bin"/><Relationship Id="rId2" Type="http://schemas.openxmlformats.org/officeDocument/2006/relationships/notesSlide" Target="../notesSlides/notesSlide6.xml"/><Relationship Id="rId16" Type="http://schemas.openxmlformats.org/officeDocument/2006/relationships/image" Target="../media/image62.wmf"/><Relationship Id="rId20" Type="http://schemas.openxmlformats.org/officeDocument/2006/relationships/image" Target="../media/image64.wmf"/><Relationship Id="rId1" Type="http://schemas.openxmlformats.org/officeDocument/2006/relationships/slideLayout" Target="../slideLayouts/slideLayout7.xml"/><Relationship Id="rId6" Type="http://schemas.openxmlformats.org/officeDocument/2006/relationships/image" Target="../media/image57.wmf"/><Relationship Id="rId11" Type="http://schemas.openxmlformats.org/officeDocument/2006/relationships/oleObject" Target="../embeddings/oleObject52.bin"/><Relationship Id="rId5" Type="http://schemas.openxmlformats.org/officeDocument/2006/relationships/oleObject" Target="../embeddings/oleObject49.bin"/><Relationship Id="rId15" Type="http://schemas.openxmlformats.org/officeDocument/2006/relationships/oleObject" Target="../embeddings/oleObject54.bin"/><Relationship Id="rId10" Type="http://schemas.openxmlformats.org/officeDocument/2006/relationships/image" Target="../media/image59.wmf"/><Relationship Id="rId19" Type="http://schemas.openxmlformats.org/officeDocument/2006/relationships/oleObject" Target="../embeddings/oleObject56.bin"/><Relationship Id="rId4" Type="http://schemas.openxmlformats.org/officeDocument/2006/relationships/image" Target="../media/image56.wmf"/><Relationship Id="rId9" Type="http://schemas.openxmlformats.org/officeDocument/2006/relationships/oleObject" Target="../embeddings/oleObject51.bin"/><Relationship Id="rId14" Type="http://schemas.openxmlformats.org/officeDocument/2006/relationships/image" Target="../media/image61.emf"/><Relationship Id="rId22" Type="http://schemas.openxmlformats.org/officeDocument/2006/relationships/image" Target="../media/image65.wmf"/></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1.bin"/><Relationship Id="rId13" Type="http://schemas.openxmlformats.org/officeDocument/2006/relationships/image" Target="../media/image72.wmf"/><Relationship Id="rId3" Type="http://schemas.openxmlformats.org/officeDocument/2006/relationships/image" Target="../media/image67.wmf"/><Relationship Id="rId7" Type="http://schemas.openxmlformats.org/officeDocument/2006/relationships/image" Target="../media/image69.wmf"/><Relationship Id="rId12" Type="http://schemas.openxmlformats.org/officeDocument/2006/relationships/oleObject" Target="../embeddings/oleObject63.bin"/><Relationship Id="rId2" Type="http://schemas.openxmlformats.org/officeDocument/2006/relationships/oleObject" Target="../embeddings/oleObject58.bin"/><Relationship Id="rId1" Type="http://schemas.openxmlformats.org/officeDocument/2006/relationships/slideLayout" Target="../slideLayouts/slideLayout7.xml"/><Relationship Id="rId6" Type="http://schemas.openxmlformats.org/officeDocument/2006/relationships/oleObject" Target="../embeddings/oleObject60.bin"/><Relationship Id="rId11" Type="http://schemas.openxmlformats.org/officeDocument/2006/relationships/image" Target="../media/image71.wmf"/><Relationship Id="rId5" Type="http://schemas.openxmlformats.org/officeDocument/2006/relationships/image" Target="../media/image68.wmf"/><Relationship Id="rId15" Type="http://schemas.openxmlformats.org/officeDocument/2006/relationships/image" Target="../media/image73.wmf"/><Relationship Id="rId10" Type="http://schemas.openxmlformats.org/officeDocument/2006/relationships/oleObject" Target="../embeddings/oleObject62.bin"/><Relationship Id="rId4" Type="http://schemas.openxmlformats.org/officeDocument/2006/relationships/oleObject" Target="../embeddings/oleObject59.bin"/><Relationship Id="rId9" Type="http://schemas.openxmlformats.org/officeDocument/2006/relationships/image" Target="../media/image70.wmf"/><Relationship Id="rId14" Type="http://schemas.openxmlformats.org/officeDocument/2006/relationships/oleObject" Target="../embeddings/oleObject64.bin"/></Relationships>
</file>

<file path=ppt/slides/_rels/slide22.xml.rels><?xml version="1.0" encoding="UTF-8" standalone="yes"?>
<Relationships xmlns="http://schemas.openxmlformats.org/package/2006/relationships"><Relationship Id="rId8" Type="http://schemas.openxmlformats.org/officeDocument/2006/relationships/image" Target="../media/image77.jpg"/><Relationship Id="rId13" Type="http://schemas.openxmlformats.org/officeDocument/2006/relationships/image" Target="../media/image82.gif"/><Relationship Id="rId18" Type="http://schemas.openxmlformats.org/officeDocument/2006/relationships/image" Target="../media/image86.png"/><Relationship Id="rId3" Type="http://schemas.openxmlformats.org/officeDocument/2006/relationships/slideLayout" Target="../slideLayouts/slideLayout2.xml"/><Relationship Id="rId21" Type="http://schemas.openxmlformats.org/officeDocument/2006/relationships/image" Target="../media/image88.png"/><Relationship Id="rId7" Type="http://schemas.openxmlformats.org/officeDocument/2006/relationships/image" Target="../media/image76.jpg"/><Relationship Id="rId12" Type="http://schemas.openxmlformats.org/officeDocument/2006/relationships/image" Target="../media/image81.gif"/><Relationship Id="rId17" Type="http://schemas.openxmlformats.org/officeDocument/2006/relationships/slide" Target="slide26.xml"/><Relationship Id="rId25" Type="http://schemas.openxmlformats.org/officeDocument/2006/relationships/image" Target="../media/image90.png"/><Relationship Id="rId2" Type="http://schemas.openxmlformats.org/officeDocument/2006/relationships/audio" Target="../media/media1.wma"/><Relationship Id="rId16" Type="http://schemas.openxmlformats.org/officeDocument/2006/relationships/image" Target="../media/image85.gif"/><Relationship Id="rId20" Type="http://schemas.openxmlformats.org/officeDocument/2006/relationships/slide" Target="slide23.xml"/><Relationship Id="rId1" Type="http://schemas.microsoft.com/office/2007/relationships/media" Target="../media/media1.wma"/><Relationship Id="rId6" Type="http://schemas.openxmlformats.org/officeDocument/2006/relationships/image" Target="../media/image75.jpg"/><Relationship Id="rId11" Type="http://schemas.openxmlformats.org/officeDocument/2006/relationships/image" Target="../media/image80.png"/><Relationship Id="rId24" Type="http://schemas.openxmlformats.org/officeDocument/2006/relationships/slide" Target="slide25.xml"/><Relationship Id="rId5" Type="http://schemas.openxmlformats.org/officeDocument/2006/relationships/image" Target="../media/image74.png"/><Relationship Id="rId15" Type="http://schemas.openxmlformats.org/officeDocument/2006/relationships/image" Target="../media/image84.png"/><Relationship Id="rId23" Type="http://schemas.openxmlformats.org/officeDocument/2006/relationships/image" Target="../media/image89.png"/><Relationship Id="rId10" Type="http://schemas.openxmlformats.org/officeDocument/2006/relationships/image" Target="../media/image79.png"/><Relationship Id="rId19" Type="http://schemas.openxmlformats.org/officeDocument/2006/relationships/image" Target="../media/image87.png"/><Relationship Id="rId4" Type="http://schemas.openxmlformats.org/officeDocument/2006/relationships/audio" Target="../media/audio1.wav"/><Relationship Id="rId9" Type="http://schemas.openxmlformats.org/officeDocument/2006/relationships/image" Target="../media/image78.png"/><Relationship Id="rId14" Type="http://schemas.openxmlformats.org/officeDocument/2006/relationships/image" Target="../media/image83.gif"/><Relationship Id="rId22" Type="http://schemas.openxmlformats.org/officeDocument/2006/relationships/slide" Target="slide24.xml"/></Relationships>
</file>

<file path=ppt/slides/_rels/slide23.x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oleObject" Target="../embeddings/oleObject69.bin"/><Relationship Id="rId3" Type="http://schemas.openxmlformats.org/officeDocument/2006/relationships/slide" Target="slide22.xml"/><Relationship Id="rId7" Type="http://schemas.openxmlformats.org/officeDocument/2006/relationships/oleObject" Target="../embeddings/oleObject66.bin"/><Relationship Id="rId12" Type="http://schemas.openxmlformats.org/officeDocument/2006/relationships/image" Target="../media/image95.wm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92.wmf"/><Relationship Id="rId11" Type="http://schemas.openxmlformats.org/officeDocument/2006/relationships/oleObject" Target="../embeddings/oleObject68.bin"/><Relationship Id="rId5" Type="http://schemas.openxmlformats.org/officeDocument/2006/relationships/oleObject" Target="../embeddings/oleObject65.bin"/><Relationship Id="rId15" Type="http://schemas.openxmlformats.org/officeDocument/2006/relationships/image" Target="../media/image97.gif"/><Relationship Id="rId10" Type="http://schemas.openxmlformats.org/officeDocument/2006/relationships/image" Target="../media/image94.wmf"/><Relationship Id="rId4" Type="http://schemas.openxmlformats.org/officeDocument/2006/relationships/image" Target="../media/image91.png"/><Relationship Id="rId9" Type="http://schemas.openxmlformats.org/officeDocument/2006/relationships/oleObject" Target="../embeddings/oleObject67.bin"/><Relationship Id="rId14" Type="http://schemas.openxmlformats.org/officeDocument/2006/relationships/image" Target="../media/image96.wmf"/></Relationships>
</file>

<file path=ppt/slides/_rels/slide24.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image" Target="../media/image97.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98.wmf"/><Relationship Id="rId5" Type="http://schemas.openxmlformats.org/officeDocument/2006/relationships/oleObject" Target="../embeddings/oleObject70.bin"/><Relationship Id="rId4" Type="http://schemas.openxmlformats.org/officeDocument/2006/relationships/image" Target="../media/image91.png"/></Relationships>
</file>

<file path=ppt/slides/_rels/slide25.xml.rels><?xml version="1.0" encoding="UTF-8" standalone="yes"?>
<Relationships xmlns="http://schemas.openxmlformats.org/package/2006/relationships"><Relationship Id="rId8" Type="http://schemas.openxmlformats.org/officeDocument/2006/relationships/image" Target="../media/image100.wmf"/><Relationship Id="rId13" Type="http://schemas.openxmlformats.org/officeDocument/2006/relationships/image" Target="../media/image103.gif"/><Relationship Id="rId3" Type="http://schemas.openxmlformats.org/officeDocument/2006/relationships/slide" Target="slide22.xml"/><Relationship Id="rId7" Type="http://schemas.openxmlformats.org/officeDocument/2006/relationships/oleObject" Target="../embeddings/oleObject72.bin"/><Relationship Id="rId12" Type="http://schemas.openxmlformats.org/officeDocument/2006/relationships/image" Target="../media/image102.wm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99.wmf"/><Relationship Id="rId11" Type="http://schemas.openxmlformats.org/officeDocument/2006/relationships/oleObject" Target="../embeddings/oleObject74.bin"/><Relationship Id="rId5" Type="http://schemas.openxmlformats.org/officeDocument/2006/relationships/oleObject" Target="../embeddings/oleObject71.bin"/><Relationship Id="rId10" Type="http://schemas.openxmlformats.org/officeDocument/2006/relationships/image" Target="../media/image101.wmf"/><Relationship Id="rId4" Type="http://schemas.openxmlformats.org/officeDocument/2006/relationships/image" Target="../media/image91.png"/><Relationship Id="rId9" Type="http://schemas.openxmlformats.org/officeDocument/2006/relationships/oleObject" Target="../embeddings/oleObject73.bin"/></Relationships>
</file>

<file path=ppt/slides/_rels/slide26.xml.rels><?xml version="1.0" encoding="UTF-8" standalone="yes"?>
<Relationships xmlns="http://schemas.openxmlformats.org/package/2006/relationships"><Relationship Id="rId8" Type="http://schemas.openxmlformats.org/officeDocument/2006/relationships/image" Target="../media/image106.wmf"/><Relationship Id="rId13" Type="http://schemas.openxmlformats.org/officeDocument/2006/relationships/oleObject" Target="../embeddings/oleObject80.bin"/><Relationship Id="rId3" Type="http://schemas.openxmlformats.org/officeDocument/2006/relationships/oleObject" Target="../embeddings/oleObject75.bin"/><Relationship Id="rId7" Type="http://schemas.openxmlformats.org/officeDocument/2006/relationships/oleObject" Target="../embeddings/oleObject77.bin"/><Relationship Id="rId12" Type="http://schemas.openxmlformats.org/officeDocument/2006/relationships/image" Target="../media/image108.wmf"/><Relationship Id="rId2" Type="http://schemas.openxmlformats.org/officeDocument/2006/relationships/notesSlide" Target="../notesSlides/notesSlide7.xml"/><Relationship Id="rId16" Type="http://schemas.openxmlformats.org/officeDocument/2006/relationships/image" Target="../media/image110.wmf"/><Relationship Id="rId1" Type="http://schemas.openxmlformats.org/officeDocument/2006/relationships/slideLayout" Target="../slideLayouts/slideLayout2.xml"/><Relationship Id="rId6" Type="http://schemas.openxmlformats.org/officeDocument/2006/relationships/image" Target="../media/image105.wmf"/><Relationship Id="rId11" Type="http://schemas.openxmlformats.org/officeDocument/2006/relationships/oleObject" Target="../embeddings/oleObject79.bin"/><Relationship Id="rId5" Type="http://schemas.openxmlformats.org/officeDocument/2006/relationships/oleObject" Target="../embeddings/oleObject76.bin"/><Relationship Id="rId15" Type="http://schemas.openxmlformats.org/officeDocument/2006/relationships/oleObject" Target="../embeddings/oleObject81.bin"/><Relationship Id="rId10" Type="http://schemas.openxmlformats.org/officeDocument/2006/relationships/image" Target="../media/image107.wmf"/><Relationship Id="rId4" Type="http://schemas.openxmlformats.org/officeDocument/2006/relationships/image" Target="../media/image104.wmf"/><Relationship Id="rId9" Type="http://schemas.openxmlformats.org/officeDocument/2006/relationships/oleObject" Target="../embeddings/oleObject78.bin"/><Relationship Id="rId14" Type="http://schemas.openxmlformats.org/officeDocument/2006/relationships/image" Target="../media/image109.wmf"/></Relationships>
</file>

<file path=ppt/slides/_rels/slide27.xml.rels><?xml version="1.0" encoding="UTF-8" standalone="yes"?>
<Relationships xmlns="http://schemas.openxmlformats.org/package/2006/relationships"><Relationship Id="rId2" Type="http://schemas.openxmlformats.org/officeDocument/2006/relationships/image" Target="../media/image11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wmf"/><Relationship Id="rId3" Type="http://schemas.openxmlformats.org/officeDocument/2006/relationships/image" Target="../media/image2.png"/><Relationship Id="rId7" Type="http://schemas.openxmlformats.org/officeDocument/2006/relationships/oleObject" Target="../embeddings/oleObject2.bin"/><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oleObject" Target="../embeddings/oleObject1.bin"/><Relationship Id="rId10" Type="http://schemas.openxmlformats.org/officeDocument/2006/relationships/image" Target="../media/image7.wmf"/><Relationship Id="rId4" Type="http://schemas.openxmlformats.org/officeDocument/2006/relationships/image" Target="../media/image4.jpg"/><Relationship Id="rId9"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oleObject" Target="../embeddings/oleObject4.bin"/><Relationship Id="rId1" Type="http://schemas.openxmlformats.org/officeDocument/2006/relationships/slideLayout" Target="../slideLayouts/slideLayout7.xml"/><Relationship Id="rId5" Type="http://schemas.openxmlformats.org/officeDocument/2006/relationships/image" Target="../media/image10.wmf"/><Relationship Id="rId4"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4483"/>
          </a:xfrm>
          <a:prstGeom prst="rect">
            <a:avLst/>
          </a:prstGeom>
        </p:spPr>
      </p:pic>
      <p:sp>
        <p:nvSpPr>
          <p:cNvPr id="6" name="Google Shape;91;p2"/>
          <p:cNvSpPr/>
          <p:nvPr/>
        </p:nvSpPr>
        <p:spPr>
          <a:xfrm>
            <a:off x="1633928" y="1336536"/>
            <a:ext cx="8149367"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b="1" i="0" u="none" strike="noStrike" cap="none" dirty="0" err="1">
                <a:solidFill>
                  <a:srgbClr val="FFFF00"/>
                </a:solidFill>
                <a:latin typeface="Times New Roman"/>
                <a:ea typeface="Times New Roman"/>
                <a:cs typeface="Times New Roman"/>
                <a:sym typeface="Times New Roman"/>
              </a:rPr>
              <a:t>Chào</a:t>
            </a:r>
            <a:r>
              <a:rPr lang="en-US" sz="6000" b="1" i="0" u="none" strike="noStrike" cap="none" dirty="0">
                <a:solidFill>
                  <a:srgbClr val="FFFF00"/>
                </a:solidFill>
                <a:latin typeface="Times New Roman"/>
                <a:ea typeface="Times New Roman"/>
                <a:cs typeface="Times New Roman"/>
                <a:sym typeface="Times New Roman"/>
              </a:rPr>
              <a:t> </a:t>
            </a:r>
            <a:r>
              <a:rPr lang="en-US" sz="6000" b="1" i="0" u="none" strike="noStrike" cap="none" dirty="0" err="1">
                <a:solidFill>
                  <a:srgbClr val="FFFF00"/>
                </a:solidFill>
                <a:latin typeface="Times New Roman"/>
                <a:ea typeface="Times New Roman"/>
                <a:cs typeface="Times New Roman"/>
                <a:sym typeface="Times New Roman"/>
              </a:rPr>
              <a:t>mừng</a:t>
            </a:r>
            <a:r>
              <a:rPr lang="en-US" sz="6000" b="1" i="0" u="none" strike="noStrike" cap="none" dirty="0">
                <a:solidFill>
                  <a:srgbClr val="FFFF00"/>
                </a:solidFill>
                <a:latin typeface="Times New Roman"/>
                <a:ea typeface="Times New Roman"/>
                <a:cs typeface="Times New Roman"/>
                <a:sym typeface="Times New Roman"/>
              </a:rPr>
              <a:t> </a:t>
            </a:r>
            <a:r>
              <a:rPr lang="en-US" sz="6000" b="1" i="0" u="none" strike="noStrike" cap="none" dirty="0" err="1">
                <a:solidFill>
                  <a:srgbClr val="FFFF00"/>
                </a:solidFill>
                <a:latin typeface="Times New Roman"/>
                <a:ea typeface="Times New Roman"/>
                <a:cs typeface="Times New Roman"/>
                <a:sym typeface="Times New Roman"/>
              </a:rPr>
              <a:t>các</a:t>
            </a:r>
            <a:r>
              <a:rPr lang="en-US" sz="6000" b="1" i="0" u="none" strike="noStrike" cap="none" dirty="0">
                <a:solidFill>
                  <a:srgbClr val="FFFF00"/>
                </a:solidFill>
                <a:latin typeface="Times New Roman"/>
                <a:ea typeface="Times New Roman"/>
                <a:cs typeface="Times New Roman"/>
                <a:sym typeface="Times New Roman"/>
              </a:rPr>
              <a:t> </a:t>
            </a:r>
            <a:r>
              <a:rPr lang="en-US" sz="6000" b="1" i="0" u="none" strike="noStrike" cap="none" dirty="0" err="1">
                <a:solidFill>
                  <a:srgbClr val="FFFF00"/>
                </a:solidFill>
                <a:latin typeface="Times New Roman"/>
                <a:ea typeface="Times New Roman"/>
                <a:cs typeface="Times New Roman"/>
                <a:sym typeface="Times New Roman"/>
              </a:rPr>
              <a:t>thầy</a:t>
            </a:r>
            <a:r>
              <a:rPr lang="en-US" sz="6000" b="1" i="0" u="none" strike="noStrike" cap="none" dirty="0">
                <a:solidFill>
                  <a:srgbClr val="FFFF00"/>
                </a:solidFill>
                <a:latin typeface="Times New Roman"/>
                <a:ea typeface="Times New Roman"/>
                <a:cs typeface="Times New Roman"/>
                <a:sym typeface="Times New Roman"/>
              </a:rPr>
              <a:t> </a:t>
            </a:r>
            <a:r>
              <a:rPr lang="en-US" sz="6000" b="1" i="0" u="none" strike="noStrike" cap="none" dirty="0" err="1">
                <a:solidFill>
                  <a:srgbClr val="FFFF00"/>
                </a:solidFill>
                <a:latin typeface="Times New Roman"/>
                <a:ea typeface="Times New Roman"/>
                <a:cs typeface="Times New Roman"/>
                <a:sym typeface="Times New Roman"/>
              </a:rPr>
              <a:t>cô</a:t>
            </a:r>
            <a:r>
              <a:rPr lang="en-US" sz="6000" b="1" i="0" u="none" strike="noStrike" cap="none" dirty="0">
                <a:solidFill>
                  <a:srgbClr val="FFFF00"/>
                </a:solidFill>
                <a:latin typeface="Times New Roman"/>
                <a:ea typeface="Times New Roman"/>
                <a:cs typeface="Times New Roman"/>
                <a:sym typeface="Times New Roman"/>
              </a:rPr>
              <a:t> </a:t>
            </a:r>
            <a:endParaRPr sz="6000" dirty="0">
              <a:solidFill>
                <a:srgbClr val="FFFF00"/>
              </a:solidFill>
            </a:endParaRPr>
          </a:p>
          <a:p>
            <a:pPr marL="0" marR="0" lvl="0" indent="0" algn="ctr" rtl="0">
              <a:spcBef>
                <a:spcPts val="0"/>
              </a:spcBef>
              <a:spcAft>
                <a:spcPts val="0"/>
              </a:spcAft>
              <a:buNone/>
            </a:pPr>
            <a:r>
              <a:rPr lang="en-US" sz="6000" b="1" i="0" u="none" strike="noStrike" cap="none" dirty="0" err="1">
                <a:solidFill>
                  <a:srgbClr val="FFFF00"/>
                </a:solidFill>
                <a:latin typeface="Times New Roman"/>
                <a:ea typeface="Times New Roman"/>
                <a:cs typeface="Times New Roman"/>
                <a:sym typeface="Times New Roman"/>
              </a:rPr>
              <a:t>về</a:t>
            </a:r>
            <a:r>
              <a:rPr lang="en-US" sz="6000" b="1" i="0" u="none" strike="noStrike" cap="none" dirty="0">
                <a:solidFill>
                  <a:srgbClr val="FFFF00"/>
                </a:solidFill>
                <a:latin typeface="Times New Roman"/>
                <a:ea typeface="Times New Roman"/>
                <a:cs typeface="Times New Roman"/>
                <a:sym typeface="Times New Roman"/>
              </a:rPr>
              <a:t> </a:t>
            </a:r>
            <a:r>
              <a:rPr lang="en-US" sz="6000" b="1" i="0" u="none" strike="noStrike" cap="none" dirty="0" err="1">
                <a:solidFill>
                  <a:srgbClr val="FFFF00"/>
                </a:solidFill>
                <a:latin typeface="Times New Roman"/>
                <a:ea typeface="Times New Roman"/>
                <a:cs typeface="Times New Roman"/>
                <a:sym typeface="Times New Roman"/>
              </a:rPr>
              <a:t>dự</a:t>
            </a:r>
            <a:r>
              <a:rPr lang="en-US" sz="6000" b="1" i="0" u="none" strike="noStrike" cap="none" dirty="0">
                <a:solidFill>
                  <a:srgbClr val="FFFF00"/>
                </a:solidFill>
                <a:latin typeface="Times New Roman"/>
                <a:ea typeface="Times New Roman"/>
                <a:cs typeface="Times New Roman"/>
                <a:sym typeface="Times New Roman"/>
              </a:rPr>
              <a:t> </a:t>
            </a:r>
            <a:r>
              <a:rPr lang="en-US" sz="6000" b="1" i="0" u="none" strike="noStrike" cap="none" dirty="0" err="1">
                <a:solidFill>
                  <a:srgbClr val="FFFF00"/>
                </a:solidFill>
                <a:latin typeface="Times New Roman"/>
                <a:ea typeface="Times New Roman"/>
                <a:cs typeface="Times New Roman"/>
                <a:sym typeface="Times New Roman"/>
              </a:rPr>
              <a:t>giờ</a:t>
            </a:r>
            <a:r>
              <a:rPr lang="en-US" sz="6000" b="1" i="0" u="none" strike="noStrike" cap="none" dirty="0">
                <a:solidFill>
                  <a:srgbClr val="FFFF00"/>
                </a:solidFill>
                <a:latin typeface="Times New Roman"/>
                <a:ea typeface="Times New Roman"/>
                <a:cs typeface="Times New Roman"/>
                <a:sym typeface="Times New Roman"/>
              </a:rPr>
              <a:t> </a:t>
            </a:r>
            <a:r>
              <a:rPr lang="en-US" sz="6000" b="1" i="0" u="none" strike="noStrike" cap="none" dirty="0" err="1">
                <a:solidFill>
                  <a:srgbClr val="FFFF00"/>
                </a:solidFill>
                <a:latin typeface="Times New Roman"/>
                <a:ea typeface="Times New Roman"/>
                <a:cs typeface="Times New Roman"/>
                <a:sym typeface="Times New Roman"/>
              </a:rPr>
              <a:t>thăm</a:t>
            </a:r>
            <a:r>
              <a:rPr lang="en-US" sz="6000" b="1" i="0" u="none" strike="noStrike" cap="none" dirty="0">
                <a:solidFill>
                  <a:srgbClr val="FFFF00"/>
                </a:solidFill>
                <a:latin typeface="Times New Roman"/>
                <a:ea typeface="Times New Roman"/>
                <a:cs typeface="Times New Roman"/>
                <a:sym typeface="Times New Roman"/>
              </a:rPr>
              <a:t> </a:t>
            </a:r>
            <a:r>
              <a:rPr lang="en-US" sz="6000" b="1" i="0" u="none" strike="noStrike" cap="none" dirty="0" err="1">
                <a:solidFill>
                  <a:srgbClr val="FFFF00"/>
                </a:solidFill>
                <a:latin typeface="Times New Roman"/>
                <a:ea typeface="Times New Roman"/>
                <a:cs typeface="Times New Roman"/>
                <a:sym typeface="Times New Roman"/>
              </a:rPr>
              <a:t>lớp</a:t>
            </a:r>
            <a:r>
              <a:rPr lang="en-US" sz="6000" b="1" i="0" u="none" strike="noStrike" cap="none" dirty="0">
                <a:solidFill>
                  <a:srgbClr val="FFFF00"/>
                </a:solidFill>
                <a:latin typeface="Times New Roman"/>
                <a:ea typeface="Times New Roman"/>
                <a:cs typeface="Times New Roman"/>
                <a:sym typeface="Times New Roman"/>
              </a:rPr>
              <a:t>!</a:t>
            </a:r>
            <a:endParaRPr sz="6000" dirty="0">
              <a:solidFill>
                <a:srgbClr val="FFFF00"/>
              </a:solidFill>
            </a:endParaRPr>
          </a:p>
        </p:txBody>
      </p:sp>
      <p:sp>
        <p:nvSpPr>
          <p:cNvPr id="8" name="Google Shape;92;p2"/>
          <p:cNvSpPr txBox="1"/>
          <p:nvPr/>
        </p:nvSpPr>
        <p:spPr>
          <a:xfrm flipH="1">
            <a:off x="2937071" y="4011880"/>
            <a:ext cx="5543079" cy="1200288"/>
          </a:xfrm>
          <a:prstGeom prst="rect">
            <a:avLst/>
          </a:prstGeom>
          <a:noFill/>
          <a:ln>
            <a:noFill/>
          </a:ln>
        </p:spPr>
        <p:txBody>
          <a:bodyPr spcFirstLastPara="1" wrap="square" lIns="91425" tIns="45700" rIns="91425" bIns="45700" anchor="t" anchorCtr="0">
            <a:spAutoFit/>
          </a:bodyPr>
          <a:lstStyle/>
          <a:p>
            <a:pPr marL="0" marR="0" lvl="0" indent="0" rtl="0">
              <a:lnSpc>
                <a:spcPct val="150000"/>
              </a:lnSpc>
              <a:spcBef>
                <a:spcPts val="0"/>
              </a:spcBef>
              <a:spcAft>
                <a:spcPts val="0"/>
              </a:spcAft>
              <a:buNone/>
            </a:pPr>
            <a:r>
              <a:rPr lang="en-US" sz="2400" b="1" i="0" u="none" strike="noStrike" cap="none" dirty="0">
                <a:solidFill>
                  <a:schemeClr val="bg1"/>
                </a:solidFill>
                <a:latin typeface="Tahoma"/>
                <a:ea typeface="Tahoma"/>
                <a:cs typeface="Tahoma"/>
                <a:sym typeface="Tahoma"/>
              </a:rPr>
              <a:t>Giáo viên: </a:t>
            </a:r>
            <a:endParaRPr dirty="0">
              <a:solidFill>
                <a:schemeClr val="bg1"/>
              </a:solidFill>
            </a:endParaRPr>
          </a:p>
          <a:p>
            <a:pPr marL="0" marR="0" lvl="0" indent="0" rtl="0">
              <a:lnSpc>
                <a:spcPct val="150000"/>
              </a:lnSpc>
              <a:spcBef>
                <a:spcPts val="0"/>
              </a:spcBef>
              <a:spcAft>
                <a:spcPts val="0"/>
              </a:spcAft>
              <a:buNone/>
            </a:pPr>
            <a:r>
              <a:rPr lang="en-US" sz="2400" b="1" i="0" u="none" strike="noStrike" cap="none" dirty="0">
                <a:solidFill>
                  <a:schemeClr val="bg1"/>
                </a:solidFill>
                <a:latin typeface="Tahoma"/>
                <a:ea typeface="Tahoma"/>
                <a:cs typeface="Tahoma"/>
                <a:sym typeface="Tahoma"/>
              </a:rPr>
              <a:t>Trường</a:t>
            </a:r>
            <a:r>
              <a:rPr lang="en-US" sz="2400" b="1" dirty="0">
                <a:solidFill>
                  <a:schemeClr val="bg1"/>
                </a:solidFill>
                <a:latin typeface="Tahoma"/>
                <a:ea typeface="Tahoma"/>
                <a:cs typeface="Tahoma"/>
                <a:sym typeface="Tahoma"/>
              </a:rPr>
              <a:t>: </a:t>
            </a:r>
            <a:endParaRPr dirty="0">
              <a:solidFill>
                <a:schemeClr val="bg1"/>
              </a:solidFill>
            </a:endParaRPr>
          </a:p>
        </p:txBody>
      </p:sp>
    </p:spTree>
    <p:extLst>
      <p:ext uri="{BB962C8B-B14F-4D97-AF65-F5344CB8AC3E}">
        <p14:creationId xmlns:p14="http://schemas.microsoft.com/office/powerpoint/2010/main" val="1794702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Number_1">
            <a:extLst>
              <a:ext uri="{FF2B5EF4-FFF2-40B4-BE49-F238E27FC236}">
                <a16:creationId xmlns:a16="http://schemas.microsoft.com/office/drawing/2014/main" id="{0E3D1F90-5CAC-4F09-8B62-163ACD60659F}"/>
              </a:ext>
            </a:extLst>
          </p:cNvPr>
          <p:cNvSpPr/>
          <p:nvPr/>
        </p:nvSpPr>
        <p:spPr>
          <a:xfrm flipH="1">
            <a:off x="922338" y="1600200"/>
            <a:ext cx="2609850" cy="2608263"/>
          </a:xfrm>
          <a:prstGeom prst="roundRect">
            <a:avLst>
              <a:gd name="adj" fmla="val 16667"/>
            </a:avLst>
          </a:prstGeom>
          <a:solidFill>
            <a:srgbClr val="FDB52D"/>
          </a:solidFill>
          <a:ln w="12700">
            <a:noFill/>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800" b="1" i="0" u="none" strike="noStrike" kern="1200" cap="none" spc="0" normalizeH="0" baseline="0" noProof="0" dirty="0">
                <a:ln>
                  <a:noFill/>
                </a:ln>
                <a:solidFill>
                  <a:srgbClr val="FFFFFF"/>
                </a:solidFill>
                <a:effectLst/>
                <a:uLnTx/>
                <a:uFillTx/>
                <a:latin typeface="Times New Roman" pitchFamily="18" charset="0"/>
                <a:ea typeface="微软雅黑" pitchFamily="34" charset="-122"/>
                <a:cs typeface="Times New Roman" pitchFamily="18" charset="0"/>
                <a:sym typeface="Times New Roman" pitchFamily="18" charset="0"/>
              </a:rPr>
              <a:t>02</a:t>
            </a:r>
            <a:endParaRPr kumimoji="0" lang="zh-CN" altLang="en-US" sz="13800" b="1" i="0" u="none" strike="noStrike" kern="1200" cap="none" spc="0" normalizeH="0" baseline="0" noProof="0" dirty="0">
              <a:ln>
                <a:noFill/>
              </a:ln>
              <a:solidFill>
                <a:srgbClr val="FFFFFF"/>
              </a:solidFill>
              <a:effectLst/>
              <a:uLnTx/>
              <a:uFillTx/>
              <a:latin typeface="Times New Roman" pitchFamily="18" charset="0"/>
              <a:ea typeface="微软雅黑" pitchFamily="34" charset="-122"/>
              <a:cs typeface="Times New Roman" pitchFamily="18" charset="0"/>
              <a:sym typeface="Times New Roman" pitchFamily="18" charset="0"/>
            </a:endParaRPr>
          </a:p>
        </p:txBody>
      </p:sp>
      <p:sp>
        <p:nvSpPr>
          <p:cNvPr id="5" name="MH_Entry_1">
            <a:extLst>
              <a:ext uri="{FF2B5EF4-FFF2-40B4-BE49-F238E27FC236}">
                <a16:creationId xmlns:a16="http://schemas.microsoft.com/office/drawing/2014/main" id="{85CCCA94-8B01-40AE-88CE-5F00F2B65213}"/>
              </a:ext>
            </a:extLst>
          </p:cNvPr>
          <p:cNvSpPr/>
          <p:nvPr/>
        </p:nvSpPr>
        <p:spPr>
          <a:xfrm flipH="1">
            <a:off x="3682314" y="1600200"/>
            <a:ext cx="8118388" cy="1295400"/>
          </a:xfrm>
          <a:prstGeom prst="roundRect">
            <a:avLst>
              <a:gd name="adj" fmla="val 16667"/>
            </a:avLst>
          </a:prstGeom>
          <a:solidFill>
            <a:srgbClr val="00A79D"/>
          </a:solidFill>
          <a:ln w="12700">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Times New Roman" pitchFamily="18" charset="0"/>
                <a:ea typeface="Cambria" panose="02040503050406030204" pitchFamily="18" charset="0"/>
                <a:cs typeface="Times New Roman" pitchFamily="18" charset="0"/>
                <a:sym typeface="微软雅黑" pitchFamily="34" charset="-122"/>
              </a:rPr>
              <a:t>HÌNH THÀNH KIẾN THỨC</a:t>
            </a:r>
            <a:endParaRPr kumimoji="0" lang="zh-CN" altLang="en-US" sz="4400" b="1" i="0" u="none" strike="noStrike" kern="1200" cap="none" spc="300" normalizeH="0" baseline="0" noProof="0" dirty="0">
              <a:ln>
                <a:noFill/>
              </a:ln>
              <a:solidFill>
                <a:prstClr val="black"/>
              </a:solidFill>
              <a:effectLst/>
              <a:uLnTx/>
              <a:uFillTx/>
              <a:latin typeface="Times New Roman" pitchFamily="18" charset="0"/>
              <a:ea typeface="宋体" pitchFamily="2" charset="-122"/>
              <a:cs typeface="Times New Roman" pitchFamily="18" charset="0"/>
            </a:endParaRPr>
          </a:p>
        </p:txBody>
      </p:sp>
      <p:pic>
        <p:nvPicPr>
          <p:cNvPr id="6" name="Picture 4">
            <a:extLst>
              <a:ext uri="{FF2B5EF4-FFF2-40B4-BE49-F238E27FC236}">
                <a16:creationId xmlns:a16="http://schemas.microsoft.com/office/drawing/2014/main" id="{8BC556DC-B7BB-4B6D-91F8-2607E16D71B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0" y="4201805"/>
            <a:ext cx="4349749" cy="2475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8549108"/>
      </p:ext>
    </p:extLst>
  </p:cSld>
  <p:clrMapOvr>
    <a:masterClrMapping/>
  </p:clrMapOvr>
  <mc:AlternateContent xmlns:mc="http://schemas.openxmlformats.org/markup-compatibility/2006" xmlns:p14="http://schemas.microsoft.com/office/powerpoint/2010/main">
    <mc:Choice Requires="p14">
      <p:transition spd="med">
        <p14:revea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5CBE313-68DD-47C4-D87B-5BE643DFEEC9}"/>
              </a:ext>
            </a:extLst>
          </p:cNvPr>
          <p:cNvSpPr/>
          <p:nvPr/>
        </p:nvSpPr>
        <p:spPr>
          <a:xfrm>
            <a:off x="506028" y="470518"/>
            <a:ext cx="1180730" cy="585926"/>
          </a:xfrm>
          <a:prstGeom prst="roundRect">
            <a:avLst/>
          </a:prstGeom>
          <a:solidFill>
            <a:srgbClr val="F11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HĐ5</a:t>
            </a:r>
          </a:p>
        </p:txBody>
      </p:sp>
      <p:sp>
        <p:nvSpPr>
          <p:cNvPr id="5" name="TextBox 4">
            <a:extLst>
              <a:ext uri="{FF2B5EF4-FFF2-40B4-BE49-F238E27FC236}">
                <a16:creationId xmlns:a16="http://schemas.microsoft.com/office/drawing/2014/main" id="{5FE8DD1C-FE7B-E7F0-B242-1FB5F212A776}"/>
              </a:ext>
            </a:extLst>
          </p:cNvPr>
          <p:cNvSpPr txBox="1"/>
          <p:nvPr/>
        </p:nvSpPr>
        <p:spPr>
          <a:xfrm>
            <a:off x="1287261" y="389075"/>
            <a:ext cx="7554897" cy="588751"/>
          </a:xfrm>
          <a:prstGeom prst="rect">
            <a:avLst/>
          </a:prstGeom>
          <a:noFill/>
        </p:spPr>
        <p:txBody>
          <a:bodyPr wrap="square">
            <a:spAutoFit/>
          </a:bodyPr>
          <a:lstStyle/>
          <a:p>
            <a:pPr marL="457200">
              <a:lnSpc>
                <a:spcPct val="125000"/>
              </a:lnSpc>
              <a:spcAft>
                <a:spcPts val="8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giữ</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nguyên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tính</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Object 5">
            <a:extLst>
              <a:ext uri="{FF2B5EF4-FFF2-40B4-BE49-F238E27FC236}">
                <a16:creationId xmlns:a16="http://schemas.microsoft.com/office/drawing/2014/main" id="{9FE463FC-189B-397B-3028-9399AB38383C}"/>
              </a:ext>
            </a:extLst>
          </p:cNvPr>
          <p:cNvGraphicFramePr>
            <a:graphicFrameLocks noChangeAspect="1"/>
          </p:cNvGraphicFramePr>
          <p:nvPr>
            <p:extLst>
              <p:ext uri="{D42A27DB-BD31-4B8C-83A1-F6EECF244321}">
                <p14:modId xmlns:p14="http://schemas.microsoft.com/office/powerpoint/2010/main" val="3884289597"/>
              </p:ext>
            </p:extLst>
          </p:nvPr>
        </p:nvGraphicFramePr>
        <p:xfrm>
          <a:off x="4841536" y="1056444"/>
          <a:ext cx="2082800" cy="850900"/>
        </p:xfrm>
        <a:graphic>
          <a:graphicData uri="http://schemas.openxmlformats.org/presentationml/2006/ole">
            <mc:AlternateContent xmlns:mc="http://schemas.openxmlformats.org/markup-compatibility/2006">
              <mc:Choice xmlns:v="urn:schemas-microsoft-com:vml" Requires="v">
                <p:oleObj name="Equation" r:id="rId2" imgW="2082600" imgH="850680" progId="Equation.DSMT4">
                  <p:embed/>
                </p:oleObj>
              </mc:Choice>
              <mc:Fallback>
                <p:oleObj name="Equation" r:id="rId2" imgW="2082600" imgH="850680" progId="Equation.DSMT4">
                  <p:embed/>
                  <p:pic>
                    <p:nvPicPr>
                      <p:cNvPr id="0" name=""/>
                      <p:cNvPicPr/>
                      <p:nvPr/>
                    </p:nvPicPr>
                    <p:blipFill>
                      <a:blip r:embed="rId3"/>
                      <a:stretch>
                        <a:fillRect/>
                      </a:stretch>
                    </p:blipFill>
                    <p:spPr>
                      <a:xfrm>
                        <a:off x="4841536" y="1056444"/>
                        <a:ext cx="2082800" cy="85090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BC554A53-E672-A736-DDA1-7F51E4F52A61}"/>
              </a:ext>
            </a:extLst>
          </p:cNvPr>
          <p:cNvSpPr txBox="1"/>
          <p:nvPr/>
        </p:nvSpPr>
        <p:spPr>
          <a:xfrm>
            <a:off x="506029" y="2343705"/>
            <a:ext cx="1007462" cy="578882"/>
          </a:xfrm>
          <a:prstGeom prst="roundRect">
            <a:avLst/>
          </a:prstGeom>
          <a:solidFill>
            <a:schemeClr val="accent6">
              <a:lumMod val="60000"/>
              <a:lumOff val="40000"/>
            </a:schemeClr>
          </a:solid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a:t>
            </a:r>
          </a:p>
        </p:txBody>
      </p:sp>
      <p:graphicFrame>
        <p:nvGraphicFramePr>
          <p:cNvPr id="18" name="Object 17">
            <a:extLst>
              <a:ext uri="{FF2B5EF4-FFF2-40B4-BE49-F238E27FC236}">
                <a16:creationId xmlns:a16="http://schemas.microsoft.com/office/drawing/2014/main" id="{BBF577A4-7D55-3520-62C4-FD179C9D1B9F}"/>
              </a:ext>
            </a:extLst>
          </p:cNvPr>
          <p:cNvGraphicFramePr>
            <a:graphicFrameLocks noChangeAspect="1"/>
          </p:cNvGraphicFramePr>
          <p:nvPr>
            <p:extLst>
              <p:ext uri="{D42A27DB-BD31-4B8C-83A1-F6EECF244321}">
                <p14:modId xmlns:p14="http://schemas.microsoft.com/office/powerpoint/2010/main" val="1215204802"/>
              </p:ext>
            </p:extLst>
          </p:nvPr>
        </p:nvGraphicFramePr>
        <p:xfrm>
          <a:off x="2077698" y="2176463"/>
          <a:ext cx="2089150" cy="844550"/>
        </p:xfrm>
        <a:graphic>
          <a:graphicData uri="http://schemas.openxmlformats.org/presentationml/2006/ole">
            <mc:AlternateContent xmlns:mc="http://schemas.openxmlformats.org/markup-compatibility/2006">
              <mc:Choice xmlns:v="urn:schemas-microsoft-com:vml" Requires="v">
                <p:oleObj name="Equation" r:id="rId4" imgW="2082600" imgH="850680" progId="Equation.DSMT4">
                  <p:embed/>
                </p:oleObj>
              </mc:Choice>
              <mc:Fallback>
                <p:oleObj name="Equation" r:id="rId4" imgW="2082600" imgH="850680" progId="Equation.DSMT4">
                  <p:embed/>
                  <p:pic>
                    <p:nvPicPr>
                      <p:cNvPr id="0" name="Object 12"/>
                      <p:cNvPicPr>
                        <a:picLocks noChangeAspect="1" noChangeArrowheads="1"/>
                      </p:cNvPicPr>
                      <p:nvPr/>
                    </p:nvPicPr>
                    <p:blipFill>
                      <a:blip r:embed="rId5"/>
                      <a:srcRect/>
                      <a:stretch>
                        <a:fillRect/>
                      </a:stretch>
                    </p:blipFill>
                    <p:spPr bwMode="auto">
                      <a:xfrm>
                        <a:off x="2077698" y="2176463"/>
                        <a:ext cx="2089150"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a:extLst>
              <a:ext uri="{FF2B5EF4-FFF2-40B4-BE49-F238E27FC236}">
                <a16:creationId xmlns:a16="http://schemas.microsoft.com/office/drawing/2014/main" id="{2C5B1B91-0B01-99F1-ACD3-245810BA383F}"/>
              </a:ext>
            </a:extLst>
          </p:cNvPr>
          <p:cNvGraphicFramePr>
            <a:graphicFrameLocks noChangeAspect="1"/>
          </p:cNvGraphicFramePr>
          <p:nvPr>
            <p:extLst>
              <p:ext uri="{D42A27DB-BD31-4B8C-83A1-F6EECF244321}">
                <p14:modId xmlns:p14="http://schemas.microsoft.com/office/powerpoint/2010/main" val="2390898845"/>
              </p:ext>
            </p:extLst>
          </p:nvPr>
        </p:nvGraphicFramePr>
        <p:xfrm>
          <a:off x="4427538" y="2176463"/>
          <a:ext cx="2582862" cy="844550"/>
        </p:xfrm>
        <a:graphic>
          <a:graphicData uri="http://schemas.openxmlformats.org/presentationml/2006/ole">
            <mc:AlternateContent xmlns:mc="http://schemas.openxmlformats.org/markup-compatibility/2006">
              <mc:Choice xmlns:v="urn:schemas-microsoft-com:vml" Requires="v">
                <p:oleObj name="Equation" r:id="rId6" imgW="2577960" imgH="850680" progId="Equation.DSMT4">
                  <p:embed/>
                </p:oleObj>
              </mc:Choice>
              <mc:Fallback>
                <p:oleObj name="Equation" r:id="rId6" imgW="2577960" imgH="850680" progId="Equation.DSMT4">
                  <p:embed/>
                  <p:pic>
                    <p:nvPicPr>
                      <p:cNvPr id="0" name="Object 11"/>
                      <p:cNvPicPr>
                        <a:picLocks noChangeAspect="1" noChangeArrowheads="1"/>
                      </p:cNvPicPr>
                      <p:nvPr/>
                    </p:nvPicPr>
                    <p:blipFill>
                      <a:blip r:embed="rId7"/>
                      <a:srcRect/>
                      <a:stretch>
                        <a:fillRect/>
                      </a:stretch>
                    </p:blipFill>
                    <p:spPr bwMode="auto">
                      <a:xfrm>
                        <a:off x="4427538" y="2176463"/>
                        <a:ext cx="2582862"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a:extLst>
              <a:ext uri="{FF2B5EF4-FFF2-40B4-BE49-F238E27FC236}">
                <a16:creationId xmlns:a16="http://schemas.microsoft.com/office/drawing/2014/main" id="{6F11AEFA-1625-BD2A-CD0E-406D310B4F4C}"/>
              </a:ext>
            </a:extLst>
          </p:cNvPr>
          <p:cNvGraphicFramePr>
            <a:graphicFrameLocks noChangeAspect="1"/>
          </p:cNvGraphicFramePr>
          <p:nvPr>
            <p:extLst>
              <p:ext uri="{D42A27DB-BD31-4B8C-83A1-F6EECF244321}">
                <p14:modId xmlns:p14="http://schemas.microsoft.com/office/powerpoint/2010/main" val="34403978"/>
              </p:ext>
            </p:extLst>
          </p:nvPr>
        </p:nvGraphicFramePr>
        <p:xfrm>
          <a:off x="7271090" y="2174875"/>
          <a:ext cx="2311400" cy="846138"/>
        </p:xfrm>
        <a:graphic>
          <a:graphicData uri="http://schemas.openxmlformats.org/presentationml/2006/ole">
            <mc:AlternateContent xmlns:mc="http://schemas.openxmlformats.org/markup-compatibility/2006">
              <mc:Choice xmlns:v="urn:schemas-microsoft-com:vml" Requires="v">
                <p:oleObj name="Equation" r:id="rId8" imgW="2311200" imgH="850680" progId="Equation.DSMT4">
                  <p:embed/>
                </p:oleObj>
              </mc:Choice>
              <mc:Fallback>
                <p:oleObj name="Equation" r:id="rId8" imgW="2311200" imgH="850680" progId="Equation.DSMT4">
                  <p:embed/>
                  <p:pic>
                    <p:nvPicPr>
                      <p:cNvPr id="0" name="Object 10"/>
                      <p:cNvPicPr>
                        <a:picLocks noChangeAspect="1" noChangeArrowheads="1"/>
                      </p:cNvPicPr>
                      <p:nvPr/>
                    </p:nvPicPr>
                    <p:blipFill>
                      <a:blip r:embed="rId9"/>
                      <a:srcRect/>
                      <a:stretch>
                        <a:fillRect/>
                      </a:stretch>
                    </p:blipFill>
                    <p:spPr bwMode="auto">
                      <a:xfrm>
                        <a:off x="7271090" y="2174875"/>
                        <a:ext cx="2311400" cy="846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a:extLst>
              <a:ext uri="{FF2B5EF4-FFF2-40B4-BE49-F238E27FC236}">
                <a16:creationId xmlns:a16="http://schemas.microsoft.com/office/drawing/2014/main" id="{DFAEE95F-216B-2C51-7DC2-1CD11FDD2CAF}"/>
              </a:ext>
            </a:extLst>
          </p:cNvPr>
          <p:cNvGraphicFramePr>
            <a:graphicFrameLocks noChangeAspect="1"/>
          </p:cNvGraphicFramePr>
          <p:nvPr>
            <p:extLst>
              <p:ext uri="{D42A27DB-BD31-4B8C-83A1-F6EECF244321}">
                <p14:modId xmlns:p14="http://schemas.microsoft.com/office/powerpoint/2010/main" val="2457457160"/>
              </p:ext>
            </p:extLst>
          </p:nvPr>
        </p:nvGraphicFramePr>
        <p:xfrm>
          <a:off x="9747106" y="2174875"/>
          <a:ext cx="1377950" cy="844550"/>
        </p:xfrm>
        <a:graphic>
          <a:graphicData uri="http://schemas.openxmlformats.org/presentationml/2006/ole">
            <mc:AlternateContent xmlns:mc="http://schemas.openxmlformats.org/markup-compatibility/2006">
              <mc:Choice xmlns:v="urn:schemas-microsoft-com:vml" Requires="v">
                <p:oleObj name="Equation" r:id="rId10" imgW="1384200" imgH="850680" progId="Equation.DSMT4">
                  <p:embed/>
                </p:oleObj>
              </mc:Choice>
              <mc:Fallback>
                <p:oleObj name="Equation" r:id="rId10" imgW="1384200" imgH="850680" progId="Equation.DSMT4">
                  <p:embed/>
                  <p:pic>
                    <p:nvPicPr>
                      <p:cNvPr id="0" name="Object 9"/>
                      <p:cNvPicPr>
                        <a:picLocks noChangeAspect="1" noChangeArrowheads="1"/>
                      </p:cNvPicPr>
                      <p:nvPr/>
                    </p:nvPicPr>
                    <p:blipFill>
                      <a:blip r:embed="rId11"/>
                      <a:srcRect/>
                      <a:stretch>
                        <a:fillRect/>
                      </a:stretch>
                    </p:blipFill>
                    <p:spPr bwMode="auto">
                      <a:xfrm>
                        <a:off x="9747106" y="2174875"/>
                        <a:ext cx="1377950" cy="844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Rectangle 14">
            <a:extLst>
              <a:ext uri="{FF2B5EF4-FFF2-40B4-BE49-F238E27FC236}">
                <a16:creationId xmlns:a16="http://schemas.microsoft.com/office/drawing/2014/main" id="{3F7F5094-2053-8E2F-455C-A6C04067EF73}"/>
              </a:ext>
            </a:extLst>
          </p:cNvPr>
          <p:cNvSpPr>
            <a:spLocks noChangeArrowheads="1"/>
          </p:cNvSpPr>
          <p:nvPr/>
        </p:nvSpPr>
        <p:spPr bwMode="auto">
          <a:xfrm>
            <a:off x="2885243" y="3105981"/>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7" name="TextBox 26">
            <a:extLst>
              <a:ext uri="{FF2B5EF4-FFF2-40B4-BE49-F238E27FC236}">
                <a16:creationId xmlns:a16="http://schemas.microsoft.com/office/drawing/2014/main" id="{1E0867FB-3490-53D9-448C-92EB553A6104}"/>
              </a:ext>
            </a:extLst>
          </p:cNvPr>
          <p:cNvSpPr txBox="1"/>
          <p:nvPr/>
        </p:nvSpPr>
        <p:spPr>
          <a:xfrm>
            <a:off x="506027" y="3743111"/>
            <a:ext cx="10697681" cy="1315873"/>
          </a:xfrm>
          <a:prstGeom prst="rect">
            <a:avLst/>
          </a:prstGeom>
          <a:noFill/>
        </p:spPr>
        <p:txBody>
          <a:bodyPr wrap="square">
            <a:spAutoFit/>
          </a:bodyPr>
          <a:lstStyle/>
          <a:p>
            <a:pPr>
              <a:lnSpc>
                <a:spcPct val="150000"/>
              </a:lnSpc>
            </a:pPr>
            <a:r>
              <a:rPr lang="en-US" sz="2800" b="1" dirty="0">
                <a:effectLst/>
                <a:latin typeface="Times New Roman" panose="02020603050405020304" pitchFamily="18" charset="0"/>
                <a:ea typeface="Calibri" panose="020F0502020204030204" pitchFamily="34" charset="0"/>
              </a:rPr>
              <a:t>* Quy </a:t>
            </a:r>
            <a:r>
              <a:rPr lang="en-US" sz="2800" b="1" dirty="0" err="1">
                <a:effectLst/>
                <a:latin typeface="Times New Roman" panose="02020603050405020304" pitchFamily="18" charset="0"/>
                <a:ea typeface="Calibri" panose="020F0502020204030204" pitchFamily="34" charset="0"/>
              </a:rPr>
              <a:t>tắc</a:t>
            </a:r>
            <a:r>
              <a:rPr lang="en-US" sz="2800" b="1"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Muốn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trừ</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hai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phân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thức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cùng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mẫu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thức</a:t>
            </a:r>
            <a:r>
              <a:rPr lang="en-US" sz="2800" dirty="0">
                <a:effectLst/>
                <a:latin typeface="Times New Roman" panose="02020603050405020304" pitchFamily="18" charset="0"/>
                <a:ea typeface="Calibri" panose="020F0502020204030204" pitchFamily="34" charset="0"/>
              </a:rPr>
              <a:t> ta </a:t>
            </a:r>
            <a:r>
              <a:rPr lang="en-US" sz="2800" dirty="0" err="1">
                <a:effectLst/>
                <a:latin typeface="Times New Roman" panose="02020603050405020304" pitchFamily="18" charset="0"/>
                <a:ea typeface="Calibri" panose="020F0502020204030204" pitchFamily="34" charset="0"/>
              </a:rPr>
              <a:t>trừ</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thức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giữ</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nguyên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mẫu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thức</a:t>
            </a:r>
            <a:r>
              <a:rPr lang="en-US" sz="2800" dirty="0">
                <a:effectLst/>
                <a:latin typeface="Times New Roman" panose="02020603050405020304" pitchFamily="18" charset="0"/>
                <a:ea typeface="Calibri" panose="020F0502020204030204" pitchFamily="34" charset="0"/>
              </a:rPr>
              <a:t>.</a:t>
            </a:r>
            <a:endParaRPr lang="en-US" sz="4000" dirty="0"/>
          </a:p>
        </p:txBody>
      </p:sp>
    </p:spTree>
    <p:extLst>
      <p:ext uri="{BB962C8B-B14F-4D97-AF65-F5344CB8AC3E}">
        <p14:creationId xmlns:p14="http://schemas.microsoft.com/office/powerpoint/2010/main" val="38778528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randombar(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randombar(horizontal)">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randombar(horizont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randombar(horizontal)">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5CBE313-68DD-47C4-D87B-5BE643DFEEC9}"/>
              </a:ext>
            </a:extLst>
          </p:cNvPr>
          <p:cNvSpPr/>
          <p:nvPr/>
        </p:nvSpPr>
        <p:spPr>
          <a:xfrm>
            <a:off x="506028" y="470518"/>
            <a:ext cx="1180730" cy="585926"/>
          </a:xfrm>
          <a:prstGeom prst="roundRect">
            <a:avLst/>
          </a:prstGeom>
          <a:solidFill>
            <a:srgbClr val="F11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HĐ6</a:t>
            </a:r>
          </a:p>
        </p:txBody>
      </p:sp>
      <p:sp>
        <p:nvSpPr>
          <p:cNvPr id="5" name="TextBox 4">
            <a:extLst>
              <a:ext uri="{FF2B5EF4-FFF2-40B4-BE49-F238E27FC236}">
                <a16:creationId xmlns:a16="http://schemas.microsoft.com/office/drawing/2014/main" id="{5FE8DD1C-FE7B-E7F0-B242-1FB5F212A776}"/>
              </a:ext>
            </a:extLst>
          </p:cNvPr>
          <p:cNvSpPr txBox="1"/>
          <p:nvPr/>
        </p:nvSpPr>
        <p:spPr>
          <a:xfrm>
            <a:off x="1287261" y="389075"/>
            <a:ext cx="10697681" cy="1119024"/>
          </a:xfrm>
          <a:prstGeom prst="rect">
            <a:avLst/>
          </a:prstGeom>
          <a:noFill/>
        </p:spPr>
        <p:txBody>
          <a:bodyPr wrap="square">
            <a:spAutoFit/>
          </a:bodyPr>
          <a:lstStyle/>
          <a:p>
            <a:pPr marL="457200">
              <a:lnSpc>
                <a:spcPct val="125000"/>
              </a:lnSpc>
              <a:spcAft>
                <a:spcPts val="80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Quy đồng mẫu thức của hai phân thức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và </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 trừ các tử thức của hai phân thức nhận được và giữ nguyên mẫu thức chung để tính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C554A53-E672-A736-DDA1-7F51E4F52A61}"/>
              </a:ext>
            </a:extLst>
          </p:cNvPr>
          <p:cNvSpPr txBox="1"/>
          <p:nvPr/>
        </p:nvSpPr>
        <p:spPr>
          <a:xfrm>
            <a:off x="506028" y="3084689"/>
            <a:ext cx="975931" cy="578882"/>
          </a:xfrm>
          <a:prstGeom prst="roundRect">
            <a:avLst/>
          </a:prstGeom>
          <a:solidFill>
            <a:schemeClr val="accent6">
              <a:lumMod val="60000"/>
              <a:lumOff val="40000"/>
            </a:schemeClr>
          </a:solid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a:t>
            </a:r>
          </a:p>
        </p:txBody>
      </p:sp>
      <p:sp>
        <p:nvSpPr>
          <p:cNvPr id="27" name="TextBox 26">
            <a:extLst>
              <a:ext uri="{FF2B5EF4-FFF2-40B4-BE49-F238E27FC236}">
                <a16:creationId xmlns:a16="http://schemas.microsoft.com/office/drawing/2014/main" id="{1E0867FB-3490-53D9-448C-92EB553A6104}"/>
              </a:ext>
            </a:extLst>
          </p:cNvPr>
          <p:cNvSpPr txBox="1"/>
          <p:nvPr/>
        </p:nvSpPr>
        <p:spPr>
          <a:xfrm>
            <a:off x="506027" y="4484095"/>
            <a:ext cx="10697681" cy="1315873"/>
          </a:xfrm>
          <a:prstGeom prst="rect">
            <a:avLst/>
          </a:prstGeom>
          <a:noFill/>
        </p:spPr>
        <p:txBody>
          <a:bodyPr wrap="square">
            <a:spAutoFit/>
          </a:bodyPr>
          <a:lstStyle/>
          <a:p>
            <a:pPr>
              <a:lnSpc>
                <a:spcPct val="150000"/>
              </a:lnSpc>
            </a:pPr>
            <a:r>
              <a:rPr lang="en-US" sz="2800" b="1" dirty="0">
                <a:effectLst/>
                <a:latin typeface="Times New Roman" panose="02020603050405020304" pitchFamily="18" charset="0"/>
                <a:ea typeface="Calibri" panose="020F0502020204030204" pitchFamily="34" charset="0"/>
              </a:rPr>
              <a:t>* Quy </a:t>
            </a:r>
            <a:r>
              <a:rPr lang="en-US" sz="2800" b="1" dirty="0" err="1">
                <a:effectLst/>
                <a:latin typeface="Times New Roman" panose="02020603050405020304" pitchFamily="18" charset="0"/>
                <a:ea typeface="Calibri" panose="020F0502020204030204" pitchFamily="34" charset="0"/>
              </a:rPr>
              <a:t>tắc</a:t>
            </a:r>
            <a:r>
              <a:rPr lang="en-US" sz="2800" b="1" dirty="0">
                <a:effectLst/>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cs typeface="Times New Roman" panose="02020603050405020304" pitchFamily="18" charset="0"/>
              </a:rPr>
              <a:t>Muốn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mẫu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mẫu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mẫu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vừa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graphicFrame>
        <p:nvGraphicFramePr>
          <p:cNvPr id="17" name="Object 16">
            <a:extLst>
              <a:ext uri="{FF2B5EF4-FFF2-40B4-BE49-F238E27FC236}">
                <a16:creationId xmlns:a16="http://schemas.microsoft.com/office/drawing/2014/main" id="{3C8C7B8A-4AAF-3118-4B5B-91551333A365}"/>
              </a:ext>
            </a:extLst>
          </p:cNvPr>
          <p:cNvGraphicFramePr>
            <a:graphicFrameLocks noChangeAspect="1"/>
          </p:cNvGraphicFramePr>
          <p:nvPr>
            <p:extLst>
              <p:ext uri="{D42A27DB-BD31-4B8C-83A1-F6EECF244321}">
                <p14:modId xmlns:p14="http://schemas.microsoft.com/office/powerpoint/2010/main" val="614493731"/>
              </p:ext>
            </p:extLst>
          </p:nvPr>
        </p:nvGraphicFramePr>
        <p:xfrm>
          <a:off x="7332970" y="221310"/>
          <a:ext cx="762000" cy="850900"/>
        </p:xfrm>
        <a:graphic>
          <a:graphicData uri="http://schemas.openxmlformats.org/presentationml/2006/ole">
            <mc:AlternateContent xmlns:mc="http://schemas.openxmlformats.org/markup-compatibility/2006">
              <mc:Choice xmlns:v="urn:schemas-microsoft-com:vml" Requires="v">
                <p:oleObj name="Equation" r:id="rId2" imgW="761760" imgH="850680" progId="Equation.DSMT4">
                  <p:embed/>
                </p:oleObj>
              </mc:Choice>
              <mc:Fallback>
                <p:oleObj name="Equation" r:id="rId2" imgW="761760" imgH="850680" progId="Equation.DSMT4">
                  <p:embed/>
                  <p:pic>
                    <p:nvPicPr>
                      <p:cNvPr id="0" name=""/>
                      <p:cNvPicPr/>
                      <p:nvPr/>
                    </p:nvPicPr>
                    <p:blipFill>
                      <a:blip r:embed="rId3"/>
                      <a:stretch>
                        <a:fillRect/>
                      </a:stretch>
                    </p:blipFill>
                    <p:spPr>
                      <a:xfrm>
                        <a:off x="7332970" y="221310"/>
                        <a:ext cx="762000" cy="85090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7160B686-20F9-62F7-3095-6C41BB7EC1CE}"/>
              </a:ext>
            </a:extLst>
          </p:cNvPr>
          <p:cNvGraphicFramePr>
            <a:graphicFrameLocks noChangeAspect="1"/>
          </p:cNvGraphicFramePr>
          <p:nvPr>
            <p:extLst>
              <p:ext uri="{D42A27DB-BD31-4B8C-83A1-F6EECF244321}">
                <p14:modId xmlns:p14="http://schemas.microsoft.com/office/powerpoint/2010/main" val="3860025584"/>
              </p:ext>
            </p:extLst>
          </p:nvPr>
        </p:nvGraphicFramePr>
        <p:xfrm>
          <a:off x="8649291" y="234010"/>
          <a:ext cx="279400" cy="838200"/>
        </p:xfrm>
        <a:graphic>
          <a:graphicData uri="http://schemas.openxmlformats.org/presentationml/2006/ole">
            <mc:AlternateContent xmlns:mc="http://schemas.openxmlformats.org/markup-compatibility/2006">
              <mc:Choice xmlns:v="urn:schemas-microsoft-com:vml" Requires="v">
                <p:oleObj name="Equation" r:id="rId4" imgW="279360" imgH="838080" progId="Equation.DSMT4">
                  <p:embed/>
                </p:oleObj>
              </mc:Choice>
              <mc:Fallback>
                <p:oleObj name="Equation" r:id="rId4" imgW="279360" imgH="838080" progId="Equation.DSMT4">
                  <p:embed/>
                  <p:pic>
                    <p:nvPicPr>
                      <p:cNvPr id="0" name=""/>
                      <p:cNvPicPr/>
                      <p:nvPr/>
                    </p:nvPicPr>
                    <p:blipFill>
                      <a:blip r:embed="rId5"/>
                      <a:stretch>
                        <a:fillRect/>
                      </a:stretch>
                    </p:blipFill>
                    <p:spPr>
                      <a:xfrm>
                        <a:off x="8649291" y="234010"/>
                        <a:ext cx="279400" cy="83820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A0B470B5-EE1D-D2FF-3186-43B1BB49A9C1}"/>
              </a:ext>
            </a:extLst>
          </p:cNvPr>
          <p:cNvGraphicFramePr>
            <a:graphicFrameLocks noChangeAspect="1"/>
          </p:cNvGraphicFramePr>
          <p:nvPr>
            <p:extLst>
              <p:ext uri="{D42A27DB-BD31-4B8C-83A1-F6EECF244321}">
                <p14:modId xmlns:p14="http://schemas.microsoft.com/office/powerpoint/2010/main" val="575902781"/>
              </p:ext>
            </p:extLst>
          </p:nvPr>
        </p:nvGraphicFramePr>
        <p:xfrm>
          <a:off x="5720534" y="1569602"/>
          <a:ext cx="1358900" cy="850900"/>
        </p:xfrm>
        <a:graphic>
          <a:graphicData uri="http://schemas.openxmlformats.org/presentationml/2006/ole">
            <mc:AlternateContent xmlns:mc="http://schemas.openxmlformats.org/markup-compatibility/2006">
              <mc:Choice xmlns:v="urn:schemas-microsoft-com:vml" Requires="v">
                <p:oleObj name="Equation" r:id="rId6" imgW="1358640" imgH="850680" progId="Equation.DSMT4">
                  <p:embed/>
                </p:oleObj>
              </mc:Choice>
              <mc:Fallback>
                <p:oleObj name="Equation" r:id="rId6" imgW="1358640" imgH="850680" progId="Equation.DSMT4">
                  <p:embed/>
                  <p:pic>
                    <p:nvPicPr>
                      <p:cNvPr id="0" name=""/>
                      <p:cNvPicPr/>
                      <p:nvPr/>
                    </p:nvPicPr>
                    <p:blipFill>
                      <a:blip r:embed="rId7"/>
                      <a:stretch>
                        <a:fillRect/>
                      </a:stretch>
                    </p:blipFill>
                    <p:spPr>
                      <a:xfrm>
                        <a:off x="5720534" y="1569602"/>
                        <a:ext cx="1358900" cy="85090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9DECCEB9-FD4F-EED0-9F8E-4D55C97065EB}"/>
              </a:ext>
            </a:extLst>
          </p:cNvPr>
          <p:cNvGraphicFramePr>
            <a:graphicFrameLocks noChangeAspect="1"/>
          </p:cNvGraphicFramePr>
          <p:nvPr>
            <p:extLst>
              <p:ext uri="{D42A27DB-BD31-4B8C-83A1-F6EECF244321}">
                <p14:modId xmlns:p14="http://schemas.microsoft.com/office/powerpoint/2010/main" val="1856440321"/>
              </p:ext>
            </p:extLst>
          </p:nvPr>
        </p:nvGraphicFramePr>
        <p:xfrm>
          <a:off x="2205793" y="2909131"/>
          <a:ext cx="1358900" cy="850900"/>
        </p:xfrm>
        <a:graphic>
          <a:graphicData uri="http://schemas.openxmlformats.org/presentationml/2006/ole">
            <mc:AlternateContent xmlns:mc="http://schemas.openxmlformats.org/markup-compatibility/2006">
              <mc:Choice xmlns:v="urn:schemas-microsoft-com:vml" Requires="v">
                <p:oleObj name="Equation" r:id="rId8" imgW="1358640" imgH="850680" progId="Equation.DSMT4">
                  <p:embed/>
                </p:oleObj>
              </mc:Choice>
              <mc:Fallback>
                <p:oleObj name="Equation" r:id="rId8" imgW="1358640" imgH="850680" progId="Equation.DSMT4">
                  <p:embed/>
                  <p:pic>
                    <p:nvPicPr>
                      <p:cNvPr id="0" name=""/>
                      <p:cNvPicPr/>
                      <p:nvPr/>
                    </p:nvPicPr>
                    <p:blipFill>
                      <a:blip r:embed="rId9"/>
                      <a:stretch>
                        <a:fillRect/>
                      </a:stretch>
                    </p:blipFill>
                    <p:spPr>
                      <a:xfrm>
                        <a:off x="2205793" y="2909131"/>
                        <a:ext cx="1358900" cy="85090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5C318F23-4410-C2D4-0289-E83934EB4EDD}"/>
              </a:ext>
            </a:extLst>
          </p:cNvPr>
          <p:cNvGraphicFramePr>
            <a:graphicFrameLocks noChangeAspect="1"/>
          </p:cNvGraphicFramePr>
          <p:nvPr>
            <p:extLst>
              <p:ext uri="{D42A27DB-BD31-4B8C-83A1-F6EECF244321}">
                <p14:modId xmlns:p14="http://schemas.microsoft.com/office/powerpoint/2010/main" val="326451220"/>
              </p:ext>
            </p:extLst>
          </p:nvPr>
        </p:nvGraphicFramePr>
        <p:xfrm>
          <a:off x="3802195" y="2902051"/>
          <a:ext cx="3048000" cy="901700"/>
        </p:xfrm>
        <a:graphic>
          <a:graphicData uri="http://schemas.openxmlformats.org/presentationml/2006/ole">
            <mc:AlternateContent xmlns:mc="http://schemas.openxmlformats.org/markup-compatibility/2006">
              <mc:Choice xmlns:v="urn:schemas-microsoft-com:vml" Requires="v">
                <p:oleObj name="Equation" r:id="rId10" imgW="3047760" imgH="901440" progId="Equation.DSMT4">
                  <p:embed/>
                </p:oleObj>
              </mc:Choice>
              <mc:Fallback>
                <p:oleObj name="Equation" r:id="rId10" imgW="3047760" imgH="901440" progId="Equation.DSMT4">
                  <p:embed/>
                  <p:pic>
                    <p:nvPicPr>
                      <p:cNvPr id="0" name=""/>
                      <p:cNvPicPr/>
                      <p:nvPr/>
                    </p:nvPicPr>
                    <p:blipFill>
                      <a:blip r:embed="rId11"/>
                      <a:stretch>
                        <a:fillRect/>
                      </a:stretch>
                    </p:blipFill>
                    <p:spPr>
                      <a:xfrm>
                        <a:off x="3802195" y="2902051"/>
                        <a:ext cx="3048000" cy="901700"/>
                      </a:xfrm>
                      <a:prstGeom prst="rect">
                        <a:avLst/>
                      </a:prstGeom>
                    </p:spPr>
                  </p:pic>
                </p:oleObj>
              </mc:Fallback>
            </mc:AlternateContent>
          </a:graphicData>
        </a:graphic>
      </p:graphicFrame>
      <p:graphicFrame>
        <p:nvGraphicFramePr>
          <p:cNvPr id="28" name="Object 27">
            <a:extLst>
              <a:ext uri="{FF2B5EF4-FFF2-40B4-BE49-F238E27FC236}">
                <a16:creationId xmlns:a16="http://schemas.microsoft.com/office/drawing/2014/main" id="{2759AC96-BB58-BB78-EF45-6A28A62AEAC2}"/>
              </a:ext>
            </a:extLst>
          </p:cNvPr>
          <p:cNvGraphicFramePr>
            <a:graphicFrameLocks noChangeAspect="1"/>
          </p:cNvGraphicFramePr>
          <p:nvPr>
            <p:extLst>
              <p:ext uri="{D42A27DB-BD31-4B8C-83A1-F6EECF244321}">
                <p14:modId xmlns:p14="http://schemas.microsoft.com/office/powerpoint/2010/main" val="1240668977"/>
              </p:ext>
            </p:extLst>
          </p:nvPr>
        </p:nvGraphicFramePr>
        <p:xfrm>
          <a:off x="6907520" y="2883731"/>
          <a:ext cx="1612900" cy="901700"/>
        </p:xfrm>
        <a:graphic>
          <a:graphicData uri="http://schemas.openxmlformats.org/presentationml/2006/ole">
            <mc:AlternateContent xmlns:mc="http://schemas.openxmlformats.org/markup-compatibility/2006">
              <mc:Choice xmlns:v="urn:schemas-microsoft-com:vml" Requires="v">
                <p:oleObj name="Equation" r:id="rId12" imgW="1612800" imgH="901440" progId="Equation.DSMT4">
                  <p:embed/>
                </p:oleObj>
              </mc:Choice>
              <mc:Fallback>
                <p:oleObj name="Equation" r:id="rId12" imgW="1612800" imgH="901440" progId="Equation.DSMT4">
                  <p:embed/>
                  <p:pic>
                    <p:nvPicPr>
                      <p:cNvPr id="0" name=""/>
                      <p:cNvPicPr/>
                      <p:nvPr/>
                    </p:nvPicPr>
                    <p:blipFill>
                      <a:blip r:embed="rId13"/>
                      <a:stretch>
                        <a:fillRect/>
                      </a:stretch>
                    </p:blipFill>
                    <p:spPr>
                      <a:xfrm>
                        <a:off x="6907520" y="2883731"/>
                        <a:ext cx="1612900" cy="901700"/>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BB085345-A742-AEF2-B5A4-B7847B5AA129}"/>
              </a:ext>
            </a:extLst>
          </p:cNvPr>
          <p:cNvGraphicFramePr>
            <a:graphicFrameLocks noChangeAspect="1"/>
          </p:cNvGraphicFramePr>
          <p:nvPr>
            <p:extLst>
              <p:ext uri="{D42A27DB-BD31-4B8C-83A1-F6EECF244321}">
                <p14:modId xmlns:p14="http://schemas.microsoft.com/office/powerpoint/2010/main" val="3297707636"/>
              </p:ext>
            </p:extLst>
          </p:nvPr>
        </p:nvGraphicFramePr>
        <p:xfrm>
          <a:off x="8649291" y="2902051"/>
          <a:ext cx="1536700" cy="901700"/>
        </p:xfrm>
        <a:graphic>
          <a:graphicData uri="http://schemas.openxmlformats.org/presentationml/2006/ole">
            <mc:AlternateContent xmlns:mc="http://schemas.openxmlformats.org/markup-compatibility/2006">
              <mc:Choice xmlns:v="urn:schemas-microsoft-com:vml" Requires="v">
                <p:oleObj name="Equation" r:id="rId14" imgW="1536480" imgH="901440" progId="Equation.DSMT4">
                  <p:embed/>
                </p:oleObj>
              </mc:Choice>
              <mc:Fallback>
                <p:oleObj name="Equation" r:id="rId14" imgW="1536480" imgH="901440" progId="Equation.DSMT4">
                  <p:embed/>
                  <p:pic>
                    <p:nvPicPr>
                      <p:cNvPr id="0" name=""/>
                      <p:cNvPicPr/>
                      <p:nvPr/>
                    </p:nvPicPr>
                    <p:blipFill>
                      <a:blip r:embed="rId15"/>
                      <a:stretch>
                        <a:fillRect/>
                      </a:stretch>
                    </p:blipFill>
                    <p:spPr>
                      <a:xfrm>
                        <a:off x="8649291" y="2902051"/>
                        <a:ext cx="1536700" cy="901700"/>
                      </a:xfrm>
                      <a:prstGeom prst="rect">
                        <a:avLst/>
                      </a:prstGeom>
                    </p:spPr>
                  </p:pic>
                </p:oleObj>
              </mc:Fallback>
            </mc:AlternateContent>
          </a:graphicData>
        </a:graphic>
      </p:graphicFrame>
    </p:spTree>
    <p:extLst>
      <p:ext uri="{BB962C8B-B14F-4D97-AF65-F5344CB8AC3E}">
        <p14:creationId xmlns:p14="http://schemas.microsoft.com/office/powerpoint/2010/main" val="15312186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randombar(horizontal)">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randombar(horizontal)">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randombar(horizontal)">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randombar(horizontal)">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Top Corners One Rounded and One Snipped 1">
            <a:extLst>
              <a:ext uri="{FF2B5EF4-FFF2-40B4-BE49-F238E27FC236}">
                <a16:creationId xmlns:a16="http://schemas.microsoft.com/office/drawing/2014/main" id="{85CBE313-68DD-47C4-D87B-5BE643DFEEC9}"/>
              </a:ext>
            </a:extLst>
          </p:cNvPr>
          <p:cNvSpPr/>
          <p:nvPr/>
        </p:nvSpPr>
        <p:spPr>
          <a:xfrm>
            <a:off x="506028" y="470518"/>
            <a:ext cx="1535834" cy="585926"/>
          </a:xfrm>
          <a:prstGeom prst="snipRoundRect">
            <a:avLst/>
          </a:prstGeom>
          <a:solidFill>
            <a:srgbClr val="0D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Ví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a:t>
            </a:r>
            <a:r>
              <a:rPr lang="en-US" sz="2800" b="1" dirty="0">
                <a:latin typeface="Times New Roman" panose="02020603050405020304" pitchFamily="18" charset="0"/>
                <a:cs typeface="Times New Roman" panose="02020603050405020304" pitchFamily="18" charset="0"/>
              </a:rPr>
              <a:t> 3</a:t>
            </a:r>
          </a:p>
        </p:txBody>
      </p:sp>
      <p:sp>
        <p:nvSpPr>
          <p:cNvPr id="5" name="TextBox 4">
            <a:extLst>
              <a:ext uri="{FF2B5EF4-FFF2-40B4-BE49-F238E27FC236}">
                <a16:creationId xmlns:a16="http://schemas.microsoft.com/office/drawing/2014/main" id="{5FE8DD1C-FE7B-E7F0-B242-1FB5F212A776}"/>
              </a:ext>
            </a:extLst>
          </p:cNvPr>
          <p:cNvSpPr txBox="1"/>
          <p:nvPr/>
        </p:nvSpPr>
        <p:spPr>
          <a:xfrm>
            <a:off x="1701103" y="500241"/>
            <a:ext cx="10298184" cy="580415"/>
          </a:xfrm>
          <a:prstGeom prst="rect">
            <a:avLst/>
          </a:prstGeom>
          <a:noFill/>
        </p:spPr>
        <p:txBody>
          <a:bodyPr wrap="square">
            <a:spAutoFit/>
          </a:bodyPr>
          <a:lstStyle/>
          <a:p>
            <a:pPr marL="457200">
              <a:lnSpc>
                <a:spcPct val="125000"/>
              </a:lnSpc>
              <a:spcAft>
                <a:spcPts val="8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Tính</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BC554A53-E672-A736-DDA1-7F51E4F52A61}"/>
              </a:ext>
            </a:extLst>
          </p:cNvPr>
          <p:cNvSpPr txBox="1"/>
          <p:nvPr/>
        </p:nvSpPr>
        <p:spPr>
          <a:xfrm>
            <a:off x="506028" y="1933807"/>
            <a:ext cx="975931" cy="578882"/>
          </a:xfrm>
          <a:prstGeom prst="roundRect">
            <a:avLst/>
          </a:prstGeom>
          <a:solidFill>
            <a:schemeClr val="accent6">
              <a:lumMod val="60000"/>
              <a:lumOff val="40000"/>
            </a:schemeClr>
          </a:solid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a:t>
            </a:r>
          </a:p>
        </p:txBody>
      </p:sp>
      <p:graphicFrame>
        <p:nvGraphicFramePr>
          <p:cNvPr id="24" name="Object 23">
            <a:extLst>
              <a:ext uri="{FF2B5EF4-FFF2-40B4-BE49-F238E27FC236}">
                <a16:creationId xmlns:a16="http://schemas.microsoft.com/office/drawing/2014/main" id="{A0B470B5-EE1D-D2FF-3186-43B1BB49A9C1}"/>
              </a:ext>
            </a:extLst>
          </p:cNvPr>
          <p:cNvGraphicFramePr>
            <a:graphicFrameLocks noChangeAspect="1"/>
          </p:cNvGraphicFramePr>
          <p:nvPr>
            <p:extLst>
              <p:ext uri="{D42A27DB-BD31-4B8C-83A1-F6EECF244321}">
                <p14:modId xmlns:p14="http://schemas.microsoft.com/office/powerpoint/2010/main" val="1729533012"/>
              </p:ext>
            </p:extLst>
          </p:nvPr>
        </p:nvGraphicFramePr>
        <p:xfrm>
          <a:off x="3236937" y="500241"/>
          <a:ext cx="2032000" cy="901700"/>
        </p:xfrm>
        <a:graphic>
          <a:graphicData uri="http://schemas.openxmlformats.org/presentationml/2006/ole">
            <mc:AlternateContent xmlns:mc="http://schemas.openxmlformats.org/markup-compatibility/2006">
              <mc:Choice xmlns:v="urn:schemas-microsoft-com:vml" Requires="v">
                <p:oleObj name="Equation" r:id="rId2" imgW="2031840" imgH="901440" progId="Equation.DSMT4">
                  <p:embed/>
                </p:oleObj>
              </mc:Choice>
              <mc:Fallback>
                <p:oleObj name="Equation" r:id="rId2" imgW="2031840" imgH="901440" progId="Equation.DSMT4">
                  <p:embed/>
                  <p:pic>
                    <p:nvPicPr>
                      <p:cNvPr id="24" name="Object 23">
                        <a:extLst>
                          <a:ext uri="{FF2B5EF4-FFF2-40B4-BE49-F238E27FC236}">
                            <a16:creationId xmlns:a16="http://schemas.microsoft.com/office/drawing/2014/main" id="{A0B470B5-EE1D-D2FF-3186-43B1BB49A9C1}"/>
                          </a:ext>
                        </a:extLst>
                      </p:cNvPr>
                      <p:cNvPicPr/>
                      <p:nvPr/>
                    </p:nvPicPr>
                    <p:blipFill>
                      <a:blip r:embed="rId3"/>
                      <a:stretch>
                        <a:fillRect/>
                      </a:stretch>
                    </p:blipFill>
                    <p:spPr>
                      <a:xfrm>
                        <a:off x="3236937" y="500241"/>
                        <a:ext cx="2032000" cy="9017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18D98685-D468-0570-52B6-E3D1AD7D8A14}"/>
              </a:ext>
            </a:extLst>
          </p:cNvPr>
          <p:cNvGraphicFramePr>
            <a:graphicFrameLocks noChangeAspect="1"/>
          </p:cNvGraphicFramePr>
          <p:nvPr>
            <p:extLst>
              <p:ext uri="{D42A27DB-BD31-4B8C-83A1-F6EECF244321}">
                <p14:modId xmlns:p14="http://schemas.microsoft.com/office/powerpoint/2010/main" val="1339912235"/>
              </p:ext>
            </p:extLst>
          </p:nvPr>
        </p:nvGraphicFramePr>
        <p:xfrm>
          <a:off x="1701103" y="1827268"/>
          <a:ext cx="2032000" cy="901700"/>
        </p:xfrm>
        <a:graphic>
          <a:graphicData uri="http://schemas.openxmlformats.org/presentationml/2006/ole">
            <mc:AlternateContent xmlns:mc="http://schemas.openxmlformats.org/markup-compatibility/2006">
              <mc:Choice xmlns:v="urn:schemas-microsoft-com:vml" Requires="v">
                <p:oleObj name="Equation" r:id="rId4" imgW="2031840" imgH="901440" progId="Equation.DSMT4">
                  <p:embed/>
                </p:oleObj>
              </mc:Choice>
              <mc:Fallback>
                <p:oleObj name="Equation" r:id="rId4" imgW="2031840" imgH="901440" progId="Equation.DSMT4">
                  <p:embed/>
                  <p:pic>
                    <p:nvPicPr>
                      <p:cNvPr id="0" name=""/>
                      <p:cNvPicPr/>
                      <p:nvPr/>
                    </p:nvPicPr>
                    <p:blipFill>
                      <a:blip r:embed="rId5"/>
                      <a:stretch>
                        <a:fillRect/>
                      </a:stretch>
                    </p:blipFill>
                    <p:spPr>
                      <a:xfrm>
                        <a:off x="1701103" y="1827268"/>
                        <a:ext cx="2032000" cy="9017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D69926A8-DA8A-2B2E-F981-5AC8A47AAA5D}"/>
              </a:ext>
            </a:extLst>
          </p:cNvPr>
          <p:cNvGraphicFramePr>
            <a:graphicFrameLocks noChangeAspect="1"/>
          </p:cNvGraphicFramePr>
          <p:nvPr>
            <p:extLst>
              <p:ext uri="{D42A27DB-BD31-4B8C-83A1-F6EECF244321}">
                <p14:modId xmlns:p14="http://schemas.microsoft.com/office/powerpoint/2010/main" val="1265638310"/>
              </p:ext>
            </p:extLst>
          </p:nvPr>
        </p:nvGraphicFramePr>
        <p:xfrm>
          <a:off x="3952247" y="1827268"/>
          <a:ext cx="3263900" cy="901700"/>
        </p:xfrm>
        <a:graphic>
          <a:graphicData uri="http://schemas.openxmlformats.org/presentationml/2006/ole">
            <mc:AlternateContent xmlns:mc="http://schemas.openxmlformats.org/markup-compatibility/2006">
              <mc:Choice xmlns:v="urn:schemas-microsoft-com:vml" Requires="v">
                <p:oleObj name="Equation" r:id="rId6" imgW="3263760" imgH="901440" progId="Equation.DSMT4">
                  <p:embed/>
                </p:oleObj>
              </mc:Choice>
              <mc:Fallback>
                <p:oleObj name="Equation" r:id="rId6" imgW="3263760" imgH="901440" progId="Equation.DSMT4">
                  <p:embed/>
                  <p:pic>
                    <p:nvPicPr>
                      <p:cNvPr id="0" name=""/>
                      <p:cNvPicPr/>
                      <p:nvPr/>
                    </p:nvPicPr>
                    <p:blipFill>
                      <a:blip r:embed="rId7"/>
                      <a:stretch>
                        <a:fillRect/>
                      </a:stretch>
                    </p:blipFill>
                    <p:spPr>
                      <a:xfrm>
                        <a:off x="3952247" y="1827268"/>
                        <a:ext cx="3263900" cy="9017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620BC34F-7B03-6761-B2A4-E1AE3FE841D0}"/>
              </a:ext>
            </a:extLst>
          </p:cNvPr>
          <p:cNvGraphicFramePr>
            <a:graphicFrameLocks noChangeAspect="1"/>
          </p:cNvGraphicFramePr>
          <p:nvPr>
            <p:extLst>
              <p:ext uri="{D42A27DB-BD31-4B8C-83A1-F6EECF244321}">
                <p14:modId xmlns:p14="http://schemas.microsoft.com/office/powerpoint/2010/main" val="2617751281"/>
              </p:ext>
            </p:extLst>
          </p:nvPr>
        </p:nvGraphicFramePr>
        <p:xfrm>
          <a:off x="3983997" y="2993502"/>
          <a:ext cx="3200400" cy="901700"/>
        </p:xfrm>
        <a:graphic>
          <a:graphicData uri="http://schemas.openxmlformats.org/presentationml/2006/ole">
            <mc:AlternateContent xmlns:mc="http://schemas.openxmlformats.org/markup-compatibility/2006">
              <mc:Choice xmlns:v="urn:schemas-microsoft-com:vml" Requires="v">
                <p:oleObj name="Equation" r:id="rId8" imgW="3200400" imgH="901440" progId="Equation.DSMT4">
                  <p:embed/>
                </p:oleObj>
              </mc:Choice>
              <mc:Fallback>
                <p:oleObj name="Equation" r:id="rId8" imgW="3200400" imgH="901440" progId="Equation.DSMT4">
                  <p:embed/>
                  <p:pic>
                    <p:nvPicPr>
                      <p:cNvPr id="0" name=""/>
                      <p:cNvPicPr/>
                      <p:nvPr/>
                    </p:nvPicPr>
                    <p:blipFill>
                      <a:blip r:embed="rId9"/>
                      <a:stretch>
                        <a:fillRect/>
                      </a:stretch>
                    </p:blipFill>
                    <p:spPr>
                      <a:xfrm>
                        <a:off x="3983997" y="2993502"/>
                        <a:ext cx="3200400" cy="9017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5D63513F-E5A4-C534-61EC-4E70F561BD0D}"/>
              </a:ext>
            </a:extLst>
          </p:cNvPr>
          <p:cNvGraphicFramePr>
            <a:graphicFrameLocks noChangeAspect="1"/>
          </p:cNvGraphicFramePr>
          <p:nvPr>
            <p:extLst>
              <p:ext uri="{D42A27DB-BD31-4B8C-83A1-F6EECF244321}">
                <p14:modId xmlns:p14="http://schemas.microsoft.com/office/powerpoint/2010/main" val="3790192707"/>
              </p:ext>
            </p:extLst>
          </p:nvPr>
        </p:nvGraphicFramePr>
        <p:xfrm>
          <a:off x="3987201" y="3895202"/>
          <a:ext cx="2794000" cy="901700"/>
        </p:xfrm>
        <a:graphic>
          <a:graphicData uri="http://schemas.openxmlformats.org/presentationml/2006/ole">
            <mc:AlternateContent xmlns:mc="http://schemas.openxmlformats.org/markup-compatibility/2006">
              <mc:Choice xmlns:v="urn:schemas-microsoft-com:vml" Requires="v">
                <p:oleObj name="Equation" r:id="rId10" imgW="2793960" imgH="901440" progId="Equation.DSMT4">
                  <p:embed/>
                </p:oleObj>
              </mc:Choice>
              <mc:Fallback>
                <p:oleObj name="Equation" r:id="rId10" imgW="2793960" imgH="901440" progId="Equation.DSMT4">
                  <p:embed/>
                  <p:pic>
                    <p:nvPicPr>
                      <p:cNvPr id="0" name=""/>
                      <p:cNvPicPr/>
                      <p:nvPr/>
                    </p:nvPicPr>
                    <p:blipFill>
                      <a:blip r:embed="rId11"/>
                      <a:stretch>
                        <a:fillRect/>
                      </a:stretch>
                    </p:blipFill>
                    <p:spPr>
                      <a:xfrm>
                        <a:off x="3987201" y="3895202"/>
                        <a:ext cx="2794000" cy="9017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5714AE80-294D-BAE3-D8F9-9526DC448186}"/>
              </a:ext>
            </a:extLst>
          </p:cNvPr>
          <p:cNvGraphicFramePr>
            <a:graphicFrameLocks noChangeAspect="1"/>
          </p:cNvGraphicFramePr>
          <p:nvPr>
            <p:extLst>
              <p:ext uri="{D42A27DB-BD31-4B8C-83A1-F6EECF244321}">
                <p14:modId xmlns:p14="http://schemas.microsoft.com/office/powerpoint/2010/main" val="2357888442"/>
              </p:ext>
            </p:extLst>
          </p:nvPr>
        </p:nvGraphicFramePr>
        <p:xfrm>
          <a:off x="3983997" y="5120673"/>
          <a:ext cx="1917700" cy="901700"/>
        </p:xfrm>
        <a:graphic>
          <a:graphicData uri="http://schemas.openxmlformats.org/presentationml/2006/ole">
            <mc:AlternateContent xmlns:mc="http://schemas.openxmlformats.org/markup-compatibility/2006">
              <mc:Choice xmlns:v="urn:schemas-microsoft-com:vml" Requires="v">
                <p:oleObj name="Equation" r:id="rId12" imgW="1917360" imgH="901440" progId="Equation.DSMT4">
                  <p:embed/>
                </p:oleObj>
              </mc:Choice>
              <mc:Fallback>
                <p:oleObj name="Equation" r:id="rId12" imgW="1917360" imgH="901440" progId="Equation.DSMT4">
                  <p:embed/>
                  <p:pic>
                    <p:nvPicPr>
                      <p:cNvPr id="0" name=""/>
                      <p:cNvPicPr/>
                      <p:nvPr/>
                    </p:nvPicPr>
                    <p:blipFill>
                      <a:blip r:embed="rId13"/>
                      <a:stretch>
                        <a:fillRect/>
                      </a:stretch>
                    </p:blipFill>
                    <p:spPr>
                      <a:xfrm>
                        <a:off x="3983997" y="5120673"/>
                        <a:ext cx="1917700" cy="901700"/>
                      </a:xfrm>
                      <a:prstGeom prst="rect">
                        <a:avLst/>
                      </a:prstGeom>
                    </p:spPr>
                  </p:pic>
                </p:oleObj>
              </mc:Fallback>
            </mc:AlternateContent>
          </a:graphicData>
        </a:graphic>
      </p:graphicFrame>
    </p:spTree>
    <p:extLst>
      <p:ext uri="{BB962C8B-B14F-4D97-AF65-F5344CB8AC3E}">
        <p14:creationId xmlns:p14="http://schemas.microsoft.com/office/powerpoint/2010/main" val="970462437"/>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randombar(horizont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Number_1">
            <a:extLst>
              <a:ext uri="{FF2B5EF4-FFF2-40B4-BE49-F238E27FC236}">
                <a16:creationId xmlns:a16="http://schemas.microsoft.com/office/drawing/2014/main" id="{0E3D1F90-5CAC-4F09-8B62-163ACD60659F}"/>
              </a:ext>
            </a:extLst>
          </p:cNvPr>
          <p:cNvSpPr/>
          <p:nvPr/>
        </p:nvSpPr>
        <p:spPr>
          <a:xfrm flipH="1">
            <a:off x="922338" y="1600200"/>
            <a:ext cx="2609850" cy="2608263"/>
          </a:xfrm>
          <a:prstGeom prst="roundRect">
            <a:avLst>
              <a:gd name="adj" fmla="val 16667"/>
            </a:avLst>
          </a:prstGeom>
          <a:solidFill>
            <a:srgbClr val="FDB52D"/>
          </a:solidFill>
          <a:ln w="12700">
            <a:noFill/>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200" b="1" i="0" u="none" strike="noStrike" kern="1200" cap="none" spc="0" normalizeH="0" baseline="0" noProof="0" dirty="0">
                <a:ln>
                  <a:noFill/>
                </a:ln>
                <a:solidFill>
                  <a:srgbClr val="FFFFFF"/>
                </a:solidFill>
                <a:effectLst/>
                <a:uLnTx/>
                <a:uFillTx/>
                <a:latin typeface="Times New Roman" pitchFamily="18" charset="0"/>
                <a:ea typeface="Cambria" panose="02040503050406030204" pitchFamily="18" charset="0"/>
                <a:cs typeface="Times New Roman" pitchFamily="18" charset="0"/>
                <a:sym typeface="Times New Roman" pitchFamily="18" charset="0"/>
              </a:rPr>
              <a:t>03</a:t>
            </a:r>
            <a:endParaRPr kumimoji="0" lang="zh-CN" altLang="en-US" sz="14200" b="1" i="0" u="none" strike="noStrike" kern="1200" cap="none" spc="0" normalizeH="0" baseline="0" noProof="0" dirty="0">
              <a:ln>
                <a:noFill/>
              </a:ln>
              <a:solidFill>
                <a:srgbClr val="FFFFFF"/>
              </a:solidFill>
              <a:effectLst/>
              <a:uLnTx/>
              <a:uFillTx/>
              <a:latin typeface="Times New Roman" pitchFamily="18" charset="0"/>
              <a:ea typeface="微软雅黑" pitchFamily="34" charset="-122"/>
              <a:cs typeface="Times New Roman" pitchFamily="18" charset="0"/>
              <a:sym typeface="Times New Roman" pitchFamily="18" charset="0"/>
            </a:endParaRPr>
          </a:p>
        </p:txBody>
      </p:sp>
      <p:sp>
        <p:nvSpPr>
          <p:cNvPr id="5" name="MH_Entry_1">
            <a:extLst>
              <a:ext uri="{FF2B5EF4-FFF2-40B4-BE49-F238E27FC236}">
                <a16:creationId xmlns:a16="http://schemas.microsoft.com/office/drawing/2014/main" id="{85CCCA94-8B01-40AE-88CE-5F00F2B65213}"/>
              </a:ext>
            </a:extLst>
          </p:cNvPr>
          <p:cNvSpPr/>
          <p:nvPr/>
        </p:nvSpPr>
        <p:spPr>
          <a:xfrm flipH="1">
            <a:off x="3809998" y="1600200"/>
            <a:ext cx="3962402" cy="1295400"/>
          </a:xfrm>
          <a:prstGeom prst="roundRect">
            <a:avLst>
              <a:gd name="adj" fmla="val 16667"/>
            </a:avLst>
          </a:prstGeom>
          <a:solidFill>
            <a:srgbClr val="00A79D"/>
          </a:solidFill>
          <a:ln w="12700">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Times New Roman" pitchFamily="18" charset="0"/>
                <a:ea typeface="Cambria" panose="02040503050406030204" pitchFamily="18" charset="0"/>
                <a:cs typeface="Times New Roman" pitchFamily="18" charset="0"/>
                <a:sym typeface="微软雅黑" pitchFamily="34" charset="-122"/>
              </a:rPr>
              <a:t>LUYỆN TẬP</a:t>
            </a:r>
            <a:endParaRPr kumimoji="0" lang="zh-CN" altLang="en-US" sz="4400" b="1" i="0" u="none" strike="noStrike" kern="1200" cap="none" spc="300" normalizeH="0" baseline="0" noProof="0" dirty="0">
              <a:ln>
                <a:noFill/>
              </a:ln>
              <a:solidFill>
                <a:prstClr val="black"/>
              </a:solidFill>
              <a:effectLst/>
              <a:uLnTx/>
              <a:uFillTx/>
              <a:latin typeface="Times New Roman" pitchFamily="18" charset="0"/>
              <a:ea typeface="宋体" pitchFamily="2" charset="-122"/>
              <a:cs typeface="Times New Roman" pitchFamily="18" charset="0"/>
            </a:endParaRPr>
          </a:p>
        </p:txBody>
      </p:sp>
      <p:pic>
        <p:nvPicPr>
          <p:cNvPr id="19" name="Picture 18">
            <a:extLst>
              <a:ext uri="{FF2B5EF4-FFF2-40B4-BE49-F238E27FC236}">
                <a16:creationId xmlns:a16="http://schemas.microsoft.com/office/drawing/2014/main" id="{241F4681-274B-4CEF-BF39-0E4EE76BE7D4}"/>
              </a:ext>
            </a:extLst>
          </p:cNvPr>
          <p:cNvPicPr>
            <a:picLocks noChangeAspect="1"/>
          </p:cNvPicPr>
          <p:nvPr/>
        </p:nvPicPr>
        <p:blipFill>
          <a:blip r:embed="rId2"/>
          <a:stretch>
            <a:fillRect/>
          </a:stretch>
        </p:blipFill>
        <p:spPr>
          <a:xfrm>
            <a:off x="7924800" y="3352800"/>
            <a:ext cx="3822523" cy="3346994"/>
          </a:xfrm>
          <a:prstGeom prst="rect">
            <a:avLst/>
          </a:prstGeom>
        </p:spPr>
      </p:pic>
    </p:spTree>
    <p:extLst>
      <p:ext uri="{BB962C8B-B14F-4D97-AF65-F5344CB8AC3E}">
        <p14:creationId xmlns:p14="http://schemas.microsoft.com/office/powerpoint/2010/main" val="345848282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Top Corners One Rounded and One Snipped 1">
            <a:extLst>
              <a:ext uri="{FF2B5EF4-FFF2-40B4-BE49-F238E27FC236}">
                <a16:creationId xmlns:a16="http://schemas.microsoft.com/office/drawing/2014/main" id="{85CBE313-68DD-47C4-D87B-5BE643DFEEC9}"/>
              </a:ext>
            </a:extLst>
          </p:cNvPr>
          <p:cNvSpPr/>
          <p:nvPr/>
        </p:nvSpPr>
        <p:spPr>
          <a:xfrm>
            <a:off x="506028" y="470518"/>
            <a:ext cx="2615544" cy="585926"/>
          </a:xfrm>
          <a:prstGeom prst="snipRoundRect">
            <a:avLst/>
          </a:prstGeom>
          <a:solidFill>
            <a:srgbClr val="0D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Luyện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3</a:t>
            </a:r>
          </a:p>
        </p:txBody>
      </p:sp>
      <p:sp>
        <p:nvSpPr>
          <p:cNvPr id="5" name="TextBox 4">
            <a:extLst>
              <a:ext uri="{FF2B5EF4-FFF2-40B4-BE49-F238E27FC236}">
                <a16:creationId xmlns:a16="http://schemas.microsoft.com/office/drawing/2014/main" id="{5FE8DD1C-FE7B-E7F0-B242-1FB5F212A776}"/>
              </a:ext>
            </a:extLst>
          </p:cNvPr>
          <p:cNvSpPr txBox="1"/>
          <p:nvPr/>
        </p:nvSpPr>
        <p:spPr>
          <a:xfrm>
            <a:off x="2836220" y="470518"/>
            <a:ext cx="4896230" cy="580415"/>
          </a:xfrm>
          <a:prstGeom prst="rect">
            <a:avLst/>
          </a:prstGeom>
          <a:noFill/>
        </p:spPr>
        <p:txBody>
          <a:bodyPr wrap="square">
            <a:spAutoFit/>
          </a:bodyPr>
          <a:lstStyle/>
          <a:p>
            <a:pPr marL="457200">
              <a:lnSpc>
                <a:spcPct val="125000"/>
              </a:lnSpc>
              <a:spcAft>
                <a:spcPts val="8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các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phép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sau</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0" name="Object 9">
            <a:extLst>
              <a:ext uri="{FF2B5EF4-FFF2-40B4-BE49-F238E27FC236}">
                <a16:creationId xmlns:a16="http://schemas.microsoft.com/office/drawing/2014/main" id="{FF979E72-AC1A-FCA9-7EBB-C0030BD277EB}"/>
              </a:ext>
            </a:extLst>
          </p:cNvPr>
          <p:cNvGraphicFramePr>
            <a:graphicFrameLocks noChangeAspect="1"/>
          </p:cNvGraphicFramePr>
          <p:nvPr>
            <p:extLst>
              <p:ext uri="{D42A27DB-BD31-4B8C-83A1-F6EECF244321}">
                <p14:modId xmlns:p14="http://schemas.microsoft.com/office/powerpoint/2010/main" val="2950059544"/>
              </p:ext>
            </p:extLst>
          </p:nvPr>
        </p:nvGraphicFramePr>
        <p:xfrm>
          <a:off x="347663" y="1463675"/>
          <a:ext cx="2692400" cy="838200"/>
        </p:xfrm>
        <a:graphic>
          <a:graphicData uri="http://schemas.openxmlformats.org/presentationml/2006/ole">
            <mc:AlternateContent xmlns:mc="http://schemas.openxmlformats.org/markup-compatibility/2006">
              <mc:Choice xmlns:v="urn:schemas-microsoft-com:vml" Requires="v">
                <p:oleObj name="Equation" r:id="rId2" imgW="2692080" imgH="838080" progId="Equation.DSMT4">
                  <p:embed/>
                </p:oleObj>
              </mc:Choice>
              <mc:Fallback>
                <p:oleObj name="Equation" r:id="rId2" imgW="2692080" imgH="838080" progId="Equation.DSMT4">
                  <p:embed/>
                  <p:pic>
                    <p:nvPicPr>
                      <p:cNvPr id="0" name=""/>
                      <p:cNvPicPr/>
                      <p:nvPr/>
                    </p:nvPicPr>
                    <p:blipFill>
                      <a:blip r:embed="rId3"/>
                      <a:stretch>
                        <a:fillRect/>
                      </a:stretch>
                    </p:blipFill>
                    <p:spPr>
                      <a:xfrm>
                        <a:off x="347663" y="1463675"/>
                        <a:ext cx="2692400" cy="8382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9C21CE25-71D0-BBC3-632C-F625FCF49884}"/>
              </a:ext>
            </a:extLst>
          </p:cNvPr>
          <p:cNvGraphicFramePr>
            <a:graphicFrameLocks noChangeAspect="1"/>
          </p:cNvGraphicFramePr>
          <p:nvPr>
            <p:extLst>
              <p:ext uri="{D42A27DB-BD31-4B8C-83A1-F6EECF244321}">
                <p14:modId xmlns:p14="http://schemas.microsoft.com/office/powerpoint/2010/main" val="2846199534"/>
              </p:ext>
            </p:extLst>
          </p:nvPr>
        </p:nvGraphicFramePr>
        <p:xfrm>
          <a:off x="7331075" y="1431925"/>
          <a:ext cx="2260600" cy="901700"/>
        </p:xfrm>
        <a:graphic>
          <a:graphicData uri="http://schemas.openxmlformats.org/presentationml/2006/ole">
            <mc:AlternateContent xmlns:mc="http://schemas.openxmlformats.org/markup-compatibility/2006">
              <mc:Choice xmlns:v="urn:schemas-microsoft-com:vml" Requires="v">
                <p:oleObj name="Equation" r:id="rId4" imgW="2260440" imgH="901440" progId="Equation.DSMT4">
                  <p:embed/>
                </p:oleObj>
              </mc:Choice>
              <mc:Fallback>
                <p:oleObj name="Equation" r:id="rId4" imgW="2260440" imgH="901440" progId="Equation.DSMT4">
                  <p:embed/>
                  <p:pic>
                    <p:nvPicPr>
                      <p:cNvPr id="0" name=""/>
                      <p:cNvPicPr/>
                      <p:nvPr/>
                    </p:nvPicPr>
                    <p:blipFill>
                      <a:blip r:embed="rId5"/>
                      <a:stretch>
                        <a:fillRect/>
                      </a:stretch>
                    </p:blipFill>
                    <p:spPr>
                      <a:xfrm>
                        <a:off x="7331075" y="1431925"/>
                        <a:ext cx="2260600" cy="9017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16A24345-F64F-2C48-E06F-20514E0750F0}"/>
              </a:ext>
            </a:extLst>
          </p:cNvPr>
          <p:cNvGraphicFramePr>
            <a:graphicFrameLocks noChangeAspect="1"/>
          </p:cNvGraphicFramePr>
          <p:nvPr>
            <p:extLst>
              <p:ext uri="{D42A27DB-BD31-4B8C-83A1-F6EECF244321}">
                <p14:modId xmlns:p14="http://schemas.microsoft.com/office/powerpoint/2010/main" val="3192641226"/>
              </p:ext>
            </p:extLst>
          </p:nvPr>
        </p:nvGraphicFramePr>
        <p:xfrm>
          <a:off x="543800" y="2709106"/>
          <a:ext cx="2540000" cy="838200"/>
        </p:xfrm>
        <a:graphic>
          <a:graphicData uri="http://schemas.openxmlformats.org/presentationml/2006/ole">
            <mc:AlternateContent xmlns:mc="http://schemas.openxmlformats.org/markup-compatibility/2006">
              <mc:Choice xmlns:v="urn:schemas-microsoft-com:vml" Requires="v">
                <p:oleObj name="Equation" r:id="rId6" imgW="2539800" imgH="838080" progId="Equation.DSMT4">
                  <p:embed/>
                </p:oleObj>
              </mc:Choice>
              <mc:Fallback>
                <p:oleObj name="Equation" r:id="rId6" imgW="2539800" imgH="838080" progId="Equation.DSMT4">
                  <p:embed/>
                  <p:pic>
                    <p:nvPicPr>
                      <p:cNvPr id="0" name=""/>
                      <p:cNvPicPr/>
                      <p:nvPr/>
                    </p:nvPicPr>
                    <p:blipFill>
                      <a:blip r:embed="rId7"/>
                      <a:stretch>
                        <a:fillRect/>
                      </a:stretch>
                    </p:blipFill>
                    <p:spPr>
                      <a:xfrm>
                        <a:off x="543800" y="2709106"/>
                        <a:ext cx="2540000" cy="8382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45B4A12D-8AEF-7D15-8A47-0B729CB74C18}"/>
              </a:ext>
            </a:extLst>
          </p:cNvPr>
          <p:cNvGraphicFramePr>
            <a:graphicFrameLocks noChangeAspect="1"/>
          </p:cNvGraphicFramePr>
          <p:nvPr>
            <p:extLst>
              <p:ext uri="{D42A27DB-BD31-4B8C-83A1-F6EECF244321}">
                <p14:modId xmlns:p14="http://schemas.microsoft.com/office/powerpoint/2010/main" val="3647856531"/>
              </p:ext>
            </p:extLst>
          </p:nvPr>
        </p:nvGraphicFramePr>
        <p:xfrm>
          <a:off x="506028" y="3954537"/>
          <a:ext cx="1257300" cy="838200"/>
        </p:xfrm>
        <a:graphic>
          <a:graphicData uri="http://schemas.openxmlformats.org/presentationml/2006/ole">
            <mc:AlternateContent xmlns:mc="http://schemas.openxmlformats.org/markup-compatibility/2006">
              <mc:Choice xmlns:v="urn:schemas-microsoft-com:vml" Requires="v">
                <p:oleObj name="Equation" r:id="rId8" imgW="1257120" imgH="838080" progId="Equation.DSMT4">
                  <p:embed/>
                </p:oleObj>
              </mc:Choice>
              <mc:Fallback>
                <p:oleObj name="Equation" r:id="rId8" imgW="1257120" imgH="838080" progId="Equation.DSMT4">
                  <p:embed/>
                  <p:pic>
                    <p:nvPicPr>
                      <p:cNvPr id="0" name=""/>
                      <p:cNvPicPr/>
                      <p:nvPr/>
                    </p:nvPicPr>
                    <p:blipFill>
                      <a:blip r:embed="rId9"/>
                      <a:stretch>
                        <a:fillRect/>
                      </a:stretch>
                    </p:blipFill>
                    <p:spPr>
                      <a:xfrm>
                        <a:off x="506028" y="3954537"/>
                        <a:ext cx="1257300" cy="8382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E84DFB06-1BF3-CF99-55F5-DB4D8D0E921D}"/>
              </a:ext>
            </a:extLst>
          </p:cNvPr>
          <p:cNvGraphicFramePr>
            <a:graphicFrameLocks noChangeAspect="1"/>
          </p:cNvGraphicFramePr>
          <p:nvPr>
            <p:extLst>
              <p:ext uri="{D42A27DB-BD31-4B8C-83A1-F6EECF244321}">
                <p14:modId xmlns:p14="http://schemas.microsoft.com/office/powerpoint/2010/main" val="2613964442"/>
              </p:ext>
            </p:extLst>
          </p:nvPr>
        </p:nvGraphicFramePr>
        <p:xfrm>
          <a:off x="7331075" y="2709106"/>
          <a:ext cx="2806700" cy="901700"/>
        </p:xfrm>
        <a:graphic>
          <a:graphicData uri="http://schemas.openxmlformats.org/presentationml/2006/ole">
            <mc:AlternateContent xmlns:mc="http://schemas.openxmlformats.org/markup-compatibility/2006">
              <mc:Choice xmlns:v="urn:schemas-microsoft-com:vml" Requires="v">
                <p:oleObj name="Equation" r:id="rId10" imgW="2806560" imgH="901440" progId="Equation.DSMT4">
                  <p:embed/>
                </p:oleObj>
              </mc:Choice>
              <mc:Fallback>
                <p:oleObj name="Equation" r:id="rId10" imgW="2806560" imgH="901440" progId="Equation.DSMT4">
                  <p:embed/>
                  <p:pic>
                    <p:nvPicPr>
                      <p:cNvPr id="0" name=""/>
                      <p:cNvPicPr/>
                      <p:nvPr/>
                    </p:nvPicPr>
                    <p:blipFill>
                      <a:blip r:embed="rId11"/>
                      <a:stretch>
                        <a:fillRect/>
                      </a:stretch>
                    </p:blipFill>
                    <p:spPr>
                      <a:xfrm>
                        <a:off x="7331075" y="2709106"/>
                        <a:ext cx="2806700" cy="9017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8565F70C-4A61-D854-1875-C745AEB4B062}"/>
              </a:ext>
            </a:extLst>
          </p:cNvPr>
          <p:cNvGraphicFramePr>
            <a:graphicFrameLocks noChangeAspect="1"/>
          </p:cNvGraphicFramePr>
          <p:nvPr>
            <p:extLst>
              <p:ext uri="{D42A27DB-BD31-4B8C-83A1-F6EECF244321}">
                <p14:modId xmlns:p14="http://schemas.microsoft.com/office/powerpoint/2010/main" val="2859257392"/>
              </p:ext>
            </p:extLst>
          </p:nvPr>
        </p:nvGraphicFramePr>
        <p:xfrm>
          <a:off x="7331075" y="3922787"/>
          <a:ext cx="1511300" cy="901700"/>
        </p:xfrm>
        <a:graphic>
          <a:graphicData uri="http://schemas.openxmlformats.org/presentationml/2006/ole">
            <mc:AlternateContent xmlns:mc="http://schemas.openxmlformats.org/markup-compatibility/2006">
              <mc:Choice xmlns:v="urn:schemas-microsoft-com:vml" Requires="v">
                <p:oleObj name="Equation" r:id="rId12" imgW="1511280" imgH="901440" progId="Equation.DSMT4">
                  <p:embed/>
                </p:oleObj>
              </mc:Choice>
              <mc:Fallback>
                <p:oleObj name="Equation" r:id="rId12" imgW="1511280" imgH="901440" progId="Equation.DSMT4">
                  <p:embed/>
                  <p:pic>
                    <p:nvPicPr>
                      <p:cNvPr id="0" name=""/>
                      <p:cNvPicPr/>
                      <p:nvPr/>
                    </p:nvPicPr>
                    <p:blipFill>
                      <a:blip r:embed="rId13"/>
                      <a:stretch>
                        <a:fillRect/>
                      </a:stretch>
                    </p:blipFill>
                    <p:spPr>
                      <a:xfrm>
                        <a:off x="7331075" y="3922787"/>
                        <a:ext cx="1511300" cy="901700"/>
                      </a:xfrm>
                      <a:prstGeom prst="rect">
                        <a:avLst/>
                      </a:prstGeom>
                    </p:spPr>
                  </p:pic>
                </p:oleObj>
              </mc:Fallback>
            </mc:AlternateContent>
          </a:graphicData>
        </a:graphic>
      </p:graphicFrame>
    </p:spTree>
    <p:extLst>
      <p:ext uri="{BB962C8B-B14F-4D97-AF65-F5344CB8AC3E}">
        <p14:creationId xmlns:p14="http://schemas.microsoft.com/office/powerpoint/2010/main" val="125509994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CEF282-D7E9-1150-16C3-9C9BBA201374}"/>
              </a:ext>
            </a:extLst>
          </p:cNvPr>
          <p:cNvSpPr txBox="1"/>
          <p:nvPr/>
        </p:nvSpPr>
        <p:spPr>
          <a:xfrm>
            <a:off x="1443027" y="1232532"/>
            <a:ext cx="11631011" cy="523220"/>
          </a:xfrm>
          <a:prstGeom prst="rect">
            <a:avLst/>
          </a:prstGeom>
          <a:noFill/>
        </p:spPr>
        <p:txBody>
          <a:bodyPr wrap="square">
            <a:spAutoFit/>
          </a:bodyPr>
          <a:lstStyle/>
          <a:p>
            <a:r>
              <a:rPr lang="vi-VN" sz="2800" dirty="0">
                <a:latin typeface="Times New Roman" panose="02020603050405020304" pitchFamily="18" charset="0"/>
                <a:cs typeface="Times New Roman" panose="02020603050405020304" pitchFamily="18" charset="0"/>
              </a:rPr>
              <a:t>Hai bạn An và Bình thực hiện phép tính  </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như sau:</a:t>
            </a:r>
            <a:endParaRPr lang="en-US" sz="2800" dirty="0">
              <a:latin typeface="Times New Roman" panose="02020603050405020304" pitchFamily="18" charset="0"/>
              <a:cs typeface="Times New Roman" panose="02020603050405020304" pitchFamily="18" charset="0"/>
            </a:endParaRPr>
          </a:p>
        </p:txBody>
      </p:sp>
      <p:graphicFrame>
        <p:nvGraphicFramePr>
          <p:cNvPr id="7" name="Object 6">
            <a:extLst>
              <a:ext uri="{FF2B5EF4-FFF2-40B4-BE49-F238E27FC236}">
                <a16:creationId xmlns:a16="http://schemas.microsoft.com/office/drawing/2014/main" id="{90AB30F5-08A1-F324-98F3-F98E9500C209}"/>
              </a:ext>
            </a:extLst>
          </p:cNvPr>
          <p:cNvGraphicFramePr>
            <a:graphicFrameLocks noChangeAspect="1"/>
          </p:cNvGraphicFramePr>
          <p:nvPr>
            <p:extLst>
              <p:ext uri="{D42A27DB-BD31-4B8C-83A1-F6EECF244321}">
                <p14:modId xmlns:p14="http://schemas.microsoft.com/office/powerpoint/2010/main" val="348731967"/>
              </p:ext>
            </p:extLst>
          </p:nvPr>
        </p:nvGraphicFramePr>
        <p:xfrm>
          <a:off x="7274574" y="1075042"/>
          <a:ext cx="1803400" cy="838200"/>
        </p:xfrm>
        <a:graphic>
          <a:graphicData uri="http://schemas.openxmlformats.org/presentationml/2006/ole">
            <mc:AlternateContent xmlns:mc="http://schemas.openxmlformats.org/markup-compatibility/2006">
              <mc:Choice xmlns:v="urn:schemas-microsoft-com:vml" Requires="v">
                <p:oleObj name="Equation" r:id="rId3" imgW="1803240" imgH="838080" progId="Equation.DSMT4">
                  <p:embed/>
                </p:oleObj>
              </mc:Choice>
              <mc:Fallback>
                <p:oleObj name="Equation" r:id="rId3" imgW="1803240" imgH="838080" progId="Equation.DSMT4">
                  <p:embed/>
                  <p:pic>
                    <p:nvPicPr>
                      <p:cNvPr id="0" name=""/>
                      <p:cNvPicPr/>
                      <p:nvPr/>
                    </p:nvPicPr>
                    <p:blipFill>
                      <a:blip r:embed="rId4"/>
                      <a:stretch>
                        <a:fillRect/>
                      </a:stretch>
                    </p:blipFill>
                    <p:spPr>
                      <a:xfrm>
                        <a:off x="7274574" y="1075042"/>
                        <a:ext cx="1803400" cy="838200"/>
                      </a:xfrm>
                      <a:prstGeom prst="rect">
                        <a:avLst/>
                      </a:prstGeom>
                    </p:spPr>
                  </p:pic>
                </p:oleObj>
              </mc:Fallback>
            </mc:AlternateContent>
          </a:graphicData>
        </a:graphic>
      </p:graphicFrame>
      <p:sp>
        <p:nvSpPr>
          <p:cNvPr id="8" name="Rectangle: Rounded Corners 7">
            <a:extLst>
              <a:ext uri="{FF2B5EF4-FFF2-40B4-BE49-F238E27FC236}">
                <a16:creationId xmlns:a16="http://schemas.microsoft.com/office/drawing/2014/main" id="{11404EB5-A620-FD7D-BDE4-5C1A9FFA4249}"/>
              </a:ext>
            </a:extLst>
          </p:cNvPr>
          <p:cNvSpPr/>
          <p:nvPr/>
        </p:nvSpPr>
        <p:spPr>
          <a:xfrm>
            <a:off x="506027" y="470518"/>
            <a:ext cx="3151573" cy="585926"/>
          </a:xfrm>
          <a:prstGeom prst="roundRect">
            <a:avLst/>
          </a:prstGeom>
          <a:solidFill>
            <a:srgbClr val="F11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bổ</a:t>
            </a:r>
            <a:r>
              <a:rPr lang="en-US" sz="2800" b="1" dirty="0">
                <a:latin typeface="Times New Roman" panose="02020603050405020304" pitchFamily="18" charset="0"/>
                <a:cs typeface="Times New Roman" panose="02020603050405020304" pitchFamily="18" charset="0"/>
              </a:rPr>
              <a:t> sung 1:</a:t>
            </a:r>
          </a:p>
        </p:txBody>
      </p:sp>
      <p:sp>
        <p:nvSpPr>
          <p:cNvPr id="11" name="TextBox 10">
            <a:extLst>
              <a:ext uri="{FF2B5EF4-FFF2-40B4-BE49-F238E27FC236}">
                <a16:creationId xmlns:a16="http://schemas.microsoft.com/office/drawing/2014/main" id="{700A798C-B8F3-7D37-CBF7-1A602C00208B}"/>
              </a:ext>
            </a:extLst>
          </p:cNvPr>
          <p:cNvSpPr txBox="1"/>
          <p:nvPr/>
        </p:nvSpPr>
        <p:spPr>
          <a:xfrm>
            <a:off x="506027" y="2370964"/>
            <a:ext cx="2438400" cy="523220"/>
          </a:xfrm>
          <a:prstGeom prst="rect">
            <a:avLst/>
          </a:prstGeom>
          <a:noFill/>
        </p:spPr>
        <p:txBody>
          <a:bodyPr wrap="square">
            <a:spAutoFit/>
          </a:bodyPr>
          <a:lstStyle/>
          <a:p>
            <a:r>
              <a:rPr lang="en-US" sz="2800" dirty="0">
                <a:effectLst/>
                <a:latin typeface="Times New Roman" panose="02020603050405020304" pitchFamily="18" charset="0"/>
                <a:ea typeface="Calibri" panose="020F0502020204030204" pitchFamily="34" charset="0"/>
              </a:rPr>
              <a:t>An </a:t>
            </a:r>
            <a:r>
              <a:rPr lang="en-US" sz="2800" dirty="0" err="1">
                <a:effectLst/>
                <a:latin typeface="Times New Roman" panose="02020603050405020304" pitchFamily="18" charset="0"/>
                <a:ea typeface="Calibri" panose="020F0502020204030204" pitchFamily="34" charset="0"/>
              </a:rPr>
              <a:t>tính</a:t>
            </a:r>
            <a:r>
              <a:rPr lang="en-US" sz="2800" dirty="0">
                <a:effectLst/>
                <a:latin typeface="Times New Roman" panose="02020603050405020304" pitchFamily="18" charset="0"/>
                <a:ea typeface="Calibri" panose="020F0502020204030204" pitchFamily="34" charset="0"/>
              </a:rPr>
              <a:t>: </a:t>
            </a:r>
            <a:endParaRPr lang="en-US" sz="2800" dirty="0"/>
          </a:p>
        </p:txBody>
      </p:sp>
      <p:graphicFrame>
        <p:nvGraphicFramePr>
          <p:cNvPr id="12" name="Object 11">
            <a:extLst>
              <a:ext uri="{FF2B5EF4-FFF2-40B4-BE49-F238E27FC236}">
                <a16:creationId xmlns:a16="http://schemas.microsoft.com/office/drawing/2014/main" id="{789E26F0-A8C3-785A-12A4-B4AFBA83308E}"/>
              </a:ext>
            </a:extLst>
          </p:cNvPr>
          <p:cNvGraphicFramePr>
            <a:graphicFrameLocks noChangeAspect="1"/>
          </p:cNvGraphicFramePr>
          <p:nvPr>
            <p:extLst>
              <p:ext uri="{D42A27DB-BD31-4B8C-83A1-F6EECF244321}">
                <p14:modId xmlns:p14="http://schemas.microsoft.com/office/powerpoint/2010/main" val="1962547881"/>
              </p:ext>
            </p:extLst>
          </p:nvPr>
        </p:nvGraphicFramePr>
        <p:xfrm>
          <a:off x="2081813" y="2181724"/>
          <a:ext cx="7823201" cy="901700"/>
        </p:xfrm>
        <a:graphic>
          <a:graphicData uri="http://schemas.openxmlformats.org/presentationml/2006/ole">
            <mc:AlternateContent xmlns:mc="http://schemas.openxmlformats.org/markup-compatibility/2006">
              <mc:Choice xmlns:v="urn:schemas-microsoft-com:vml" Requires="v">
                <p:oleObj name="Equation" r:id="rId5" imgW="7823160" imgH="901440" progId="Equation.DSMT4">
                  <p:embed/>
                </p:oleObj>
              </mc:Choice>
              <mc:Fallback>
                <p:oleObj name="Equation" r:id="rId5" imgW="7823160" imgH="901440" progId="Equation.DSMT4">
                  <p:embed/>
                  <p:pic>
                    <p:nvPicPr>
                      <p:cNvPr id="0" name=""/>
                      <p:cNvPicPr/>
                      <p:nvPr/>
                    </p:nvPicPr>
                    <p:blipFill>
                      <a:blip r:embed="rId6"/>
                      <a:stretch>
                        <a:fillRect/>
                      </a:stretch>
                    </p:blipFill>
                    <p:spPr>
                      <a:xfrm>
                        <a:off x="2081813" y="2181724"/>
                        <a:ext cx="7823201" cy="90170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F393D60D-DA47-8EAA-7997-A3AF7A33FD4C}"/>
              </a:ext>
            </a:extLst>
          </p:cNvPr>
          <p:cNvSpPr txBox="1"/>
          <p:nvPr/>
        </p:nvSpPr>
        <p:spPr>
          <a:xfrm>
            <a:off x="506027" y="3702207"/>
            <a:ext cx="2438400" cy="523220"/>
          </a:xfrm>
          <a:prstGeom prst="rect">
            <a:avLst/>
          </a:prstGeom>
          <a:noFill/>
        </p:spPr>
        <p:txBody>
          <a:bodyPr wrap="square">
            <a:spAutoFit/>
          </a:bodyPr>
          <a:lstStyle/>
          <a:p>
            <a:r>
              <a:rPr lang="en-US" sz="2800" dirty="0">
                <a:latin typeface="Times New Roman" panose="02020603050405020304" pitchFamily="18" charset="0"/>
                <a:ea typeface="Calibri" panose="020F0502020204030204" pitchFamily="34" charset="0"/>
              </a:rPr>
              <a:t>Bì</a:t>
            </a:r>
            <a:r>
              <a:rPr lang="en-US" sz="2800" dirty="0">
                <a:effectLst/>
                <a:latin typeface="Times New Roman" panose="02020603050405020304" pitchFamily="18" charset="0"/>
                <a:ea typeface="Calibri" panose="020F0502020204030204" pitchFamily="34" charset="0"/>
              </a:rPr>
              <a:t>nh </a:t>
            </a:r>
            <a:r>
              <a:rPr lang="en-US" sz="2800" dirty="0" err="1">
                <a:effectLst/>
                <a:latin typeface="Times New Roman" panose="02020603050405020304" pitchFamily="18" charset="0"/>
                <a:ea typeface="Calibri" panose="020F0502020204030204" pitchFamily="34" charset="0"/>
              </a:rPr>
              <a:t>tính</a:t>
            </a:r>
            <a:r>
              <a:rPr lang="en-US" sz="2800" dirty="0">
                <a:effectLst/>
                <a:latin typeface="Times New Roman" panose="02020603050405020304" pitchFamily="18" charset="0"/>
                <a:ea typeface="Calibri" panose="020F0502020204030204" pitchFamily="34" charset="0"/>
              </a:rPr>
              <a:t>: </a:t>
            </a:r>
            <a:endParaRPr lang="en-US" sz="2800" dirty="0"/>
          </a:p>
        </p:txBody>
      </p:sp>
      <p:graphicFrame>
        <p:nvGraphicFramePr>
          <p:cNvPr id="14" name="Object 13">
            <a:extLst>
              <a:ext uri="{FF2B5EF4-FFF2-40B4-BE49-F238E27FC236}">
                <a16:creationId xmlns:a16="http://schemas.microsoft.com/office/drawing/2014/main" id="{3BACABB9-409B-606E-97F1-2CC3CDB007BF}"/>
              </a:ext>
            </a:extLst>
          </p:cNvPr>
          <p:cNvGraphicFramePr>
            <a:graphicFrameLocks noChangeAspect="1"/>
          </p:cNvGraphicFramePr>
          <p:nvPr>
            <p:extLst>
              <p:ext uri="{D42A27DB-BD31-4B8C-83A1-F6EECF244321}">
                <p14:modId xmlns:p14="http://schemas.microsoft.com/office/powerpoint/2010/main" val="813603626"/>
              </p:ext>
            </p:extLst>
          </p:nvPr>
        </p:nvGraphicFramePr>
        <p:xfrm>
          <a:off x="2369302" y="3544717"/>
          <a:ext cx="5943600" cy="838200"/>
        </p:xfrm>
        <a:graphic>
          <a:graphicData uri="http://schemas.openxmlformats.org/presentationml/2006/ole">
            <mc:AlternateContent xmlns:mc="http://schemas.openxmlformats.org/markup-compatibility/2006">
              <mc:Choice xmlns:v="urn:schemas-microsoft-com:vml" Requires="v">
                <p:oleObj name="Equation" r:id="rId7" imgW="5943600" imgH="838080" progId="Equation.DSMT4">
                  <p:embed/>
                </p:oleObj>
              </mc:Choice>
              <mc:Fallback>
                <p:oleObj name="Equation" r:id="rId7" imgW="5943600" imgH="838080" progId="Equation.DSMT4">
                  <p:embed/>
                  <p:pic>
                    <p:nvPicPr>
                      <p:cNvPr id="0" name=""/>
                      <p:cNvPicPr/>
                      <p:nvPr/>
                    </p:nvPicPr>
                    <p:blipFill>
                      <a:blip r:embed="rId8"/>
                      <a:stretch>
                        <a:fillRect/>
                      </a:stretch>
                    </p:blipFill>
                    <p:spPr>
                      <a:xfrm>
                        <a:off x="2369302" y="3544717"/>
                        <a:ext cx="5943600" cy="838200"/>
                      </a:xfrm>
                      <a:prstGeom prst="rect">
                        <a:avLst/>
                      </a:prstGeom>
                    </p:spPr>
                  </p:pic>
                </p:oleObj>
              </mc:Fallback>
            </mc:AlternateContent>
          </a:graphicData>
        </a:graphic>
      </p:graphicFrame>
      <p:sp>
        <p:nvSpPr>
          <p:cNvPr id="16" name="TextBox 15">
            <a:extLst>
              <a:ext uri="{FF2B5EF4-FFF2-40B4-BE49-F238E27FC236}">
                <a16:creationId xmlns:a16="http://schemas.microsoft.com/office/drawing/2014/main" id="{C711C078-DFFE-8A5F-C003-38F912216220}"/>
              </a:ext>
            </a:extLst>
          </p:cNvPr>
          <p:cNvSpPr txBox="1"/>
          <p:nvPr/>
        </p:nvSpPr>
        <p:spPr>
          <a:xfrm>
            <a:off x="506027" y="4710284"/>
            <a:ext cx="10274268"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Theo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Bình ai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sai</a:t>
            </a:r>
            <a:r>
              <a:rPr lang="en-US" sz="2800" dirty="0">
                <a:latin typeface="Times New Roman" panose="02020603050405020304" pitchFamily="18" charset="0"/>
                <a:cs typeface="Times New Roman" panose="02020603050405020304" pitchFamily="18" charset="0"/>
              </a:rPr>
              <a:t>? </a:t>
            </a:r>
          </a:p>
        </p:txBody>
      </p:sp>
      <p:sp>
        <p:nvSpPr>
          <p:cNvPr id="17" name="TextBox 16">
            <a:extLst>
              <a:ext uri="{FF2B5EF4-FFF2-40B4-BE49-F238E27FC236}">
                <a16:creationId xmlns:a16="http://schemas.microsoft.com/office/drawing/2014/main" id="{1A0D61B5-5FB8-EA48-A1C0-CDDF5BD4BEE9}"/>
              </a:ext>
            </a:extLst>
          </p:cNvPr>
          <p:cNvSpPr txBox="1"/>
          <p:nvPr/>
        </p:nvSpPr>
        <p:spPr>
          <a:xfrm>
            <a:off x="506027" y="5625468"/>
            <a:ext cx="975931" cy="578882"/>
          </a:xfrm>
          <a:prstGeom prst="roundRect">
            <a:avLst/>
          </a:prstGeom>
          <a:solidFill>
            <a:schemeClr val="accent6">
              <a:lumMod val="60000"/>
              <a:lumOff val="40000"/>
            </a:schemeClr>
          </a:solid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a:t>
            </a:r>
          </a:p>
        </p:txBody>
      </p:sp>
      <p:sp>
        <p:nvSpPr>
          <p:cNvPr id="19" name="TextBox 18">
            <a:extLst>
              <a:ext uri="{FF2B5EF4-FFF2-40B4-BE49-F238E27FC236}">
                <a16:creationId xmlns:a16="http://schemas.microsoft.com/office/drawing/2014/main" id="{D8C03A9F-BD82-658A-A6F3-B9CF79206DFF}"/>
              </a:ext>
            </a:extLst>
          </p:cNvPr>
          <p:cNvSpPr txBox="1"/>
          <p:nvPr/>
        </p:nvSpPr>
        <p:spPr>
          <a:xfrm>
            <a:off x="1607031" y="5608997"/>
            <a:ext cx="7039663" cy="523220"/>
          </a:xfrm>
          <a:prstGeom prst="rect">
            <a:avLst/>
          </a:prstGeom>
          <a:noFill/>
        </p:spPr>
        <p:txBody>
          <a:bodyPr wrap="square">
            <a:spAutoFit/>
          </a:bodyPr>
          <a:lstStyle/>
          <a:p>
            <a:r>
              <a:rPr lang="en-US" sz="2800" dirty="0" err="1">
                <a:latin typeface="Times New Roman" panose="02020603050405020304" pitchFamily="18" charset="0"/>
                <a:cs typeface="Times New Roman" panose="02020603050405020304" pitchFamily="18" charset="0"/>
              </a:rPr>
              <a:t>Cả</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Bình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đúng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0927417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76DEBB0-2041-26E2-87D6-5A7DDA7E8249}"/>
              </a:ext>
            </a:extLst>
          </p:cNvPr>
          <p:cNvSpPr txBox="1"/>
          <p:nvPr/>
        </p:nvSpPr>
        <p:spPr>
          <a:xfrm>
            <a:off x="522069" y="429619"/>
            <a:ext cx="2438400" cy="523220"/>
          </a:xfrm>
          <a:prstGeom prst="rect">
            <a:avLst/>
          </a:prstGeom>
          <a:noFill/>
        </p:spPr>
        <p:txBody>
          <a:bodyPr wrap="square">
            <a:spAutoFit/>
          </a:bodyPr>
          <a:lstStyle/>
          <a:p>
            <a:r>
              <a:rPr lang="en-US" sz="2800" dirty="0" err="1">
                <a:latin typeface="Times New Roman" panose="02020603050405020304" pitchFamily="18" charset="0"/>
                <a:ea typeface="Calibri" panose="020F0502020204030204" pitchFamily="34" charset="0"/>
              </a:rPr>
              <a:t>Bạn</a:t>
            </a:r>
            <a:r>
              <a:rPr lang="en-US" sz="2800" dirty="0">
                <a:latin typeface="Times New Roman" panose="02020603050405020304" pitchFamily="18" charset="0"/>
                <a:ea typeface="Calibri" panose="020F0502020204030204" pitchFamily="34" charset="0"/>
              </a:rPr>
              <a:t> Bì</a:t>
            </a:r>
            <a:r>
              <a:rPr lang="en-US" sz="2800" dirty="0">
                <a:effectLst/>
                <a:latin typeface="Times New Roman" panose="02020603050405020304" pitchFamily="18" charset="0"/>
                <a:ea typeface="Calibri" panose="020F0502020204030204" pitchFamily="34" charset="0"/>
              </a:rPr>
              <a:t>nh </a:t>
            </a:r>
            <a:r>
              <a:rPr lang="en-US" sz="2800" dirty="0" err="1">
                <a:effectLst/>
                <a:latin typeface="Times New Roman" panose="02020603050405020304" pitchFamily="18" charset="0"/>
                <a:ea typeface="Calibri" panose="020F0502020204030204" pitchFamily="34" charset="0"/>
              </a:rPr>
              <a:t>tính</a:t>
            </a:r>
            <a:r>
              <a:rPr lang="en-US" sz="2800" dirty="0">
                <a:effectLst/>
                <a:latin typeface="Times New Roman" panose="02020603050405020304" pitchFamily="18" charset="0"/>
                <a:ea typeface="Calibri" panose="020F0502020204030204" pitchFamily="34" charset="0"/>
              </a:rPr>
              <a:t>: </a:t>
            </a:r>
            <a:endParaRPr lang="en-US" sz="2800" dirty="0"/>
          </a:p>
        </p:txBody>
      </p:sp>
      <p:graphicFrame>
        <p:nvGraphicFramePr>
          <p:cNvPr id="3" name="Object 2">
            <a:extLst>
              <a:ext uri="{FF2B5EF4-FFF2-40B4-BE49-F238E27FC236}">
                <a16:creationId xmlns:a16="http://schemas.microsoft.com/office/drawing/2014/main" id="{4BB4D3C2-CEE5-846B-65D1-52CE8CDD9581}"/>
              </a:ext>
            </a:extLst>
          </p:cNvPr>
          <p:cNvGraphicFramePr>
            <a:graphicFrameLocks noChangeAspect="1"/>
          </p:cNvGraphicFramePr>
          <p:nvPr>
            <p:extLst>
              <p:ext uri="{D42A27DB-BD31-4B8C-83A1-F6EECF244321}">
                <p14:modId xmlns:p14="http://schemas.microsoft.com/office/powerpoint/2010/main" val="2706327005"/>
              </p:ext>
            </p:extLst>
          </p:nvPr>
        </p:nvGraphicFramePr>
        <p:xfrm>
          <a:off x="2997200" y="271966"/>
          <a:ext cx="6197600" cy="838200"/>
        </p:xfrm>
        <a:graphic>
          <a:graphicData uri="http://schemas.openxmlformats.org/presentationml/2006/ole">
            <mc:AlternateContent xmlns:mc="http://schemas.openxmlformats.org/markup-compatibility/2006">
              <mc:Choice xmlns:v="urn:schemas-microsoft-com:vml" Requires="v">
                <p:oleObj name="Equation" r:id="rId3" imgW="6197400" imgH="838080" progId="Equation.DSMT4">
                  <p:embed/>
                </p:oleObj>
              </mc:Choice>
              <mc:Fallback>
                <p:oleObj name="Equation" r:id="rId3" imgW="6197400" imgH="838080" progId="Equation.DSMT4">
                  <p:embed/>
                  <p:pic>
                    <p:nvPicPr>
                      <p:cNvPr id="14" name="Object 13">
                        <a:extLst>
                          <a:ext uri="{FF2B5EF4-FFF2-40B4-BE49-F238E27FC236}">
                            <a16:creationId xmlns:a16="http://schemas.microsoft.com/office/drawing/2014/main" id="{3BACABB9-409B-606E-97F1-2CC3CDB007BF}"/>
                          </a:ext>
                        </a:extLst>
                      </p:cNvPr>
                      <p:cNvPicPr/>
                      <p:nvPr/>
                    </p:nvPicPr>
                    <p:blipFill>
                      <a:blip r:embed="rId4"/>
                      <a:stretch>
                        <a:fillRect/>
                      </a:stretch>
                    </p:blipFill>
                    <p:spPr>
                      <a:xfrm>
                        <a:off x="2997200" y="271966"/>
                        <a:ext cx="6197600" cy="838200"/>
                      </a:xfrm>
                      <a:prstGeom prst="rect">
                        <a:avLst/>
                      </a:prstGeom>
                    </p:spPr>
                  </p:pic>
                </p:oleObj>
              </mc:Fallback>
            </mc:AlternateContent>
          </a:graphicData>
        </a:graphic>
      </p:graphicFrame>
      <p:sp>
        <p:nvSpPr>
          <p:cNvPr id="4" name="Callout: Up Arrow 3">
            <a:extLst>
              <a:ext uri="{FF2B5EF4-FFF2-40B4-BE49-F238E27FC236}">
                <a16:creationId xmlns:a16="http://schemas.microsoft.com/office/drawing/2014/main" id="{06DEC623-AD18-986D-C197-2FE884927821}"/>
              </a:ext>
            </a:extLst>
          </p:cNvPr>
          <p:cNvSpPr/>
          <p:nvPr/>
        </p:nvSpPr>
        <p:spPr>
          <a:xfrm>
            <a:off x="2535812" y="1340385"/>
            <a:ext cx="2564090" cy="1221557"/>
          </a:xfrm>
          <a:prstGeom prst="upArrowCallout">
            <a:avLst>
              <a:gd name="adj1" fmla="val 21913"/>
              <a:gd name="adj2" fmla="val 25000"/>
              <a:gd name="adj3" fmla="val 25000"/>
              <a:gd name="adj4" fmla="val 64977"/>
            </a:avLst>
          </a:prstGeom>
          <a:solidFill>
            <a:srgbClr val="C5816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600" dirty="0" err="1">
                <a:latin typeface="Times New Roman" panose="02020603050405020304" pitchFamily="18" charset="0"/>
                <a:cs typeface="Times New Roman" panose="02020603050405020304" pitchFamily="18" charset="0"/>
              </a:rPr>
              <a:t>Trừ</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thức</a:t>
            </a:r>
            <a:endParaRPr lang="en-US" sz="2600" dirty="0">
              <a:latin typeface="Times New Roman" panose="02020603050405020304" pitchFamily="18" charset="0"/>
              <a:cs typeface="Times New Roman" panose="02020603050405020304" pitchFamily="18" charset="0"/>
            </a:endParaRPr>
          </a:p>
        </p:txBody>
      </p:sp>
      <p:sp>
        <p:nvSpPr>
          <p:cNvPr id="5" name="Callout: Up Arrow 4">
            <a:extLst>
              <a:ext uri="{FF2B5EF4-FFF2-40B4-BE49-F238E27FC236}">
                <a16:creationId xmlns:a16="http://schemas.microsoft.com/office/drawing/2014/main" id="{B8C3BF6D-EE8C-F315-6168-7932EF74B3C5}"/>
              </a:ext>
            </a:extLst>
          </p:cNvPr>
          <p:cNvSpPr/>
          <p:nvPr/>
        </p:nvSpPr>
        <p:spPr>
          <a:xfrm>
            <a:off x="5384277" y="1340385"/>
            <a:ext cx="2760482" cy="1221557"/>
          </a:xfrm>
          <a:prstGeom prst="upArrowCallout">
            <a:avLst>
              <a:gd name="adj1" fmla="val 15434"/>
              <a:gd name="adj2" fmla="val 25000"/>
              <a:gd name="adj3" fmla="val 25000"/>
              <a:gd name="adj4" fmla="val 64977"/>
            </a:avLst>
          </a:prstGeom>
          <a:solidFill>
            <a:schemeClr val="accent6"/>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600" dirty="0" err="1">
                <a:latin typeface="Times New Roman" panose="02020603050405020304" pitchFamily="18" charset="0"/>
                <a:cs typeface="Times New Roman" panose="02020603050405020304" pitchFamily="18" charset="0"/>
              </a:rPr>
              <a:t>Cộng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hai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phân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thức</a:t>
            </a:r>
            <a:endParaRPr lang="en-US" sz="26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2506B44-D0F0-AF8C-D52A-69D182E99FA6}"/>
              </a:ext>
            </a:extLst>
          </p:cNvPr>
          <p:cNvSpPr txBox="1"/>
          <p:nvPr/>
        </p:nvSpPr>
        <p:spPr>
          <a:xfrm>
            <a:off x="542850" y="2913969"/>
            <a:ext cx="10780669" cy="1503617"/>
          </a:xfrm>
          <a:prstGeom prst="rect">
            <a:avLst/>
          </a:prstGeom>
          <a:noFill/>
        </p:spPr>
        <p:txBody>
          <a:bodyPr wrap="square">
            <a:spAutoFit/>
          </a:bodyPr>
          <a:lstStyle/>
          <a:p>
            <a:pPr>
              <a:lnSpc>
                <a:spcPct val="176429"/>
              </a:lnSpc>
            </a:pPr>
            <a:r>
              <a:rPr lang="en-US" sz="2800" b="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p>
          <a:p>
            <a:pPr>
              <a:lnSpc>
                <a:spcPct val="176429"/>
              </a:lnSpc>
            </a:pPr>
            <a:r>
              <a:rPr lang="en-US" sz="2800" dirty="0" err="1">
                <a:latin typeface="Times New Roman" panose="02020603050405020304" pitchFamily="18" charset="0"/>
                <a:cs typeface="Times New Roman" panose="02020603050405020304" pitchFamily="18" charset="0"/>
              </a:rPr>
              <a:t>Tổng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nó</a:t>
            </a:r>
            <a:r>
              <a:rPr lang="en-US" sz="2800" dirty="0">
                <a:latin typeface="Times New Roman" panose="02020603050405020304" pitchFamily="18" charset="0"/>
                <a:cs typeface="Times New Roman" panose="02020603050405020304" pitchFamily="18" charset="0"/>
              </a:rPr>
              <a:t> </a:t>
            </a:r>
            <a:r>
              <a:rPr lang="en-US" sz="2800" err="1">
                <a:latin typeface="Times New Roman" panose="02020603050405020304" pitchFamily="18" charset="0"/>
                <a:cs typeface="Times New Roman" panose="02020603050405020304" pitchFamily="18" charset="0"/>
              </a:rPr>
              <a:t>bằng</a:t>
            </a:r>
            <a:r>
              <a:rPr lang="en-US" sz="2800">
                <a:latin typeface="Times New Roman" panose="02020603050405020304" pitchFamily="18" charset="0"/>
                <a:cs typeface="Times New Roman" panose="02020603050405020304" pitchFamily="18" charset="0"/>
              </a:rPr>
              <a:t> 0 </a:t>
            </a:r>
            <a:r>
              <a:rPr lang="en-US" sz="2800" dirty="0">
                <a:latin typeface="Times New Roman" panose="02020603050405020304" pitchFamily="18" charset="0"/>
                <a:cs typeface="Times New Roman" panose="02020603050405020304" pitchFamily="18" charset="0"/>
              </a:rPr>
              <a:t>.</a:t>
            </a:r>
          </a:p>
        </p:txBody>
      </p:sp>
      <p:graphicFrame>
        <p:nvGraphicFramePr>
          <p:cNvPr id="8" name="Object 7">
            <a:extLst>
              <a:ext uri="{FF2B5EF4-FFF2-40B4-BE49-F238E27FC236}">
                <a16:creationId xmlns:a16="http://schemas.microsoft.com/office/drawing/2014/main" id="{87B57C89-2759-FB2C-B983-FC4BA83E4A0D}"/>
              </a:ext>
            </a:extLst>
          </p:cNvPr>
          <p:cNvGraphicFramePr>
            <a:graphicFrameLocks noChangeAspect="1"/>
          </p:cNvGraphicFramePr>
          <p:nvPr>
            <p:extLst>
              <p:ext uri="{D42A27DB-BD31-4B8C-83A1-F6EECF244321}">
                <p14:modId xmlns:p14="http://schemas.microsoft.com/office/powerpoint/2010/main" val="3357785841"/>
              </p:ext>
            </p:extLst>
          </p:nvPr>
        </p:nvGraphicFramePr>
        <p:xfrm>
          <a:off x="5015977" y="2986706"/>
          <a:ext cx="368300" cy="825500"/>
        </p:xfrm>
        <a:graphic>
          <a:graphicData uri="http://schemas.openxmlformats.org/presentationml/2006/ole">
            <mc:AlternateContent xmlns:mc="http://schemas.openxmlformats.org/markup-compatibility/2006">
              <mc:Choice xmlns:v="urn:schemas-microsoft-com:vml" Requires="v">
                <p:oleObj name="Equation" r:id="rId5" imgW="368280" imgH="825480" progId="Equation.DSMT4">
                  <p:embed/>
                </p:oleObj>
              </mc:Choice>
              <mc:Fallback>
                <p:oleObj name="Equation" r:id="rId5" imgW="368280" imgH="825480" progId="Equation.DSMT4">
                  <p:embed/>
                  <p:pic>
                    <p:nvPicPr>
                      <p:cNvPr id="0" name=""/>
                      <p:cNvPicPr/>
                      <p:nvPr/>
                    </p:nvPicPr>
                    <p:blipFill>
                      <a:blip r:embed="rId6"/>
                      <a:stretch>
                        <a:fillRect/>
                      </a:stretch>
                    </p:blipFill>
                    <p:spPr>
                      <a:xfrm>
                        <a:off x="5015977" y="2986706"/>
                        <a:ext cx="368300" cy="8255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8C3156F0-1FEB-8CF9-535B-59CCAEBA5417}"/>
              </a:ext>
            </a:extLst>
          </p:cNvPr>
          <p:cNvGraphicFramePr>
            <a:graphicFrameLocks noChangeAspect="1"/>
          </p:cNvGraphicFramePr>
          <p:nvPr>
            <p:extLst>
              <p:ext uri="{D42A27DB-BD31-4B8C-83A1-F6EECF244321}">
                <p14:modId xmlns:p14="http://schemas.microsoft.com/office/powerpoint/2010/main" val="2619714783"/>
              </p:ext>
            </p:extLst>
          </p:nvPr>
        </p:nvGraphicFramePr>
        <p:xfrm>
          <a:off x="5912402" y="2986706"/>
          <a:ext cx="584200" cy="825500"/>
        </p:xfrm>
        <a:graphic>
          <a:graphicData uri="http://schemas.openxmlformats.org/presentationml/2006/ole">
            <mc:AlternateContent xmlns:mc="http://schemas.openxmlformats.org/markup-compatibility/2006">
              <mc:Choice xmlns:v="urn:schemas-microsoft-com:vml" Requires="v">
                <p:oleObj name="Equation" r:id="rId7" imgW="583920" imgH="825480" progId="Equation.DSMT4">
                  <p:embed/>
                </p:oleObj>
              </mc:Choice>
              <mc:Fallback>
                <p:oleObj name="Equation" r:id="rId7" imgW="583920" imgH="825480" progId="Equation.DSMT4">
                  <p:embed/>
                  <p:pic>
                    <p:nvPicPr>
                      <p:cNvPr id="0" name=""/>
                      <p:cNvPicPr/>
                      <p:nvPr/>
                    </p:nvPicPr>
                    <p:blipFill>
                      <a:blip r:embed="rId8"/>
                      <a:stretch>
                        <a:fillRect/>
                      </a:stretch>
                    </p:blipFill>
                    <p:spPr>
                      <a:xfrm>
                        <a:off x="5912402" y="2986706"/>
                        <a:ext cx="584200" cy="8255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442D288F-6E34-BB80-C689-DA953FC4F430}"/>
              </a:ext>
            </a:extLst>
          </p:cNvPr>
          <p:cNvGraphicFramePr>
            <a:graphicFrameLocks noChangeAspect="1"/>
          </p:cNvGraphicFramePr>
          <p:nvPr>
            <p:extLst>
              <p:ext uri="{D42A27DB-BD31-4B8C-83A1-F6EECF244321}">
                <p14:modId xmlns:p14="http://schemas.microsoft.com/office/powerpoint/2010/main" val="1651693557"/>
              </p:ext>
            </p:extLst>
          </p:nvPr>
        </p:nvGraphicFramePr>
        <p:xfrm>
          <a:off x="8476366" y="2986706"/>
          <a:ext cx="647700" cy="825500"/>
        </p:xfrm>
        <a:graphic>
          <a:graphicData uri="http://schemas.openxmlformats.org/presentationml/2006/ole">
            <mc:AlternateContent xmlns:mc="http://schemas.openxmlformats.org/markup-compatibility/2006">
              <mc:Choice xmlns:v="urn:schemas-microsoft-com:vml" Requires="v">
                <p:oleObj name="Equation" r:id="rId9" imgW="647640" imgH="825480" progId="Equation.DSMT4">
                  <p:embed/>
                </p:oleObj>
              </mc:Choice>
              <mc:Fallback>
                <p:oleObj name="Equation" r:id="rId9" imgW="647640" imgH="825480" progId="Equation.DSMT4">
                  <p:embed/>
                  <p:pic>
                    <p:nvPicPr>
                      <p:cNvPr id="0" name=""/>
                      <p:cNvPicPr/>
                      <p:nvPr/>
                    </p:nvPicPr>
                    <p:blipFill>
                      <a:blip r:embed="rId10"/>
                      <a:stretch>
                        <a:fillRect/>
                      </a:stretch>
                    </p:blipFill>
                    <p:spPr>
                      <a:xfrm>
                        <a:off x="8476366" y="2986706"/>
                        <a:ext cx="647700" cy="82550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A23CFCB5-8233-42A5-734B-77FA29D64752}"/>
              </a:ext>
            </a:extLst>
          </p:cNvPr>
          <p:cNvSpPr txBox="1"/>
          <p:nvPr/>
        </p:nvSpPr>
        <p:spPr>
          <a:xfrm>
            <a:off x="38219" y="4595809"/>
            <a:ext cx="11264518" cy="1127360"/>
          </a:xfrm>
          <a:prstGeom prst="rect">
            <a:avLst/>
          </a:prstGeom>
          <a:noFill/>
        </p:spPr>
        <p:txBody>
          <a:bodyPr wrap="square">
            <a:spAutoFit/>
          </a:bodyPr>
          <a:lstStyle/>
          <a:p>
            <a:pPr marL="457200" algn="just">
              <a:lnSpc>
                <a:spcPct val="125000"/>
              </a:lnSpc>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effectLst/>
                <a:latin typeface="Times New Roman" panose="02020603050405020304" pitchFamily="18" charset="0"/>
                <a:ea typeface="Calibri" panose="020F0502020204030204" pitchFamily="34" charset="0"/>
                <a:cs typeface="Times New Roman" panose="02020603050405020304" pitchFamily="18" charset="0"/>
              </a:rPr>
              <a:t>Chú</a:t>
            </a: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phép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Object 13">
            <a:extLst>
              <a:ext uri="{FF2B5EF4-FFF2-40B4-BE49-F238E27FC236}">
                <a16:creationId xmlns:a16="http://schemas.microsoft.com/office/drawing/2014/main" id="{9D0AFDED-3F5D-CBBF-3DB9-C0DEB39357A0}"/>
              </a:ext>
            </a:extLst>
          </p:cNvPr>
          <p:cNvGraphicFramePr>
            <a:graphicFrameLocks noChangeAspect="1"/>
          </p:cNvGraphicFramePr>
          <p:nvPr>
            <p:extLst>
              <p:ext uri="{D42A27DB-BD31-4B8C-83A1-F6EECF244321}">
                <p14:modId xmlns:p14="http://schemas.microsoft.com/office/powerpoint/2010/main" val="1567983085"/>
              </p:ext>
            </p:extLst>
          </p:nvPr>
        </p:nvGraphicFramePr>
        <p:xfrm>
          <a:off x="4721225" y="5723169"/>
          <a:ext cx="4318000" cy="825500"/>
        </p:xfrm>
        <a:graphic>
          <a:graphicData uri="http://schemas.openxmlformats.org/presentationml/2006/ole">
            <mc:AlternateContent xmlns:mc="http://schemas.openxmlformats.org/markup-compatibility/2006">
              <mc:Choice xmlns:v="urn:schemas-microsoft-com:vml" Requires="v">
                <p:oleObj name="Equation" r:id="rId11" imgW="4317840" imgH="825480" progId="Equation.DSMT4">
                  <p:embed/>
                </p:oleObj>
              </mc:Choice>
              <mc:Fallback>
                <p:oleObj name="Equation" r:id="rId11" imgW="4317840" imgH="825480" progId="Equation.DSMT4">
                  <p:embed/>
                  <p:pic>
                    <p:nvPicPr>
                      <p:cNvPr id="0" name=""/>
                      <p:cNvPicPr/>
                      <p:nvPr/>
                    </p:nvPicPr>
                    <p:blipFill>
                      <a:blip r:embed="rId12"/>
                      <a:stretch>
                        <a:fillRect/>
                      </a:stretch>
                    </p:blipFill>
                    <p:spPr>
                      <a:xfrm>
                        <a:off x="4721225" y="5723169"/>
                        <a:ext cx="4318000" cy="825500"/>
                      </a:xfrm>
                      <a:prstGeom prst="rect">
                        <a:avLst/>
                      </a:prstGeom>
                    </p:spPr>
                  </p:pic>
                </p:oleObj>
              </mc:Fallback>
            </mc:AlternateContent>
          </a:graphicData>
        </a:graphic>
      </p:graphicFrame>
    </p:spTree>
    <p:extLst>
      <p:ext uri="{BB962C8B-B14F-4D97-AF65-F5344CB8AC3E}">
        <p14:creationId xmlns:p14="http://schemas.microsoft.com/office/powerpoint/2010/main" val="35219655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par>
                                <p:cTn id="20" presetID="14" presetClass="entr" presetSubtype="1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par>
                                <p:cTn id="23" presetID="14" presetClass="entr" presetSubtype="1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randombar(horizontal)">
                                      <p:cBhvr>
                                        <p:cTn id="25" dur="500"/>
                                        <p:tgtEl>
                                          <p:spTgt spid="9"/>
                                        </p:tgtEl>
                                      </p:cBhvr>
                                    </p:animEffect>
                                  </p:childTnLst>
                                </p:cTn>
                              </p:par>
                              <p:par>
                                <p:cTn id="26" presetID="14" presetClass="entr" presetSubtype="1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nodeType="click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randombar(horizontal)">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CEF282-D7E9-1150-16C3-9C9BBA201374}"/>
              </a:ext>
            </a:extLst>
          </p:cNvPr>
          <p:cNvSpPr txBox="1"/>
          <p:nvPr/>
        </p:nvSpPr>
        <p:spPr>
          <a:xfrm>
            <a:off x="3765315" y="464173"/>
            <a:ext cx="3151574" cy="523220"/>
          </a:xfrm>
          <a:prstGeom prst="rect">
            <a:avLst/>
          </a:prstGeom>
          <a:noFill/>
        </p:spPr>
        <p:txBody>
          <a:bodyPr wrap="square">
            <a:spAutoFit/>
          </a:bodyPr>
          <a:lstStyle/>
          <a:p>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endParaRPr lang="en-US" sz="2800" dirty="0">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11404EB5-A620-FD7D-BDE4-5C1A9FFA4249}"/>
              </a:ext>
            </a:extLst>
          </p:cNvPr>
          <p:cNvSpPr/>
          <p:nvPr/>
        </p:nvSpPr>
        <p:spPr>
          <a:xfrm>
            <a:off x="506027" y="470518"/>
            <a:ext cx="3151573" cy="585926"/>
          </a:xfrm>
          <a:prstGeom prst="roundRect">
            <a:avLst/>
          </a:prstGeom>
          <a:solidFill>
            <a:srgbClr val="F11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bổ</a:t>
            </a:r>
            <a:r>
              <a:rPr lang="en-US" sz="2800" b="1" dirty="0">
                <a:latin typeface="Times New Roman" panose="02020603050405020304" pitchFamily="18" charset="0"/>
                <a:cs typeface="Times New Roman" panose="02020603050405020304" pitchFamily="18" charset="0"/>
              </a:rPr>
              <a:t> sung 2:</a:t>
            </a:r>
          </a:p>
        </p:txBody>
      </p:sp>
      <p:sp>
        <p:nvSpPr>
          <p:cNvPr id="17" name="TextBox 16">
            <a:extLst>
              <a:ext uri="{FF2B5EF4-FFF2-40B4-BE49-F238E27FC236}">
                <a16:creationId xmlns:a16="http://schemas.microsoft.com/office/drawing/2014/main" id="{1A0D61B5-5FB8-EA48-A1C0-CDDF5BD4BEE9}"/>
              </a:ext>
            </a:extLst>
          </p:cNvPr>
          <p:cNvSpPr txBox="1"/>
          <p:nvPr/>
        </p:nvSpPr>
        <p:spPr>
          <a:xfrm>
            <a:off x="18061" y="2759296"/>
            <a:ext cx="975931" cy="578882"/>
          </a:xfrm>
          <a:prstGeom prst="roundRect">
            <a:avLst/>
          </a:prstGeom>
          <a:solidFill>
            <a:schemeClr val="accent6">
              <a:lumMod val="60000"/>
              <a:lumOff val="40000"/>
            </a:schemeClr>
          </a:solid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a:t>
            </a:r>
          </a:p>
        </p:txBody>
      </p:sp>
      <p:graphicFrame>
        <p:nvGraphicFramePr>
          <p:cNvPr id="3" name="Object 2">
            <a:extLst>
              <a:ext uri="{FF2B5EF4-FFF2-40B4-BE49-F238E27FC236}">
                <a16:creationId xmlns:a16="http://schemas.microsoft.com/office/drawing/2014/main" id="{3BBF3625-E70F-D291-9E5F-E113AF901D23}"/>
              </a:ext>
            </a:extLst>
          </p:cNvPr>
          <p:cNvGraphicFramePr>
            <a:graphicFrameLocks noChangeAspect="1"/>
          </p:cNvGraphicFramePr>
          <p:nvPr>
            <p:extLst>
              <p:ext uri="{D42A27DB-BD31-4B8C-83A1-F6EECF244321}">
                <p14:modId xmlns:p14="http://schemas.microsoft.com/office/powerpoint/2010/main" val="3255469542"/>
              </p:ext>
            </p:extLst>
          </p:nvPr>
        </p:nvGraphicFramePr>
        <p:xfrm>
          <a:off x="277979" y="1334085"/>
          <a:ext cx="3021013" cy="901700"/>
        </p:xfrm>
        <a:graphic>
          <a:graphicData uri="http://schemas.openxmlformats.org/presentationml/2006/ole">
            <mc:AlternateContent xmlns:mc="http://schemas.openxmlformats.org/markup-compatibility/2006">
              <mc:Choice xmlns:v="urn:schemas-microsoft-com:vml" Requires="v">
                <p:oleObj name="Equation" r:id="rId3" imgW="3009600" imgH="901440" progId="Equation.DSMT4">
                  <p:embed/>
                </p:oleObj>
              </mc:Choice>
              <mc:Fallback>
                <p:oleObj name="Equation" r:id="rId3" imgW="3009600" imgH="901440" progId="Equation.DSMT4">
                  <p:embed/>
                  <p:pic>
                    <p:nvPicPr>
                      <p:cNvPr id="0" name="Object 1"/>
                      <p:cNvPicPr>
                        <a:picLocks noChangeAspect="1" noChangeArrowheads="1"/>
                      </p:cNvPicPr>
                      <p:nvPr/>
                    </p:nvPicPr>
                    <p:blipFill>
                      <a:blip r:embed="rId4"/>
                      <a:srcRect/>
                      <a:stretch>
                        <a:fillRect/>
                      </a:stretch>
                    </p:blipFill>
                    <p:spPr bwMode="auto">
                      <a:xfrm>
                        <a:off x="277979" y="1334085"/>
                        <a:ext cx="3021013"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a:extLst>
              <a:ext uri="{FF2B5EF4-FFF2-40B4-BE49-F238E27FC236}">
                <a16:creationId xmlns:a16="http://schemas.microsoft.com/office/drawing/2014/main" id="{D9757468-7D58-456B-3DA6-F1FF2FD12AB6}"/>
              </a:ext>
            </a:extLst>
          </p:cNvPr>
          <p:cNvGraphicFramePr>
            <a:graphicFrameLocks noChangeAspect="1"/>
          </p:cNvGraphicFramePr>
          <p:nvPr>
            <p:extLst>
              <p:ext uri="{D42A27DB-BD31-4B8C-83A1-F6EECF244321}">
                <p14:modId xmlns:p14="http://schemas.microsoft.com/office/powerpoint/2010/main" val="2537110596"/>
              </p:ext>
            </p:extLst>
          </p:nvPr>
        </p:nvGraphicFramePr>
        <p:xfrm>
          <a:off x="3933241" y="1365835"/>
          <a:ext cx="2273300" cy="838200"/>
        </p:xfrm>
        <a:graphic>
          <a:graphicData uri="http://schemas.openxmlformats.org/presentationml/2006/ole">
            <mc:AlternateContent xmlns:mc="http://schemas.openxmlformats.org/markup-compatibility/2006">
              <mc:Choice xmlns:v="urn:schemas-microsoft-com:vml" Requires="v">
                <p:oleObj name="Equation" r:id="rId5" imgW="2273040" imgH="838080" progId="Equation.DSMT4">
                  <p:embed/>
                </p:oleObj>
              </mc:Choice>
              <mc:Fallback>
                <p:oleObj name="Equation" r:id="rId5" imgW="2273040" imgH="838080" progId="Equation.DSMT4">
                  <p:embed/>
                  <p:pic>
                    <p:nvPicPr>
                      <p:cNvPr id="0" name=""/>
                      <p:cNvPicPr/>
                      <p:nvPr/>
                    </p:nvPicPr>
                    <p:blipFill>
                      <a:blip r:embed="rId6"/>
                      <a:stretch>
                        <a:fillRect/>
                      </a:stretch>
                    </p:blipFill>
                    <p:spPr>
                      <a:xfrm>
                        <a:off x="3933241" y="1365835"/>
                        <a:ext cx="2273300" cy="8382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9C5E2B04-1041-C1C9-9822-72E58EF78B17}"/>
              </a:ext>
            </a:extLst>
          </p:cNvPr>
          <p:cNvGraphicFramePr>
            <a:graphicFrameLocks noChangeAspect="1"/>
          </p:cNvGraphicFramePr>
          <p:nvPr>
            <p:extLst>
              <p:ext uri="{D42A27DB-BD31-4B8C-83A1-F6EECF244321}">
                <p14:modId xmlns:p14="http://schemas.microsoft.com/office/powerpoint/2010/main" val="878123183"/>
              </p:ext>
            </p:extLst>
          </p:nvPr>
        </p:nvGraphicFramePr>
        <p:xfrm>
          <a:off x="6840790" y="1302335"/>
          <a:ext cx="2387600" cy="901700"/>
        </p:xfrm>
        <a:graphic>
          <a:graphicData uri="http://schemas.openxmlformats.org/presentationml/2006/ole">
            <mc:AlternateContent xmlns:mc="http://schemas.openxmlformats.org/markup-compatibility/2006">
              <mc:Choice xmlns:v="urn:schemas-microsoft-com:vml" Requires="v">
                <p:oleObj name="Equation" r:id="rId7" imgW="2387520" imgH="901440" progId="Equation.DSMT4">
                  <p:embed/>
                </p:oleObj>
              </mc:Choice>
              <mc:Fallback>
                <p:oleObj name="Equation" r:id="rId7" imgW="2387520" imgH="901440" progId="Equation.DSMT4">
                  <p:embed/>
                  <p:pic>
                    <p:nvPicPr>
                      <p:cNvPr id="0" name=""/>
                      <p:cNvPicPr/>
                      <p:nvPr/>
                    </p:nvPicPr>
                    <p:blipFill>
                      <a:blip r:embed="rId8"/>
                      <a:stretch>
                        <a:fillRect/>
                      </a:stretch>
                    </p:blipFill>
                    <p:spPr>
                      <a:xfrm>
                        <a:off x="6840790" y="1302335"/>
                        <a:ext cx="2387600" cy="9017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567E859-5A2D-7F78-11A3-2B01E0A9B315}"/>
              </a:ext>
            </a:extLst>
          </p:cNvPr>
          <p:cNvGraphicFramePr>
            <a:graphicFrameLocks noChangeAspect="1"/>
          </p:cNvGraphicFramePr>
          <p:nvPr>
            <p:extLst>
              <p:ext uri="{D42A27DB-BD31-4B8C-83A1-F6EECF244321}">
                <p14:modId xmlns:p14="http://schemas.microsoft.com/office/powerpoint/2010/main" val="67247432"/>
              </p:ext>
            </p:extLst>
          </p:nvPr>
        </p:nvGraphicFramePr>
        <p:xfrm>
          <a:off x="9714501" y="1302335"/>
          <a:ext cx="2387600" cy="838200"/>
        </p:xfrm>
        <a:graphic>
          <a:graphicData uri="http://schemas.openxmlformats.org/presentationml/2006/ole">
            <mc:AlternateContent xmlns:mc="http://schemas.openxmlformats.org/markup-compatibility/2006">
              <mc:Choice xmlns:v="urn:schemas-microsoft-com:vml" Requires="v">
                <p:oleObj name="Equation" r:id="rId9" imgW="2387520" imgH="838080" progId="Equation.DSMT4">
                  <p:embed/>
                </p:oleObj>
              </mc:Choice>
              <mc:Fallback>
                <p:oleObj name="Equation" r:id="rId9" imgW="2387520" imgH="838080" progId="Equation.DSMT4">
                  <p:embed/>
                  <p:pic>
                    <p:nvPicPr>
                      <p:cNvPr id="0" name=""/>
                      <p:cNvPicPr/>
                      <p:nvPr/>
                    </p:nvPicPr>
                    <p:blipFill>
                      <a:blip r:embed="rId10"/>
                      <a:stretch>
                        <a:fillRect/>
                      </a:stretch>
                    </p:blipFill>
                    <p:spPr>
                      <a:xfrm>
                        <a:off x="9714501" y="1302335"/>
                        <a:ext cx="2387600" cy="8382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F80DAF8E-D6BF-E871-E7AD-74550F3A7DDF}"/>
              </a:ext>
            </a:extLst>
          </p:cNvPr>
          <p:cNvGraphicFramePr>
            <a:graphicFrameLocks noChangeAspect="1"/>
          </p:cNvGraphicFramePr>
          <p:nvPr>
            <p:extLst>
              <p:ext uri="{D42A27DB-BD31-4B8C-83A1-F6EECF244321}">
                <p14:modId xmlns:p14="http://schemas.microsoft.com/office/powerpoint/2010/main" val="3985154154"/>
              </p:ext>
            </p:extLst>
          </p:nvPr>
        </p:nvGraphicFramePr>
        <p:xfrm>
          <a:off x="1296069" y="2527300"/>
          <a:ext cx="3022600" cy="901700"/>
        </p:xfrm>
        <a:graphic>
          <a:graphicData uri="http://schemas.openxmlformats.org/presentationml/2006/ole">
            <mc:AlternateContent xmlns:mc="http://schemas.openxmlformats.org/markup-compatibility/2006">
              <mc:Choice xmlns:v="urn:schemas-microsoft-com:vml" Requires="v">
                <p:oleObj name="Equation" r:id="rId11" imgW="3022240" imgH="902372" progId="Equation.DSMT4">
                  <p:embed/>
                </p:oleObj>
              </mc:Choice>
              <mc:Fallback>
                <p:oleObj name="Equation" r:id="rId11" imgW="3022240" imgH="902372" progId="Equation.DSMT4">
                  <p:embed/>
                  <p:pic>
                    <p:nvPicPr>
                      <p:cNvPr id="0" name=""/>
                      <p:cNvPicPr/>
                      <p:nvPr/>
                    </p:nvPicPr>
                    <p:blipFill>
                      <a:blip r:embed="rId12"/>
                      <a:stretch>
                        <a:fillRect/>
                      </a:stretch>
                    </p:blipFill>
                    <p:spPr>
                      <a:xfrm>
                        <a:off x="1296069" y="2527300"/>
                        <a:ext cx="3022600" cy="90170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A18AA7D9-7B53-6992-3435-32C56133721B}"/>
              </a:ext>
            </a:extLst>
          </p:cNvPr>
          <p:cNvGraphicFramePr>
            <a:graphicFrameLocks noChangeAspect="1"/>
          </p:cNvGraphicFramePr>
          <p:nvPr>
            <p:extLst>
              <p:ext uri="{D42A27DB-BD31-4B8C-83A1-F6EECF244321}">
                <p14:modId xmlns:p14="http://schemas.microsoft.com/office/powerpoint/2010/main" val="806438067"/>
              </p:ext>
            </p:extLst>
          </p:nvPr>
        </p:nvGraphicFramePr>
        <p:xfrm>
          <a:off x="1509044" y="3752265"/>
          <a:ext cx="3136900" cy="901700"/>
        </p:xfrm>
        <a:graphic>
          <a:graphicData uri="http://schemas.openxmlformats.org/presentationml/2006/ole">
            <mc:AlternateContent xmlns:mc="http://schemas.openxmlformats.org/markup-compatibility/2006">
              <mc:Choice xmlns:v="urn:schemas-microsoft-com:vml" Requires="v">
                <p:oleObj name="Equation" r:id="rId13" imgW="3136680" imgH="901440" progId="Equation.DSMT4">
                  <p:embed/>
                </p:oleObj>
              </mc:Choice>
              <mc:Fallback>
                <p:oleObj name="Equation" r:id="rId13" imgW="3136680" imgH="901440" progId="Equation.DSMT4">
                  <p:embed/>
                  <p:pic>
                    <p:nvPicPr>
                      <p:cNvPr id="0" name=""/>
                      <p:cNvPicPr/>
                      <p:nvPr/>
                    </p:nvPicPr>
                    <p:blipFill>
                      <a:blip r:embed="rId14"/>
                      <a:stretch>
                        <a:fillRect/>
                      </a:stretch>
                    </p:blipFill>
                    <p:spPr>
                      <a:xfrm>
                        <a:off x="1509044" y="3752265"/>
                        <a:ext cx="3136900" cy="901700"/>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01F39A5F-6BD2-F606-7903-B1CD4920A18F}"/>
              </a:ext>
            </a:extLst>
          </p:cNvPr>
          <p:cNvGraphicFramePr>
            <a:graphicFrameLocks noChangeAspect="1"/>
          </p:cNvGraphicFramePr>
          <p:nvPr>
            <p:extLst>
              <p:ext uri="{D42A27DB-BD31-4B8C-83A1-F6EECF244321}">
                <p14:modId xmlns:p14="http://schemas.microsoft.com/office/powerpoint/2010/main" val="3723090262"/>
              </p:ext>
            </p:extLst>
          </p:nvPr>
        </p:nvGraphicFramePr>
        <p:xfrm>
          <a:off x="1509044" y="4755983"/>
          <a:ext cx="4318000" cy="901700"/>
        </p:xfrm>
        <a:graphic>
          <a:graphicData uri="http://schemas.openxmlformats.org/presentationml/2006/ole">
            <mc:AlternateContent xmlns:mc="http://schemas.openxmlformats.org/markup-compatibility/2006">
              <mc:Choice xmlns:v="urn:schemas-microsoft-com:vml" Requires="v">
                <p:oleObj name="Equation" r:id="rId15" imgW="4317840" imgH="901440" progId="Equation.DSMT4">
                  <p:embed/>
                </p:oleObj>
              </mc:Choice>
              <mc:Fallback>
                <p:oleObj name="Equation" r:id="rId15" imgW="4317840" imgH="901440" progId="Equation.DSMT4">
                  <p:embed/>
                  <p:pic>
                    <p:nvPicPr>
                      <p:cNvPr id="0" name=""/>
                      <p:cNvPicPr/>
                      <p:nvPr/>
                    </p:nvPicPr>
                    <p:blipFill>
                      <a:blip r:embed="rId16"/>
                      <a:stretch>
                        <a:fillRect/>
                      </a:stretch>
                    </p:blipFill>
                    <p:spPr>
                      <a:xfrm>
                        <a:off x="1509044" y="4755983"/>
                        <a:ext cx="4318000" cy="901700"/>
                      </a:xfrm>
                      <a:prstGeom prst="rect">
                        <a:avLst/>
                      </a:prstGeom>
                    </p:spPr>
                  </p:pic>
                </p:oleObj>
              </mc:Fallback>
            </mc:AlternateContent>
          </a:graphicData>
        </a:graphic>
      </p:graphicFrame>
      <p:graphicFrame>
        <p:nvGraphicFramePr>
          <p:cNvPr id="20" name="Object 19">
            <a:extLst>
              <a:ext uri="{FF2B5EF4-FFF2-40B4-BE49-F238E27FC236}">
                <a16:creationId xmlns:a16="http://schemas.microsoft.com/office/drawing/2014/main" id="{2363BBBA-CB16-DAC3-EE46-FAB794E0AF51}"/>
              </a:ext>
            </a:extLst>
          </p:cNvPr>
          <p:cNvGraphicFramePr>
            <a:graphicFrameLocks noChangeAspect="1"/>
          </p:cNvGraphicFramePr>
          <p:nvPr>
            <p:extLst>
              <p:ext uri="{D42A27DB-BD31-4B8C-83A1-F6EECF244321}">
                <p14:modId xmlns:p14="http://schemas.microsoft.com/office/powerpoint/2010/main" val="1237486837"/>
              </p:ext>
            </p:extLst>
          </p:nvPr>
        </p:nvGraphicFramePr>
        <p:xfrm>
          <a:off x="1509045" y="5980948"/>
          <a:ext cx="2349500" cy="850900"/>
        </p:xfrm>
        <a:graphic>
          <a:graphicData uri="http://schemas.openxmlformats.org/presentationml/2006/ole">
            <mc:AlternateContent xmlns:mc="http://schemas.openxmlformats.org/markup-compatibility/2006">
              <mc:Choice xmlns:v="urn:schemas-microsoft-com:vml" Requires="v">
                <p:oleObj name="Equation" r:id="rId17" imgW="2349360" imgH="850680" progId="Equation.DSMT4">
                  <p:embed/>
                </p:oleObj>
              </mc:Choice>
              <mc:Fallback>
                <p:oleObj name="Equation" r:id="rId17" imgW="2349360" imgH="850680" progId="Equation.DSMT4">
                  <p:embed/>
                  <p:pic>
                    <p:nvPicPr>
                      <p:cNvPr id="0" name=""/>
                      <p:cNvPicPr/>
                      <p:nvPr/>
                    </p:nvPicPr>
                    <p:blipFill>
                      <a:blip r:embed="rId18"/>
                      <a:stretch>
                        <a:fillRect/>
                      </a:stretch>
                    </p:blipFill>
                    <p:spPr>
                      <a:xfrm>
                        <a:off x="1509045" y="5980948"/>
                        <a:ext cx="2349500" cy="850900"/>
                      </a:xfrm>
                      <a:prstGeom prst="rect">
                        <a:avLst/>
                      </a:prstGeom>
                    </p:spPr>
                  </p:pic>
                </p:oleObj>
              </mc:Fallback>
            </mc:AlternateContent>
          </a:graphicData>
        </a:graphic>
      </p:graphicFrame>
      <p:graphicFrame>
        <p:nvGraphicFramePr>
          <p:cNvPr id="21" name="Object 20">
            <a:extLst>
              <a:ext uri="{FF2B5EF4-FFF2-40B4-BE49-F238E27FC236}">
                <a16:creationId xmlns:a16="http://schemas.microsoft.com/office/drawing/2014/main" id="{58C95B99-4B1B-C97C-7E8E-C7573CD1D70E}"/>
              </a:ext>
            </a:extLst>
          </p:cNvPr>
          <p:cNvGraphicFramePr>
            <a:graphicFrameLocks noChangeAspect="1"/>
          </p:cNvGraphicFramePr>
          <p:nvPr>
            <p:extLst>
              <p:ext uri="{D42A27DB-BD31-4B8C-83A1-F6EECF244321}">
                <p14:modId xmlns:p14="http://schemas.microsoft.com/office/powerpoint/2010/main" val="1744650420"/>
              </p:ext>
            </p:extLst>
          </p:nvPr>
        </p:nvGraphicFramePr>
        <p:xfrm>
          <a:off x="6736683" y="2590800"/>
          <a:ext cx="2273300" cy="838200"/>
        </p:xfrm>
        <a:graphic>
          <a:graphicData uri="http://schemas.openxmlformats.org/presentationml/2006/ole">
            <mc:AlternateContent xmlns:mc="http://schemas.openxmlformats.org/markup-compatibility/2006">
              <mc:Choice xmlns:v="urn:schemas-microsoft-com:vml" Requires="v">
                <p:oleObj name="Equation" r:id="rId19" imgW="2273787" imgH="838200" progId="Equation.DSMT4">
                  <p:embed/>
                </p:oleObj>
              </mc:Choice>
              <mc:Fallback>
                <p:oleObj name="Equation" r:id="rId19" imgW="2273787" imgH="838200" progId="Equation.DSMT4">
                  <p:embed/>
                  <p:pic>
                    <p:nvPicPr>
                      <p:cNvPr id="0" name=""/>
                      <p:cNvPicPr/>
                      <p:nvPr/>
                    </p:nvPicPr>
                    <p:blipFill>
                      <a:blip r:embed="rId20"/>
                      <a:stretch>
                        <a:fillRect/>
                      </a:stretch>
                    </p:blipFill>
                    <p:spPr>
                      <a:xfrm>
                        <a:off x="6736683" y="2590800"/>
                        <a:ext cx="2273300" cy="838200"/>
                      </a:xfrm>
                      <a:prstGeom prst="rect">
                        <a:avLst/>
                      </a:prstGeom>
                    </p:spPr>
                  </p:pic>
                </p:oleObj>
              </mc:Fallback>
            </mc:AlternateContent>
          </a:graphicData>
        </a:graphic>
      </p:graphicFrame>
      <p:graphicFrame>
        <p:nvGraphicFramePr>
          <p:cNvPr id="22" name="Object 21">
            <a:extLst>
              <a:ext uri="{FF2B5EF4-FFF2-40B4-BE49-F238E27FC236}">
                <a16:creationId xmlns:a16="http://schemas.microsoft.com/office/drawing/2014/main" id="{156A1586-5E44-AB9A-66B0-4C313DB6FA84}"/>
              </a:ext>
            </a:extLst>
          </p:cNvPr>
          <p:cNvGraphicFramePr>
            <a:graphicFrameLocks noChangeAspect="1"/>
          </p:cNvGraphicFramePr>
          <p:nvPr>
            <p:extLst>
              <p:ext uri="{D42A27DB-BD31-4B8C-83A1-F6EECF244321}">
                <p14:modId xmlns:p14="http://schemas.microsoft.com/office/powerpoint/2010/main" val="4288651776"/>
              </p:ext>
            </p:extLst>
          </p:nvPr>
        </p:nvGraphicFramePr>
        <p:xfrm>
          <a:off x="6840790" y="3815765"/>
          <a:ext cx="3479800" cy="838200"/>
        </p:xfrm>
        <a:graphic>
          <a:graphicData uri="http://schemas.openxmlformats.org/presentationml/2006/ole">
            <mc:AlternateContent xmlns:mc="http://schemas.openxmlformats.org/markup-compatibility/2006">
              <mc:Choice xmlns:v="urn:schemas-microsoft-com:vml" Requires="v">
                <p:oleObj name="Equation" r:id="rId21" imgW="3479760" imgH="838080" progId="Equation.DSMT4">
                  <p:embed/>
                </p:oleObj>
              </mc:Choice>
              <mc:Fallback>
                <p:oleObj name="Equation" r:id="rId21" imgW="3479760" imgH="838080" progId="Equation.DSMT4">
                  <p:embed/>
                  <p:pic>
                    <p:nvPicPr>
                      <p:cNvPr id="0" name=""/>
                      <p:cNvPicPr/>
                      <p:nvPr/>
                    </p:nvPicPr>
                    <p:blipFill>
                      <a:blip r:embed="rId22"/>
                      <a:stretch>
                        <a:fillRect/>
                      </a:stretch>
                    </p:blipFill>
                    <p:spPr>
                      <a:xfrm>
                        <a:off x="6840790" y="3815765"/>
                        <a:ext cx="3479800" cy="838200"/>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FE7E2FB9-D26B-0B7C-DF17-1D6744442D22}"/>
              </a:ext>
            </a:extLst>
          </p:cNvPr>
          <p:cNvCxnSpPr>
            <a:cxnSpLocks/>
          </p:cNvCxnSpPr>
          <p:nvPr/>
        </p:nvCxnSpPr>
        <p:spPr>
          <a:xfrm>
            <a:off x="6353666" y="2828041"/>
            <a:ext cx="11292" cy="4003807"/>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921425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randombar(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randombar(horizont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randombar(horizontal)">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randombar(horizontal)">
                                      <p:cBhvr>
                                        <p:cTn id="3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CEF282-D7E9-1150-16C3-9C9BBA201374}"/>
              </a:ext>
            </a:extLst>
          </p:cNvPr>
          <p:cNvSpPr txBox="1"/>
          <p:nvPr/>
        </p:nvSpPr>
        <p:spPr>
          <a:xfrm>
            <a:off x="3765315" y="464173"/>
            <a:ext cx="3151574" cy="523220"/>
          </a:xfrm>
          <a:prstGeom prst="rect">
            <a:avLst/>
          </a:prstGeom>
          <a:noFill/>
        </p:spPr>
        <p:txBody>
          <a:bodyPr wrap="square">
            <a:spAutoFit/>
          </a:bodyPr>
          <a:lstStyle/>
          <a:p>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endParaRPr lang="en-US" sz="2800" dirty="0">
              <a:latin typeface="Times New Roman" panose="02020603050405020304" pitchFamily="18" charset="0"/>
              <a:cs typeface="Times New Roman" panose="02020603050405020304" pitchFamily="18" charset="0"/>
            </a:endParaRPr>
          </a:p>
        </p:txBody>
      </p:sp>
      <p:sp>
        <p:nvSpPr>
          <p:cNvPr id="8" name="Rectangle: Rounded Corners 7">
            <a:extLst>
              <a:ext uri="{FF2B5EF4-FFF2-40B4-BE49-F238E27FC236}">
                <a16:creationId xmlns:a16="http://schemas.microsoft.com/office/drawing/2014/main" id="{11404EB5-A620-FD7D-BDE4-5C1A9FFA4249}"/>
              </a:ext>
            </a:extLst>
          </p:cNvPr>
          <p:cNvSpPr/>
          <p:nvPr/>
        </p:nvSpPr>
        <p:spPr>
          <a:xfrm>
            <a:off x="506027" y="470518"/>
            <a:ext cx="3151573" cy="585926"/>
          </a:xfrm>
          <a:prstGeom prst="roundRect">
            <a:avLst/>
          </a:prstGeom>
          <a:solidFill>
            <a:srgbClr val="F11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bổ</a:t>
            </a:r>
            <a:r>
              <a:rPr lang="en-US" sz="2800" b="1" dirty="0">
                <a:latin typeface="Times New Roman" panose="02020603050405020304" pitchFamily="18" charset="0"/>
                <a:cs typeface="Times New Roman" panose="02020603050405020304" pitchFamily="18" charset="0"/>
              </a:rPr>
              <a:t> sung 2:</a:t>
            </a:r>
          </a:p>
        </p:txBody>
      </p:sp>
      <p:sp>
        <p:nvSpPr>
          <p:cNvPr id="17" name="TextBox 16">
            <a:extLst>
              <a:ext uri="{FF2B5EF4-FFF2-40B4-BE49-F238E27FC236}">
                <a16:creationId xmlns:a16="http://schemas.microsoft.com/office/drawing/2014/main" id="{1A0D61B5-5FB8-EA48-A1C0-CDDF5BD4BEE9}"/>
              </a:ext>
            </a:extLst>
          </p:cNvPr>
          <p:cNvSpPr txBox="1"/>
          <p:nvPr/>
        </p:nvSpPr>
        <p:spPr>
          <a:xfrm>
            <a:off x="18061" y="2759296"/>
            <a:ext cx="975931" cy="578882"/>
          </a:xfrm>
          <a:prstGeom prst="roundRect">
            <a:avLst/>
          </a:prstGeom>
          <a:solidFill>
            <a:schemeClr val="accent6">
              <a:lumMod val="60000"/>
              <a:lumOff val="40000"/>
            </a:schemeClr>
          </a:solid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a:t>
            </a:r>
          </a:p>
        </p:txBody>
      </p:sp>
      <p:graphicFrame>
        <p:nvGraphicFramePr>
          <p:cNvPr id="3" name="Object 2">
            <a:extLst>
              <a:ext uri="{FF2B5EF4-FFF2-40B4-BE49-F238E27FC236}">
                <a16:creationId xmlns:a16="http://schemas.microsoft.com/office/drawing/2014/main" id="{3BBF3625-E70F-D291-9E5F-E113AF901D23}"/>
              </a:ext>
            </a:extLst>
          </p:cNvPr>
          <p:cNvGraphicFramePr>
            <a:graphicFrameLocks noChangeAspect="1"/>
          </p:cNvGraphicFramePr>
          <p:nvPr/>
        </p:nvGraphicFramePr>
        <p:xfrm>
          <a:off x="277979" y="1334085"/>
          <a:ext cx="3021013" cy="901700"/>
        </p:xfrm>
        <a:graphic>
          <a:graphicData uri="http://schemas.openxmlformats.org/presentationml/2006/ole">
            <mc:AlternateContent xmlns:mc="http://schemas.openxmlformats.org/markup-compatibility/2006">
              <mc:Choice xmlns:v="urn:schemas-microsoft-com:vml" Requires="v">
                <p:oleObj name="Equation" r:id="rId3" imgW="3009600" imgH="901440" progId="Equation.DSMT4">
                  <p:embed/>
                </p:oleObj>
              </mc:Choice>
              <mc:Fallback>
                <p:oleObj name="Equation" r:id="rId3" imgW="3009600" imgH="901440" progId="Equation.DSMT4">
                  <p:embed/>
                  <p:pic>
                    <p:nvPicPr>
                      <p:cNvPr id="3" name="Object 2">
                        <a:extLst>
                          <a:ext uri="{FF2B5EF4-FFF2-40B4-BE49-F238E27FC236}">
                            <a16:creationId xmlns:a16="http://schemas.microsoft.com/office/drawing/2014/main" id="{3BBF3625-E70F-D291-9E5F-E113AF901D23}"/>
                          </a:ext>
                        </a:extLst>
                      </p:cNvPr>
                      <p:cNvPicPr>
                        <a:picLocks noChangeAspect="1" noChangeArrowheads="1"/>
                      </p:cNvPicPr>
                      <p:nvPr/>
                    </p:nvPicPr>
                    <p:blipFill>
                      <a:blip r:embed="rId4"/>
                      <a:srcRect/>
                      <a:stretch>
                        <a:fillRect/>
                      </a:stretch>
                    </p:blipFill>
                    <p:spPr bwMode="auto">
                      <a:xfrm>
                        <a:off x="277979" y="1334085"/>
                        <a:ext cx="3021013" cy="901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a:extLst>
              <a:ext uri="{FF2B5EF4-FFF2-40B4-BE49-F238E27FC236}">
                <a16:creationId xmlns:a16="http://schemas.microsoft.com/office/drawing/2014/main" id="{D9757468-7D58-456B-3DA6-F1FF2FD12AB6}"/>
              </a:ext>
            </a:extLst>
          </p:cNvPr>
          <p:cNvGraphicFramePr>
            <a:graphicFrameLocks noChangeAspect="1"/>
          </p:cNvGraphicFramePr>
          <p:nvPr/>
        </p:nvGraphicFramePr>
        <p:xfrm>
          <a:off x="3933241" y="1365835"/>
          <a:ext cx="2273300" cy="838200"/>
        </p:xfrm>
        <a:graphic>
          <a:graphicData uri="http://schemas.openxmlformats.org/presentationml/2006/ole">
            <mc:AlternateContent xmlns:mc="http://schemas.openxmlformats.org/markup-compatibility/2006">
              <mc:Choice xmlns:v="urn:schemas-microsoft-com:vml" Requires="v">
                <p:oleObj name="Equation" r:id="rId5" imgW="2273040" imgH="838080" progId="Equation.DSMT4">
                  <p:embed/>
                </p:oleObj>
              </mc:Choice>
              <mc:Fallback>
                <p:oleObj name="Equation" r:id="rId5" imgW="2273040" imgH="838080" progId="Equation.DSMT4">
                  <p:embed/>
                  <p:pic>
                    <p:nvPicPr>
                      <p:cNvPr id="4" name="Object 3">
                        <a:extLst>
                          <a:ext uri="{FF2B5EF4-FFF2-40B4-BE49-F238E27FC236}">
                            <a16:creationId xmlns:a16="http://schemas.microsoft.com/office/drawing/2014/main" id="{D9757468-7D58-456B-3DA6-F1FF2FD12AB6}"/>
                          </a:ext>
                        </a:extLst>
                      </p:cNvPr>
                      <p:cNvPicPr/>
                      <p:nvPr/>
                    </p:nvPicPr>
                    <p:blipFill>
                      <a:blip r:embed="rId6"/>
                      <a:stretch>
                        <a:fillRect/>
                      </a:stretch>
                    </p:blipFill>
                    <p:spPr>
                      <a:xfrm>
                        <a:off x="3933241" y="1365835"/>
                        <a:ext cx="2273300" cy="8382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9C5E2B04-1041-C1C9-9822-72E58EF78B17}"/>
              </a:ext>
            </a:extLst>
          </p:cNvPr>
          <p:cNvGraphicFramePr>
            <a:graphicFrameLocks noChangeAspect="1"/>
          </p:cNvGraphicFramePr>
          <p:nvPr/>
        </p:nvGraphicFramePr>
        <p:xfrm>
          <a:off x="6840790" y="1302335"/>
          <a:ext cx="2387600" cy="901700"/>
        </p:xfrm>
        <a:graphic>
          <a:graphicData uri="http://schemas.openxmlformats.org/presentationml/2006/ole">
            <mc:AlternateContent xmlns:mc="http://schemas.openxmlformats.org/markup-compatibility/2006">
              <mc:Choice xmlns:v="urn:schemas-microsoft-com:vml" Requires="v">
                <p:oleObj name="Equation" r:id="rId7" imgW="2387520" imgH="901440" progId="Equation.DSMT4">
                  <p:embed/>
                </p:oleObj>
              </mc:Choice>
              <mc:Fallback>
                <p:oleObj name="Equation" r:id="rId7" imgW="2387520" imgH="901440" progId="Equation.DSMT4">
                  <p:embed/>
                  <p:pic>
                    <p:nvPicPr>
                      <p:cNvPr id="5" name="Object 4">
                        <a:extLst>
                          <a:ext uri="{FF2B5EF4-FFF2-40B4-BE49-F238E27FC236}">
                            <a16:creationId xmlns:a16="http://schemas.microsoft.com/office/drawing/2014/main" id="{9C5E2B04-1041-C1C9-9822-72E58EF78B17}"/>
                          </a:ext>
                        </a:extLst>
                      </p:cNvPr>
                      <p:cNvPicPr/>
                      <p:nvPr/>
                    </p:nvPicPr>
                    <p:blipFill>
                      <a:blip r:embed="rId8"/>
                      <a:stretch>
                        <a:fillRect/>
                      </a:stretch>
                    </p:blipFill>
                    <p:spPr>
                      <a:xfrm>
                        <a:off x="6840790" y="1302335"/>
                        <a:ext cx="2387600" cy="9017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D567E859-5A2D-7F78-11A3-2B01E0A9B315}"/>
              </a:ext>
            </a:extLst>
          </p:cNvPr>
          <p:cNvGraphicFramePr>
            <a:graphicFrameLocks noChangeAspect="1"/>
          </p:cNvGraphicFramePr>
          <p:nvPr/>
        </p:nvGraphicFramePr>
        <p:xfrm>
          <a:off x="9714501" y="1302335"/>
          <a:ext cx="2387600" cy="838200"/>
        </p:xfrm>
        <a:graphic>
          <a:graphicData uri="http://schemas.openxmlformats.org/presentationml/2006/ole">
            <mc:AlternateContent xmlns:mc="http://schemas.openxmlformats.org/markup-compatibility/2006">
              <mc:Choice xmlns:v="urn:schemas-microsoft-com:vml" Requires="v">
                <p:oleObj name="Equation" r:id="rId9" imgW="2387520" imgH="838080" progId="Equation.DSMT4">
                  <p:embed/>
                </p:oleObj>
              </mc:Choice>
              <mc:Fallback>
                <p:oleObj name="Equation" r:id="rId9" imgW="2387520" imgH="838080" progId="Equation.DSMT4">
                  <p:embed/>
                  <p:pic>
                    <p:nvPicPr>
                      <p:cNvPr id="9" name="Object 8">
                        <a:extLst>
                          <a:ext uri="{FF2B5EF4-FFF2-40B4-BE49-F238E27FC236}">
                            <a16:creationId xmlns:a16="http://schemas.microsoft.com/office/drawing/2014/main" id="{D567E859-5A2D-7F78-11A3-2B01E0A9B315}"/>
                          </a:ext>
                        </a:extLst>
                      </p:cNvPr>
                      <p:cNvPicPr/>
                      <p:nvPr/>
                    </p:nvPicPr>
                    <p:blipFill>
                      <a:blip r:embed="rId10"/>
                      <a:stretch>
                        <a:fillRect/>
                      </a:stretch>
                    </p:blipFill>
                    <p:spPr>
                      <a:xfrm>
                        <a:off x="9714501" y="1302335"/>
                        <a:ext cx="2387600" cy="838200"/>
                      </a:xfrm>
                      <a:prstGeom prst="rect">
                        <a:avLst/>
                      </a:prstGeom>
                    </p:spPr>
                  </p:pic>
                </p:oleObj>
              </mc:Fallback>
            </mc:AlternateContent>
          </a:graphicData>
        </a:graphic>
      </p:graphicFrame>
      <p:graphicFrame>
        <p:nvGraphicFramePr>
          <p:cNvPr id="2" name="Object 1">
            <a:extLst>
              <a:ext uri="{FF2B5EF4-FFF2-40B4-BE49-F238E27FC236}">
                <a16:creationId xmlns:a16="http://schemas.microsoft.com/office/drawing/2014/main" id="{783129FF-C16D-18A4-FA7D-6481B3BD90A9}"/>
              </a:ext>
            </a:extLst>
          </p:cNvPr>
          <p:cNvGraphicFramePr>
            <a:graphicFrameLocks noChangeAspect="1"/>
          </p:cNvGraphicFramePr>
          <p:nvPr>
            <p:extLst>
              <p:ext uri="{D42A27DB-BD31-4B8C-83A1-F6EECF244321}">
                <p14:modId xmlns:p14="http://schemas.microsoft.com/office/powerpoint/2010/main" val="2992112499"/>
              </p:ext>
            </p:extLst>
          </p:nvPr>
        </p:nvGraphicFramePr>
        <p:xfrm>
          <a:off x="1271587" y="2597887"/>
          <a:ext cx="2386013" cy="901700"/>
        </p:xfrm>
        <a:graphic>
          <a:graphicData uri="http://schemas.openxmlformats.org/presentationml/2006/ole">
            <mc:AlternateContent xmlns:mc="http://schemas.openxmlformats.org/markup-compatibility/2006">
              <mc:Choice xmlns:v="urn:schemas-microsoft-com:vml" Requires="v">
                <p:oleObj name="Equation" r:id="rId11" imgW="2386774" imgH="900930" progId="Equation.DSMT4">
                  <p:embed/>
                </p:oleObj>
              </mc:Choice>
              <mc:Fallback>
                <p:oleObj name="Equation" r:id="rId11" imgW="2386774" imgH="900930" progId="Equation.DSMT4">
                  <p:embed/>
                  <p:pic>
                    <p:nvPicPr>
                      <p:cNvPr id="0" name=""/>
                      <p:cNvPicPr/>
                      <p:nvPr/>
                    </p:nvPicPr>
                    <p:blipFill>
                      <a:blip r:embed="rId12"/>
                      <a:stretch>
                        <a:fillRect/>
                      </a:stretch>
                    </p:blipFill>
                    <p:spPr>
                      <a:xfrm>
                        <a:off x="1271587" y="2597887"/>
                        <a:ext cx="2386013" cy="9017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A2E44EAF-FF81-1A30-8040-1712D6F31CDB}"/>
              </a:ext>
            </a:extLst>
          </p:cNvPr>
          <p:cNvGraphicFramePr>
            <a:graphicFrameLocks noChangeAspect="1"/>
          </p:cNvGraphicFramePr>
          <p:nvPr>
            <p:extLst>
              <p:ext uri="{D42A27DB-BD31-4B8C-83A1-F6EECF244321}">
                <p14:modId xmlns:p14="http://schemas.microsoft.com/office/powerpoint/2010/main" val="2348798988"/>
              </p:ext>
            </p:extLst>
          </p:nvPr>
        </p:nvGraphicFramePr>
        <p:xfrm>
          <a:off x="6840790" y="2590800"/>
          <a:ext cx="2387600" cy="838200"/>
        </p:xfrm>
        <a:graphic>
          <a:graphicData uri="http://schemas.openxmlformats.org/presentationml/2006/ole">
            <mc:AlternateContent xmlns:mc="http://schemas.openxmlformats.org/markup-compatibility/2006">
              <mc:Choice xmlns:v="urn:schemas-microsoft-com:vml" Requires="v">
                <p:oleObj name="Equation" r:id="rId13" imgW="2388214" imgH="838200" progId="Equation.DSMT4">
                  <p:embed/>
                </p:oleObj>
              </mc:Choice>
              <mc:Fallback>
                <p:oleObj name="Equation" r:id="rId13" imgW="2388214" imgH="838200" progId="Equation.DSMT4">
                  <p:embed/>
                  <p:pic>
                    <p:nvPicPr>
                      <p:cNvPr id="0" name=""/>
                      <p:cNvPicPr/>
                      <p:nvPr/>
                    </p:nvPicPr>
                    <p:blipFill>
                      <a:blip r:embed="rId14"/>
                      <a:stretch>
                        <a:fillRect/>
                      </a:stretch>
                    </p:blipFill>
                    <p:spPr>
                      <a:xfrm>
                        <a:off x="6840790" y="2590800"/>
                        <a:ext cx="2387600" cy="8382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B84CF81E-929C-66B5-ADDB-DDEBD7D8AC18}"/>
              </a:ext>
            </a:extLst>
          </p:cNvPr>
          <p:cNvGraphicFramePr>
            <a:graphicFrameLocks noChangeAspect="1"/>
          </p:cNvGraphicFramePr>
          <p:nvPr>
            <p:extLst>
              <p:ext uri="{D42A27DB-BD31-4B8C-83A1-F6EECF244321}">
                <p14:modId xmlns:p14="http://schemas.microsoft.com/office/powerpoint/2010/main" val="56188722"/>
              </p:ext>
            </p:extLst>
          </p:nvPr>
        </p:nvGraphicFramePr>
        <p:xfrm>
          <a:off x="1345965" y="3752266"/>
          <a:ext cx="4838700" cy="901700"/>
        </p:xfrm>
        <a:graphic>
          <a:graphicData uri="http://schemas.openxmlformats.org/presentationml/2006/ole">
            <mc:AlternateContent xmlns:mc="http://schemas.openxmlformats.org/markup-compatibility/2006">
              <mc:Choice xmlns:v="urn:schemas-microsoft-com:vml" Requires="v">
                <p:oleObj name="Equation" r:id="rId15" imgW="4838400" imgH="901440" progId="Equation.DSMT4">
                  <p:embed/>
                </p:oleObj>
              </mc:Choice>
              <mc:Fallback>
                <p:oleObj name="Equation" r:id="rId15" imgW="4838400" imgH="901440" progId="Equation.DSMT4">
                  <p:embed/>
                  <p:pic>
                    <p:nvPicPr>
                      <p:cNvPr id="0" name=""/>
                      <p:cNvPicPr/>
                      <p:nvPr/>
                    </p:nvPicPr>
                    <p:blipFill>
                      <a:blip r:embed="rId16"/>
                      <a:stretch>
                        <a:fillRect/>
                      </a:stretch>
                    </p:blipFill>
                    <p:spPr>
                      <a:xfrm>
                        <a:off x="1345965" y="3752266"/>
                        <a:ext cx="4838700" cy="9017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73C5E9C2-9570-4408-6A3F-1C04DF9A6BC5}"/>
              </a:ext>
            </a:extLst>
          </p:cNvPr>
          <p:cNvGraphicFramePr>
            <a:graphicFrameLocks noChangeAspect="1"/>
          </p:cNvGraphicFramePr>
          <p:nvPr>
            <p:extLst>
              <p:ext uri="{D42A27DB-BD31-4B8C-83A1-F6EECF244321}">
                <p14:modId xmlns:p14="http://schemas.microsoft.com/office/powerpoint/2010/main" val="2093621433"/>
              </p:ext>
            </p:extLst>
          </p:nvPr>
        </p:nvGraphicFramePr>
        <p:xfrm>
          <a:off x="1271587" y="4826000"/>
          <a:ext cx="2908300" cy="2032000"/>
        </p:xfrm>
        <a:graphic>
          <a:graphicData uri="http://schemas.openxmlformats.org/presentationml/2006/ole">
            <mc:AlternateContent xmlns:mc="http://schemas.openxmlformats.org/markup-compatibility/2006">
              <mc:Choice xmlns:v="urn:schemas-microsoft-com:vml" Requires="v">
                <p:oleObj name="Equation" r:id="rId17" imgW="2908080" imgH="2031840" progId="Equation.DSMT4">
                  <p:embed/>
                </p:oleObj>
              </mc:Choice>
              <mc:Fallback>
                <p:oleObj name="Equation" r:id="rId17" imgW="2908080" imgH="2031840" progId="Equation.DSMT4">
                  <p:embed/>
                  <p:pic>
                    <p:nvPicPr>
                      <p:cNvPr id="0" name=""/>
                      <p:cNvPicPr/>
                      <p:nvPr/>
                    </p:nvPicPr>
                    <p:blipFill>
                      <a:blip r:embed="rId18"/>
                      <a:stretch>
                        <a:fillRect/>
                      </a:stretch>
                    </p:blipFill>
                    <p:spPr>
                      <a:xfrm>
                        <a:off x="1271587" y="4826000"/>
                        <a:ext cx="2908300" cy="20320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678BE51B-1973-6A90-C4FE-00D7661283AE}"/>
              </a:ext>
            </a:extLst>
          </p:cNvPr>
          <p:cNvGraphicFramePr>
            <a:graphicFrameLocks noChangeAspect="1"/>
          </p:cNvGraphicFramePr>
          <p:nvPr>
            <p:extLst>
              <p:ext uri="{D42A27DB-BD31-4B8C-83A1-F6EECF244321}">
                <p14:modId xmlns:p14="http://schemas.microsoft.com/office/powerpoint/2010/main" val="597178401"/>
              </p:ext>
            </p:extLst>
          </p:nvPr>
        </p:nvGraphicFramePr>
        <p:xfrm>
          <a:off x="6840790" y="3752266"/>
          <a:ext cx="4483100" cy="901700"/>
        </p:xfrm>
        <a:graphic>
          <a:graphicData uri="http://schemas.openxmlformats.org/presentationml/2006/ole">
            <mc:AlternateContent xmlns:mc="http://schemas.openxmlformats.org/markup-compatibility/2006">
              <mc:Choice xmlns:v="urn:schemas-microsoft-com:vml" Requires="v">
                <p:oleObj name="Equation" r:id="rId19" imgW="4483080" imgH="901440" progId="Equation.DSMT4">
                  <p:embed/>
                </p:oleObj>
              </mc:Choice>
              <mc:Fallback>
                <p:oleObj name="Equation" r:id="rId19" imgW="4483080" imgH="901440" progId="Equation.DSMT4">
                  <p:embed/>
                  <p:pic>
                    <p:nvPicPr>
                      <p:cNvPr id="0" name=""/>
                      <p:cNvPicPr/>
                      <p:nvPr/>
                    </p:nvPicPr>
                    <p:blipFill>
                      <a:blip r:embed="rId20"/>
                      <a:stretch>
                        <a:fillRect/>
                      </a:stretch>
                    </p:blipFill>
                    <p:spPr>
                      <a:xfrm>
                        <a:off x="6840790" y="3752266"/>
                        <a:ext cx="4483100" cy="9017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E2E5DBBA-5A8B-20F4-CAD5-D8D2577DA651}"/>
              </a:ext>
            </a:extLst>
          </p:cNvPr>
          <p:cNvGraphicFramePr>
            <a:graphicFrameLocks noChangeAspect="1"/>
          </p:cNvGraphicFramePr>
          <p:nvPr>
            <p:extLst>
              <p:ext uri="{D42A27DB-BD31-4B8C-83A1-F6EECF244321}">
                <p14:modId xmlns:p14="http://schemas.microsoft.com/office/powerpoint/2010/main" val="1248593483"/>
              </p:ext>
            </p:extLst>
          </p:nvPr>
        </p:nvGraphicFramePr>
        <p:xfrm>
          <a:off x="6847140" y="4977231"/>
          <a:ext cx="2235200" cy="901700"/>
        </p:xfrm>
        <a:graphic>
          <a:graphicData uri="http://schemas.openxmlformats.org/presentationml/2006/ole">
            <mc:AlternateContent xmlns:mc="http://schemas.openxmlformats.org/markup-compatibility/2006">
              <mc:Choice xmlns:v="urn:schemas-microsoft-com:vml" Requires="v">
                <p:oleObj name="Equation" r:id="rId21" imgW="2234880" imgH="901440" progId="Equation.DSMT4">
                  <p:embed/>
                </p:oleObj>
              </mc:Choice>
              <mc:Fallback>
                <p:oleObj name="Equation" r:id="rId21" imgW="2234880" imgH="901440" progId="Equation.DSMT4">
                  <p:embed/>
                  <p:pic>
                    <p:nvPicPr>
                      <p:cNvPr id="0" name=""/>
                      <p:cNvPicPr/>
                      <p:nvPr/>
                    </p:nvPicPr>
                    <p:blipFill>
                      <a:blip r:embed="rId22"/>
                      <a:stretch>
                        <a:fillRect/>
                      </a:stretch>
                    </p:blipFill>
                    <p:spPr>
                      <a:xfrm>
                        <a:off x="6847140" y="4977231"/>
                        <a:ext cx="2235200" cy="901700"/>
                      </a:xfrm>
                      <a:prstGeom prst="rect">
                        <a:avLst/>
                      </a:prstGeom>
                    </p:spPr>
                  </p:pic>
                </p:oleObj>
              </mc:Fallback>
            </mc:AlternateContent>
          </a:graphicData>
        </a:graphic>
      </p:graphicFrame>
      <p:cxnSp>
        <p:nvCxnSpPr>
          <p:cNvPr id="10" name="Straight Connector 9">
            <a:extLst>
              <a:ext uri="{FF2B5EF4-FFF2-40B4-BE49-F238E27FC236}">
                <a16:creationId xmlns:a16="http://schemas.microsoft.com/office/drawing/2014/main" id="{C722A3A2-F05D-30C1-E7A6-D9B51417B0D9}"/>
              </a:ext>
            </a:extLst>
          </p:cNvPr>
          <p:cNvCxnSpPr>
            <a:cxnSpLocks/>
          </p:cNvCxnSpPr>
          <p:nvPr/>
        </p:nvCxnSpPr>
        <p:spPr>
          <a:xfrm>
            <a:off x="6324853" y="2811020"/>
            <a:ext cx="0" cy="404698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499620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randombar(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randombar(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randombar(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Google Shape;116;p5"/>
          <p:cNvSpPr txBox="1"/>
          <p:nvPr/>
        </p:nvSpPr>
        <p:spPr>
          <a:xfrm>
            <a:off x="1124262" y="685796"/>
            <a:ext cx="10014793" cy="4031833"/>
          </a:xfrm>
          <a:prstGeom prst="rect">
            <a:avLst/>
          </a:prstGeom>
          <a:noFill/>
          <a:ln>
            <a:noFill/>
          </a:ln>
        </p:spPr>
        <p:txBody>
          <a:bodyPr spcFirstLastPara="1" wrap="square" lIns="91425" tIns="45700" rIns="91425" bIns="45700" anchor="t" anchorCtr="0">
            <a:spAutoFit/>
          </a:bodyPr>
          <a:lstStyle/>
          <a:p>
            <a:pPr marL="0" marR="0" lvl="0" indent="0" algn="ctr" rtl="0">
              <a:lnSpc>
                <a:spcPct val="200000"/>
              </a:lnSpc>
              <a:spcBef>
                <a:spcPts val="0"/>
              </a:spcBef>
              <a:spcAft>
                <a:spcPts val="0"/>
              </a:spcAft>
              <a:buNone/>
            </a:pPr>
            <a:r>
              <a:rPr lang="en-US" sz="3200" b="1" dirty="0">
                <a:solidFill>
                  <a:schemeClr val="dk1"/>
                </a:solidFill>
                <a:latin typeface="Times New Roman"/>
                <a:ea typeface="Times New Roman"/>
                <a:cs typeface="Times New Roman"/>
                <a:sym typeface="Times New Roman"/>
              </a:rPr>
              <a:t>BÀI 23:  </a:t>
            </a:r>
          </a:p>
          <a:p>
            <a:pPr marL="0" marR="0" lvl="0" indent="0" algn="ctr" rtl="0">
              <a:lnSpc>
                <a:spcPct val="200000"/>
              </a:lnSpc>
              <a:spcBef>
                <a:spcPts val="0"/>
              </a:spcBef>
              <a:spcAft>
                <a:spcPts val="0"/>
              </a:spcAft>
              <a:buNone/>
            </a:pPr>
            <a:r>
              <a:rPr lang="en-US" sz="3200" b="1" dirty="0">
                <a:solidFill>
                  <a:schemeClr val="dk1"/>
                </a:solidFill>
                <a:latin typeface="Times New Roman"/>
                <a:ea typeface="Times New Roman"/>
                <a:cs typeface="Times New Roman"/>
                <a:sym typeface="Times New Roman"/>
              </a:rPr>
              <a:t>PHÉP CỘNG VÀ PHÉP TRỪ </a:t>
            </a:r>
          </a:p>
          <a:p>
            <a:pPr marL="0" marR="0" lvl="0" indent="0" algn="ctr" rtl="0">
              <a:lnSpc>
                <a:spcPct val="200000"/>
              </a:lnSpc>
              <a:spcBef>
                <a:spcPts val="0"/>
              </a:spcBef>
              <a:spcAft>
                <a:spcPts val="0"/>
              </a:spcAft>
              <a:buNone/>
            </a:pPr>
            <a:r>
              <a:rPr lang="en-US" sz="3200" b="1" dirty="0">
                <a:solidFill>
                  <a:schemeClr val="dk1"/>
                </a:solidFill>
                <a:latin typeface="Times New Roman"/>
                <a:ea typeface="Times New Roman"/>
                <a:cs typeface="Times New Roman"/>
                <a:sym typeface="Times New Roman"/>
              </a:rPr>
              <a:t>PHÂN THỨC ĐẠI SỐ </a:t>
            </a:r>
          </a:p>
          <a:p>
            <a:pPr marL="0" marR="0" lvl="0" indent="0" algn="ctr" rtl="0">
              <a:lnSpc>
                <a:spcPct val="200000"/>
              </a:lnSpc>
              <a:spcBef>
                <a:spcPts val="0"/>
              </a:spcBef>
              <a:spcAft>
                <a:spcPts val="0"/>
              </a:spcAft>
              <a:buNone/>
            </a:pPr>
            <a:r>
              <a:rPr lang="en-US" sz="3200" b="1" dirty="0">
                <a:solidFill>
                  <a:schemeClr val="dk1"/>
                </a:solidFill>
                <a:latin typeface="Times New Roman"/>
                <a:ea typeface="Times New Roman"/>
                <a:cs typeface="Times New Roman"/>
                <a:sym typeface="Times New Roman"/>
              </a:rPr>
              <a:t>( tiết 2)</a:t>
            </a:r>
            <a:endParaRPr dirty="0"/>
          </a:p>
        </p:txBody>
      </p:sp>
    </p:spTree>
    <p:extLst>
      <p:ext uri="{BB962C8B-B14F-4D97-AF65-F5344CB8AC3E}">
        <p14:creationId xmlns:p14="http://schemas.microsoft.com/office/powerpoint/2010/main" val="159537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MH_Number_1">
            <a:extLst>
              <a:ext uri="{FF2B5EF4-FFF2-40B4-BE49-F238E27FC236}">
                <a16:creationId xmlns:a16="http://schemas.microsoft.com/office/drawing/2014/main" id="{2414B99A-6154-4B5D-9105-41EECA03DE82}"/>
              </a:ext>
            </a:extLst>
          </p:cNvPr>
          <p:cNvSpPr/>
          <p:nvPr/>
        </p:nvSpPr>
        <p:spPr>
          <a:xfrm flipH="1">
            <a:off x="922338" y="1687286"/>
            <a:ext cx="2609850" cy="2608263"/>
          </a:xfrm>
          <a:prstGeom prst="roundRect">
            <a:avLst>
              <a:gd name="adj" fmla="val 16667"/>
            </a:avLst>
          </a:prstGeom>
          <a:solidFill>
            <a:srgbClr val="FDB52D"/>
          </a:solidFill>
          <a:ln w="12700">
            <a:noFill/>
          </a:ln>
        </p:spPr>
        <p:txBody>
          <a:bodyPr lIns="0" tIns="0" rIns="0" b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4200" b="1" i="0" u="none" strike="noStrike" kern="1200" cap="none" spc="0" normalizeH="0" baseline="0" noProof="0" dirty="0">
                <a:ln>
                  <a:noFill/>
                </a:ln>
                <a:solidFill>
                  <a:srgbClr val="FFFFFF"/>
                </a:solidFill>
                <a:effectLst/>
                <a:uLnTx/>
                <a:uFillTx/>
                <a:latin typeface="Times New Roman" pitchFamily="18" charset="0"/>
                <a:ea typeface="Cambria" panose="02040503050406030204" pitchFamily="18" charset="0"/>
                <a:cs typeface="Times New Roman" pitchFamily="18" charset="0"/>
                <a:sym typeface="Times New Roman" pitchFamily="18" charset="0"/>
              </a:rPr>
              <a:t>04</a:t>
            </a:r>
            <a:endParaRPr kumimoji="0" lang="zh-CN" altLang="en-US" sz="14200" b="1" i="0" u="none" strike="noStrike" kern="1200" cap="none" spc="0" normalizeH="0" baseline="0" noProof="0" dirty="0">
              <a:ln>
                <a:noFill/>
              </a:ln>
              <a:solidFill>
                <a:srgbClr val="FFFFFF"/>
              </a:solidFill>
              <a:effectLst/>
              <a:uLnTx/>
              <a:uFillTx/>
              <a:latin typeface="Times New Roman" pitchFamily="18" charset="0"/>
              <a:ea typeface="微软雅黑" pitchFamily="34" charset="-122"/>
              <a:cs typeface="Times New Roman" pitchFamily="18" charset="0"/>
              <a:sym typeface="Times New Roman" pitchFamily="18" charset="0"/>
            </a:endParaRPr>
          </a:p>
        </p:txBody>
      </p:sp>
      <p:sp>
        <p:nvSpPr>
          <p:cNvPr id="32" name="MH_Entry_1">
            <a:extLst>
              <a:ext uri="{FF2B5EF4-FFF2-40B4-BE49-F238E27FC236}">
                <a16:creationId xmlns:a16="http://schemas.microsoft.com/office/drawing/2014/main" id="{A03155F1-CBCA-4AF7-BD0C-AC548F0802FB}"/>
              </a:ext>
            </a:extLst>
          </p:cNvPr>
          <p:cNvSpPr/>
          <p:nvPr/>
        </p:nvSpPr>
        <p:spPr>
          <a:xfrm flipH="1">
            <a:off x="3532187" y="1696017"/>
            <a:ext cx="8174037" cy="1295400"/>
          </a:xfrm>
          <a:prstGeom prst="roundRect">
            <a:avLst>
              <a:gd name="adj" fmla="val 16667"/>
            </a:avLst>
          </a:prstGeom>
          <a:solidFill>
            <a:srgbClr val="00A79D"/>
          </a:solidFill>
          <a:ln w="12700">
            <a:noFill/>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300" normalizeH="0" baseline="0" noProof="0" dirty="0">
                <a:ln>
                  <a:noFill/>
                </a:ln>
                <a:solidFill>
                  <a:prstClr val="white"/>
                </a:solidFill>
                <a:effectLst/>
                <a:uLnTx/>
                <a:uFillTx/>
                <a:latin typeface="Times New Roman" pitchFamily="18" charset="0"/>
                <a:ea typeface="Cambria" panose="02040503050406030204" pitchFamily="18" charset="0"/>
                <a:cs typeface="Times New Roman" pitchFamily="18" charset="0"/>
                <a:sym typeface="微软雅黑" pitchFamily="34" charset="-122"/>
              </a:rPr>
              <a:t>VẬN</a:t>
            </a:r>
            <a:r>
              <a:rPr kumimoji="0" lang="en-US" altLang="zh-CN" sz="4400" b="1" i="0" u="none" strike="noStrike" kern="1200" cap="none" spc="300" normalizeH="0" noProof="0" dirty="0">
                <a:ln>
                  <a:noFill/>
                </a:ln>
                <a:solidFill>
                  <a:prstClr val="white"/>
                </a:solidFill>
                <a:effectLst/>
                <a:uLnTx/>
                <a:uFillTx/>
                <a:latin typeface="Times New Roman" pitchFamily="18" charset="0"/>
                <a:ea typeface="Cambria" panose="02040503050406030204" pitchFamily="18" charset="0"/>
                <a:cs typeface="Times New Roman" pitchFamily="18" charset="0"/>
                <a:sym typeface="微软雅黑" pitchFamily="34" charset="-122"/>
              </a:rPr>
              <a:t> DỤNG, MỞ RỘNG</a:t>
            </a:r>
            <a:endParaRPr kumimoji="0" lang="zh-CN" altLang="en-US" sz="4400" b="1" i="0" u="none" strike="noStrike" kern="1200" cap="none" spc="300" normalizeH="0" baseline="0" noProof="0" dirty="0">
              <a:ln>
                <a:noFill/>
              </a:ln>
              <a:solidFill>
                <a:prstClr val="black"/>
              </a:solidFill>
              <a:effectLst/>
              <a:uLnTx/>
              <a:uFillTx/>
              <a:latin typeface="Times New Roman" pitchFamily="18" charset="0"/>
              <a:ea typeface="宋体" pitchFamily="2" charset="-122"/>
              <a:cs typeface="Times New Roman" pitchFamily="18" charset="0"/>
            </a:endParaRPr>
          </a:p>
        </p:txBody>
      </p:sp>
      <p:pic>
        <p:nvPicPr>
          <p:cNvPr id="2" name="Picture 1">
            <a:extLst>
              <a:ext uri="{FF2B5EF4-FFF2-40B4-BE49-F238E27FC236}">
                <a16:creationId xmlns:a16="http://schemas.microsoft.com/office/drawing/2014/main" id="{F8E8B10C-E730-484B-8469-BA89572EEFF8}"/>
              </a:ext>
            </a:extLst>
          </p:cNvPr>
          <p:cNvPicPr>
            <a:picLocks noChangeAspect="1"/>
          </p:cNvPicPr>
          <p:nvPr/>
        </p:nvPicPr>
        <p:blipFill>
          <a:blip r:embed="rId2"/>
          <a:stretch>
            <a:fillRect/>
          </a:stretch>
        </p:blipFill>
        <p:spPr>
          <a:xfrm>
            <a:off x="7924800" y="3657600"/>
            <a:ext cx="3781425" cy="2870825"/>
          </a:xfrm>
          <a:prstGeom prst="rect">
            <a:avLst/>
          </a:prstGeom>
        </p:spPr>
      </p:pic>
    </p:spTree>
    <p:extLst>
      <p:ext uri="{BB962C8B-B14F-4D97-AF65-F5344CB8AC3E}">
        <p14:creationId xmlns:p14="http://schemas.microsoft.com/office/powerpoint/2010/main" val="18580523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Top Corners One Rounded and One Snipped 1">
            <a:extLst>
              <a:ext uri="{FF2B5EF4-FFF2-40B4-BE49-F238E27FC236}">
                <a16:creationId xmlns:a16="http://schemas.microsoft.com/office/drawing/2014/main" id="{85CBE313-68DD-47C4-D87B-5BE643DFEEC9}"/>
              </a:ext>
            </a:extLst>
          </p:cNvPr>
          <p:cNvSpPr/>
          <p:nvPr/>
        </p:nvSpPr>
        <p:spPr>
          <a:xfrm>
            <a:off x="506027" y="470518"/>
            <a:ext cx="4483067" cy="585926"/>
          </a:xfrm>
          <a:prstGeom prst="snipRoundRect">
            <a:avLst/>
          </a:prstGeom>
          <a:solidFill>
            <a:srgbClr val="0D7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6.21/SGK-Tr19</a:t>
            </a:r>
          </a:p>
        </p:txBody>
      </p:sp>
      <p:sp>
        <p:nvSpPr>
          <p:cNvPr id="5" name="TextBox 4">
            <a:extLst>
              <a:ext uri="{FF2B5EF4-FFF2-40B4-BE49-F238E27FC236}">
                <a16:creationId xmlns:a16="http://schemas.microsoft.com/office/drawing/2014/main" id="{5FE8DD1C-FE7B-E7F0-B242-1FB5F212A776}"/>
              </a:ext>
            </a:extLst>
          </p:cNvPr>
          <p:cNvSpPr txBox="1"/>
          <p:nvPr/>
        </p:nvSpPr>
        <p:spPr>
          <a:xfrm>
            <a:off x="4882960" y="436145"/>
            <a:ext cx="4896230" cy="580415"/>
          </a:xfrm>
          <a:prstGeom prst="rect">
            <a:avLst/>
          </a:prstGeom>
          <a:noFill/>
        </p:spPr>
        <p:txBody>
          <a:bodyPr wrap="square">
            <a:spAutoFit/>
          </a:bodyPr>
          <a:lstStyle/>
          <a:p>
            <a:pPr marL="457200">
              <a:lnSpc>
                <a:spcPct val="125000"/>
              </a:lnSpc>
              <a:spcAft>
                <a:spcPts val="800"/>
              </a:spcAft>
            </a:pPr>
            <a:r>
              <a:rPr lang="en-US" sz="2800" dirty="0" err="1">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phép</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tính</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11" name="Object 10">
            <a:extLst>
              <a:ext uri="{FF2B5EF4-FFF2-40B4-BE49-F238E27FC236}">
                <a16:creationId xmlns:a16="http://schemas.microsoft.com/office/drawing/2014/main" id="{9C21CE25-71D0-BBC3-632C-F625FCF49884}"/>
              </a:ext>
            </a:extLst>
          </p:cNvPr>
          <p:cNvGraphicFramePr>
            <a:graphicFrameLocks noChangeAspect="1"/>
          </p:cNvGraphicFramePr>
          <p:nvPr>
            <p:extLst>
              <p:ext uri="{D42A27DB-BD31-4B8C-83A1-F6EECF244321}">
                <p14:modId xmlns:p14="http://schemas.microsoft.com/office/powerpoint/2010/main" val="761310754"/>
              </p:ext>
            </p:extLst>
          </p:nvPr>
        </p:nvGraphicFramePr>
        <p:xfrm>
          <a:off x="7261225" y="1136485"/>
          <a:ext cx="2400300" cy="850900"/>
        </p:xfrm>
        <a:graphic>
          <a:graphicData uri="http://schemas.openxmlformats.org/presentationml/2006/ole">
            <mc:AlternateContent xmlns:mc="http://schemas.openxmlformats.org/markup-compatibility/2006">
              <mc:Choice xmlns:v="urn:schemas-microsoft-com:vml" Requires="v">
                <p:oleObj name="Equation" r:id="rId2" imgW="2400120" imgH="850680" progId="Equation.DSMT4">
                  <p:embed/>
                </p:oleObj>
              </mc:Choice>
              <mc:Fallback>
                <p:oleObj name="Equation" r:id="rId2" imgW="2400120" imgH="850680" progId="Equation.DSMT4">
                  <p:embed/>
                  <p:pic>
                    <p:nvPicPr>
                      <p:cNvPr id="11" name="Object 10">
                        <a:extLst>
                          <a:ext uri="{FF2B5EF4-FFF2-40B4-BE49-F238E27FC236}">
                            <a16:creationId xmlns:a16="http://schemas.microsoft.com/office/drawing/2014/main" id="{9C21CE25-71D0-BBC3-632C-F625FCF49884}"/>
                          </a:ext>
                        </a:extLst>
                      </p:cNvPr>
                      <p:cNvPicPr/>
                      <p:nvPr/>
                    </p:nvPicPr>
                    <p:blipFill>
                      <a:blip r:embed="rId3"/>
                      <a:stretch>
                        <a:fillRect/>
                      </a:stretch>
                    </p:blipFill>
                    <p:spPr>
                      <a:xfrm>
                        <a:off x="7261225" y="1136485"/>
                        <a:ext cx="2400300" cy="8509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29BA9406-D468-6466-E73F-4590B1D6C739}"/>
              </a:ext>
            </a:extLst>
          </p:cNvPr>
          <p:cNvGraphicFramePr>
            <a:graphicFrameLocks noChangeAspect="1"/>
          </p:cNvGraphicFramePr>
          <p:nvPr>
            <p:extLst>
              <p:ext uri="{D42A27DB-BD31-4B8C-83A1-F6EECF244321}">
                <p14:modId xmlns:p14="http://schemas.microsoft.com/office/powerpoint/2010/main" val="2191222546"/>
              </p:ext>
            </p:extLst>
          </p:nvPr>
        </p:nvGraphicFramePr>
        <p:xfrm>
          <a:off x="506027" y="1161885"/>
          <a:ext cx="2933700" cy="850900"/>
        </p:xfrm>
        <a:graphic>
          <a:graphicData uri="http://schemas.openxmlformats.org/presentationml/2006/ole">
            <mc:AlternateContent xmlns:mc="http://schemas.openxmlformats.org/markup-compatibility/2006">
              <mc:Choice xmlns:v="urn:schemas-microsoft-com:vml" Requires="v">
                <p:oleObj name="Equation" r:id="rId4" imgW="2933640" imgH="850680" progId="Equation.DSMT4">
                  <p:embed/>
                </p:oleObj>
              </mc:Choice>
              <mc:Fallback>
                <p:oleObj name="Equation" r:id="rId4" imgW="2933640" imgH="850680" progId="Equation.DSMT4">
                  <p:embed/>
                  <p:pic>
                    <p:nvPicPr>
                      <p:cNvPr id="0" name=""/>
                      <p:cNvPicPr/>
                      <p:nvPr/>
                    </p:nvPicPr>
                    <p:blipFill>
                      <a:blip r:embed="rId5"/>
                      <a:stretch>
                        <a:fillRect/>
                      </a:stretch>
                    </p:blipFill>
                    <p:spPr>
                      <a:xfrm>
                        <a:off x="506027" y="1161885"/>
                        <a:ext cx="2933700" cy="8509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3020B666-D3F1-7E81-5F2A-E491B72AE403}"/>
              </a:ext>
            </a:extLst>
          </p:cNvPr>
          <p:cNvGraphicFramePr>
            <a:graphicFrameLocks noChangeAspect="1"/>
          </p:cNvGraphicFramePr>
          <p:nvPr>
            <p:extLst>
              <p:ext uri="{D42A27DB-BD31-4B8C-83A1-F6EECF244321}">
                <p14:modId xmlns:p14="http://schemas.microsoft.com/office/powerpoint/2010/main" val="2087881193"/>
              </p:ext>
            </p:extLst>
          </p:nvPr>
        </p:nvGraphicFramePr>
        <p:xfrm>
          <a:off x="920750" y="2439823"/>
          <a:ext cx="4191000" cy="850900"/>
        </p:xfrm>
        <a:graphic>
          <a:graphicData uri="http://schemas.openxmlformats.org/presentationml/2006/ole">
            <mc:AlternateContent xmlns:mc="http://schemas.openxmlformats.org/markup-compatibility/2006">
              <mc:Choice xmlns:v="urn:schemas-microsoft-com:vml" Requires="v">
                <p:oleObj name="Equation" r:id="rId6" imgW="4190760" imgH="850680" progId="Equation.DSMT4">
                  <p:embed/>
                </p:oleObj>
              </mc:Choice>
              <mc:Fallback>
                <p:oleObj name="Equation" r:id="rId6" imgW="4190760" imgH="850680" progId="Equation.DSMT4">
                  <p:embed/>
                  <p:pic>
                    <p:nvPicPr>
                      <p:cNvPr id="0" name=""/>
                      <p:cNvPicPr/>
                      <p:nvPr/>
                    </p:nvPicPr>
                    <p:blipFill>
                      <a:blip r:embed="rId7"/>
                      <a:stretch>
                        <a:fillRect/>
                      </a:stretch>
                    </p:blipFill>
                    <p:spPr>
                      <a:xfrm>
                        <a:off x="920750" y="2439823"/>
                        <a:ext cx="4191000" cy="8509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3F38DFDE-1AA4-BB77-9684-4D602F8245CA}"/>
              </a:ext>
            </a:extLst>
          </p:cNvPr>
          <p:cNvGraphicFramePr>
            <a:graphicFrameLocks noChangeAspect="1"/>
          </p:cNvGraphicFramePr>
          <p:nvPr>
            <p:extLst>
              <p:ext uri="{D42A27DB-BD31-4B8C-83A1-F6EECF244321}">
                <p14:modId xmlns:p14="http://schemas.microsoft.com/office/powerpoint/2010/main" val="4003848745"/>
              </p:ext>
            </p:extLst>
          </p:nvPr>
        </p:nvGraphicFramePr>
        <p:xfrm>
          <a:off x="7386721" y="2288450"/>
          <a:ext cx="4038600" cy="901700"/>
        </p:xfrm>
        <a:graphic>
          <a:graphicData uri="http://schemas.openxmlformats.org/presentationml/2006/ole">
            <mc:AlternateContent xmlns:mc="http://schemas.openxmlformats.org/markup-compatibility/2006">
              <mc:Choice xmlns:v="urn:schemas-microsoft-com:vml" Requires="v">
                <p:oleObj name="Equation" r:id="rId8" imgW="4038480" imgH="901440" progId="Equation.DSMT4">
                  <p:embed/>
                </p:oleObj>
              </mc:Choice>
              <mc:Fallback>
                <p:oleObj name="Equation" r:id="rId8" imgW="4038480" imgH="901440" progId="Equation.DSMT4">
                  <p:embed/>
                  <p:pic>
                    <p:nvPicPr>
                      <p:cNvPr id="0" name=""/>
                      <p:cNvPicPr/>
                      <p:nvPr/>
                    </p:nvPicPr>
                    <p:blipFill>
                      <a:blip r:embed="rId9"/>
                      <a:stretch>
                        <a:fillRect/>
                      </a:stretch>
                    </p:blipFill>
                    <p:spPr>
                      <a:xfrm>
                        <a:off x="7386721" y="2288450"/>
                        <a:ext cx="4038600" cy="9017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16720E6C-0405-AB6A-4AF5-D06DB0A4A035}"/>
              </a:ext>
            </a:extLst>
          </p:cNvPr>
          <p:cNvGraphicFramePr>
            <a:graphicFrameLocks noChangeAspect="1"/>
          </p:cNvGraphicFramePr>
          <p:nvPr>
            <p:extLst>
              <p:ext uri="{D42A27DB-BD31-4B8C-83A1-F6EECF244321}">
                <p14:modId xmlns:p14="http://schemas.microsoft.com/office/powerpoint/2010/main" val="320645478"/>
              </p:ext>
            </p:extLst>
          </p:nvPr>
        </p:nvGraphicFramePr>
        <p:xfrm>
          <a:off x="7331075" y="3449158"/>
          <a:ext cx="3695700" cy="952500"/>
        </p:xfrm>
        <a:graphic>
          <a:graphicData uri="http://schemas.openxmlformats.org/presentationml/2006/ole">
            <mc:AlternateContent xmlns:mc="http://schemas.openxmlformats.org/markup-compatibility/2006">
              <mc:Choice xmlns:v="urn:schemas-microsoft-com:vml" Requires="v">
                <p:oleObj name="Equation" r:id="rId10" imgW="3695400" imgH="952200" progId="Equation.DSMT4">
                  <p:embed/>
                </p:oleObj>
              </mc:Choice>
              <mc:Fallback>
                <p:oleObj name="Equation" r:id="rId10" imgW="3695400" imgH="952200" progId="Equation.DSMT4">
                  <p:embed/>
                  <p:pic>
                    <p:nvPicPr>
                      <p:cNvPr id="0" name=""/>
                      <p:cNvPicPr/>
                      <p:nvPr/>
                    </p:nvPicPr>
                    <p:blipFill>
                      <a:blip r:embed="rId11"/>
                      <a:stretch>
                        <a:fillRect/>
                      </a:stretch>
                    </p:blipFill>
                    <p:spPr>
                      <a:xfrm>
                        <a:off x="7331075" y="3449158"/>
                        <a:ext cx="3695700" cy="9525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FEB2D04-1696-8DA0-6403-215C6D1634DA}"/>
              </a:ext>
            </a:extLst>
          </p:cNvPr>
          <p:cNvGraphicFramePr>
            <a:graphicFrameLocks noChangeAspect="1"/>
          </p:cNvGraphicFramePr>
          <p:nvPr>
            <p:extLst>
              <p:ext uri="{D42A27DB-BD31-4B8C-83A1-F6EECF244321}">
                <p14:modId xmlns:p14="http://schemas.microsoft.com/office/powerpoint/2010/main" val="4133048283"/>
              </p:ext>
            </p:extLst>
          </p:nvPr>
        </p:nvGraphicFramePr>
        <p:xfrm>
          <a:off x="7261225" y="4585125"/>
          <a:ext cx="3390900" cy="952500"/>
        </p:xfrm>
        <a:graphic>
          <a:graphicData uri="http://schemas.openxmlformats.org/presentationml/2006/ole">
            <mc:AlternateContent xmlns:mc="http://schemas.openxmlformats.org/markup-compatibility/2006">
              <mc:Choice xmlns:v="urn:schemas-microsoft-com:vml" Requires="v">
                <p:oleObj name="Equation" r:id="rId12" imgW="3390840" imgH="952200" progId="Equation.DSMT4">
                  <p:embed/>
                </p:oleObj>
              </mc:Choice>
              <mc:Fallback>
                <p:oleObj name="Equation" r:id="rId12" imgW="3390840" imgH="952200" progId="Equation.DSMT4">
                  <p:embed/>
                  <p:pic>
                    <p:nvPicPr>
                      <p:cNvPr id="0" name=""/>
                      <p:cNvPicPr/>
                      <p:nvPr/>
                    </p:nvPicPr>
                    <p:blipFill>
                      <a:blip r:embed="rId13"/>
                      <a:stretch>
                        <a:fillRect/>
                      </a:stretch>
                    </p:blipFill>
                    <p:spPr>
                      <a:xfrm>
                        <a:off x="7261225" y="4585125"/>
                        <a:ext cx="3390900" cy="952500"/>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1C68E360-9379-5D11-114E-51170CCBC938}"/>
              </a:ext>
            </a:extLst>
          </p:cNvPr>
          <p:cNvGraphicFramePr>
            <a:graphicFrameLocks noChangeAspect="1"/>
          </p:cNvGraphicFramePr>
          <p:nvPr>
            <p:extLst>
              <p:ext uri="{D42A27DB-BD31-4B8C-83A1-F6EECF244321}">
                <p14:modId xmlns:p14="http://schemas.microsoft.com/office/powerpoint/2010/main" val="4194443871"/>
              </p:ext>
            </p:extLst>
          </p:nvPr>
        </p:nvGraphicFramePr>
        <p:xfrm>
          <a:off x="7261225" y="5721092"/>
          <a:ext cx="2946400" cy="952500"/>
        </p:xfrm>
        <a:graphic>
          <a:graphicData uri="http://schemas.openxmlformats.org/presentationml/2006/ole">
            <mc:AlternateContent xmlns:mc="http://schemas.openxmlformats.org/markup-compatibility/2006">
              <mc:Choice xmlns:v="urn:schemas-microsoft-com:vml" Requires="v">
                <p:oleObj name="Equation" r:id="rId14" imgW="2946240" imgH="952200" progId="Equation.DSMT4">
                  <p:embed/>
                </p:oleObj>
              </mc:Choice>
              <mc:Fallback>
                <p:oleObj name="Equation" r:id="rId14" imgW="2946240" imgH="952200" progId="Equation.DSMT4">
                  <p:embed/>
                  <p:pic>
                    <p:nvPicPr>
                      <p:cNvPr id="0" name=""/>
                      <p:cNvPicPr/>
                      <p:nvPr/>
                    </p:nvPicPr>
                    <p:blipFill>
                      <a:blip r:embed="rId15"/>
                      <a:stretch>
                        <a:fillRect/>
                      </a:stretch>
                    </p:blipFill>
                    <p:spPr>
                      <a:xfrm>
                        <a:off x="7261225" y="5721092"/>
                        <a:ext cx="2946400" cy="952500"/>
                      </a:xfrm>
                      <a:prstGeom prst="rect">
                        <a:avLst/>
                      </a:prstGeom>
                    </p:spPr>
                  </p:pic>
                </p:oleObj>
              </mc:Fallback>
            </mc:AlternateContent>
          </a:graphicData>
        </a:graphic>
      </p:graphicFrame>
    </p:spTree>
    <p:extLst>
      <p:ext uri="{BB962C8B-B14F-4D97-AF65-F5344CB8AC3E}">
        <p14:creationId xmlns:p14="http://schemas.microsoft.com/office/powerpoint/2010/main" val="159706280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Picture 13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31" y="-767"/>
            <a:ext cx="12187269" cy="6858767"/>
          </a:xfrm>
          <a:prstGeom prst="rect">
            <a:avLst/>
          </a:prstGeom>
          <a:ln>
            <a:noFill/>
          </a:ln>
          <a:effectLst>
            <a:softEdge rad="112500"/>
          </a:effectLst>
        </p:spPr>
      </p:pic>
      <p:pic>
        <p:nvPicPr>
          <p:cNvPr id="10" name="Picture 9" descr="A group of people in a market&#10;&#10;Description automatically generated with low confidence">
            <a:extLst>
              <a:ext uri="{FF2B5EF4-FFF2-40B4-BE49-F238E27FC236}">
                <a16:creationId xmlns:a16="http://schemas.microsoft.com/office/drawing/2014/main" id="{030394A6-ACE2-0475-8E66-5FD513A422A0}"/>
              </a:ext>
            </a:extLst>
          </p:cNvPr>
          <p:cNvPicPr>
            <a:picLocks noChangeAspect="1"/>
          </p:cNvPicPr>
          <p:nvPr/>
        </p:nvPicPr>
        <p:blipFill rotWithShape="1">
          <a:blip r:embed="rId6">
            <a:extLst>
              <a:ext uri="{28A0092B-C50C-407E-A947-70E740481C1C}">
                <a14:useLocalDpi xmlns:a14="http://schemas.microsoft.com/office/drawing/2010/main" val="0"/>
              </a:ext>
            </a:extLst>
          </a:blip>
          <a:srcRect r="32020"/>
          <a:stretch/>
        </p:blipFill>
        <p:spPr>
          <a:xfrm>
            <a:off x="9348756" y="1333215"/>
            <a:ext cx="1936050" cy="1600200"/>
          </a:xfrm>
          <a:prstGeom prst="rect">
            <a:avLst/>
          </a:prstGeom>
        </p:spPr>
      </p:pic>
      <p:pic>
        <p:nvPicPr>
          <p:cNvPr id="8" name="Picture 7" descr="A group of children sitting at a table&#10;&#10;Description automatically generated with medium confidence">
            <a:extLst>
              <a:ext uri="{FF2B5EF4-FFF2-40B4-BE49-F238E27FC236}">
                <a16:creationId xmlns:a16="http://schemas.microsoft.com/office/drawing/2014/main" id="{BCCC7C2B-7A8C-8D97-9560-03BCF139267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10752" y="1195551"/>
            <a:ext cx="2143125" cy="2133600"/>
          </a:xfrm>
          <a:prstGeom prst="rect">
            <a:avLst/>
          </a:prstGeom>
        </p:spPr>
      </p:pic>
      <p:pic>
        <p:nvPicPr>
          <p:cNvPr id="6" name="Picture 5" descr="A cartoon pig holding a dragon&#10;&#10;Description automatically generated with low confidence">
            <a:extLst>
              <a:ext uri="{FF2B5EF4-FFF2-40B4-BE49-F238E27FC236}">
                <a16:creationId xmlns:a16="http://schemas.microsoft.com/office/drawing/2014/main" id="{D2E79D35-74DC-3B94-3471-75EC64560CF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34701" y="1112960"/>
            <a:ext cx="1996038" cy="1996038"/>
          </a:xfrm>
          <a:prstGeom prst="rect">
            <a:avLst/>
          </a:prstGeom>
        </p:spPr>
      </p:pic>
      <p:pic>
        <p:nvPicPr>
          <p:cNvPr id="124" name="den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58199" y="739513"/>
            <a:ext cx="2651990" cy="2651990"/>
          </a:xfrm>
          <a:prstGeom prst="rect">
            <a:avLst/>
          </a:prstGeom>
        </p:spPr>
      </p:pic>
      <p:pic>
        <p:nvPicPr>
          <p:cNvPr id="125" name="den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954326" y="1090663"/>
            <a:ext cx="2639810" cy="2639810"/>
          </a:xfrm>
          <a:prstGeom prst="rect">
            <a:avLst/>
          </a:prstGeom>
        </p:spPr>
      </p:pic>
      <p:pic>
        <p:nvPicPr>
          <p:cNvPr id="126" name="den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230378" y="738002"/>
            <a:ext cx="2639810" cy="2645893"/>
          </a:xfrm>
          <a:prstGeom prst="rect">
            <a:avLst/>
          </a:prstGeom>
        </p:spPr>
      </p:pic>
      <p:pic>
        <p:nvPicPr>
          <p:cNvPr id="146" name="Picture 145"/>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191968" y="1101452"/>
            <a:ext cx="1168595" cy="1168595"/>
          </a:xfrm>
          <a:prstGeom prst="rect">
            <a:avLst/>
          </a:prstGeom>
        </p:spPr>
      </p:pic>
      <p:pic>
        <p:nvPicPr>
          <p:cNvPr id="147" name="Picture 14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2703" y="883975"/>
            <a:ext cx="1061107" cy="1061107"/>
          </a:xfrm>
          <a:prstGeom prst="rect">
            <a:avLst/>
          </a:prstGeom>
        </p:spPr>
      </p:pic>
      <p:pic>
        <p:nvPicPr>
          <p:cNvPr id="148" name="Picture 147"/>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2888250" y="1738168"/>
            <a:ext cx="1127571" cy="1127571"/>
          </a:xfrm>
          <a:prstGeom prst="rect">
            <a:avLst/>
          </a:prstGeom>
        </p:spPr>
      </p:pic>
      <p:pic>
        <p:nvPicPr>
          <p:cNvPr id="149" name="Picture 148"/>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004691" y="-974833"/>
            <a:ext cx="1761897" cy="6059949"/>
          </a:xfrm>
          <a:prstGeom prst="rect">
            <a:avLst/>
          </a:prstGeom>
        </p:spPr>
      </p:pic>
      <p:pic>
        <p:nvPicPr>
          <p:cNvPr id="150" name="Picture 149"/>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1237939" y="5085116"/>
            <a:ext cx="647700" cy="904875"/>
          </a:xfrm>
          <a:prstGeom prst="rect">
            <a:avLst/>
          </a:prstGeom>
        </p:spPr>
      </p:pic>
      <p:pic>
        <p:nvPicPr>
          <p:cNvPr id="159" name="Picture 158">
            <a:hlinkClick r:id="rId17" action="ppaction://hlinksldjump"/>
          </p:cNvPr>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11003419" y="5852160"/>
            <a:ext cx="1180821" cy="998220"/>
          </a:xfrm>
          <a:prstGeom prst="rect">
            <a:avLst/>
          </a:prstGeom>
        </p:spPr>
      </p:pic>
      <p:pic>
        <p:nvPicPr>
          <p:cNvPr id="4" name="vuidehoc">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12703" y="-671549"/>
            <a:ext cx="609600" cy="609600"/>
          </a:xfrm>
          <a:prstGeom prst="rect">
            <a:avLst/>
          </a:prstGeom>
        </p:spPr>
      </p:pic>
      <p:pic>
        <p:nvPicPr>
          <p:cNvPr id="139" name="mau1">
            <a:hlinkClick r:id="rId20" action="ppaction://hlinksldjump"/>
          </p:cNvPr>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4658199" y="677161"/>
            <a:ext cx="2651990" cy="2651990"/>
          </a:xfrm>
          <a:prstGeom prst="rect">
            <a:avLst/>
          </a:prstGeom>
        </p:spPr>
      </p:pic>
      <p:pic>
        <p:nvPicPr>
          <p:cNvPr id="140" name="mau2">
            <a:hlinkClick r:id="rId22" action="ppaction://hlinksldjump"/>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6954326" y="1090663"/>
            <a:ext cx="2633741" cy="2639810"/>
          </a:xfrm>
          <a:prstGeom prst="rect">
            <a:avLst/>
          </a:prstGeom>
        </p:spPr>
      </p:pic>
      <p:pic>
        <p:nvPicPr>
          <p:cNvPr id="141" name="mau3">
            <a:hlinkClick r:id="rId24" action="ppaction://hlinksldjump"/>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9230378" y="738002"/>
            <a:ext cx="2639810" cy="2639810"/>
          </a:xfrm>
          <a:prstGeom prst="rect">
            <a:avLst/>
          </a:prstGeom>
        </p:spPr>
      </p:pic>
      <p:sp>
        <p:nvSpPr>
          <p:cNvPr id="2" name="TextBox 1">
            <a:extLst>
              <a:ext uri="{FF2B5EF4-FFF2-40B4-BE49-F238E27FC236}">
                <a16:creationId xmlns:a16="http://schemas.microsoft.com/office/drawing/2014/main" id="{97BAEAD3-7459-68F5-018E-20727F4430C4}"/>
              </a:ext>
            </a:extLst>
          </p:cNvPr>
          <p:cNvSpPr txBox="1"/>
          <p:nvPr/>
        </p:nvSpPr>
        <p:spPr>
          <a:xfrm>
            <a:off x="3261674" y="6202837"/>
            <a:ext cx="2950590" cy="369332"/>
          </a:xfrm>
          <a:prstGeom prst="rect">
            <a:avLst/>
          </a:prstGeom>
          <a:solidFill>
            <a:schemeClr val="bg1"/>
          </a:solidFill>
        </p:spPr>
        <p:txBody>
          <a:bodyPr wrap="square" rtlCol="0">
            <a:spAutoFit/>
          </a:bodyPr>
          <a:lstStyle/>
          <a:p>
            <a:endParaRPr lang="en-US" dirty="0"/>
          </a:p>
        </p:txBody>
      </p:sp>
      <p:sp>
        <p:nvSpPr>
          <p:cNvPr id="3" name="TextBox 2">
            <a:extLst>
              <a:ext uri="{FF2B5EF4-FFF2-40B4-BE49-F238E27FC236}">
                <a16:creationId xmlns:a16="http://schemas.microsoft.com/office/drawing/2014/main" id="{986BBAFF-4A1D-D6C6-D099-3F1F352F7C01}"/>
              </a:ext>
            </a:extLst>
          </p:cNvPr>
          <p:cNvSpPr txBox="1"/>
          <p:nvPr/>
        </p:nvSpPr>
        <p:spPr>
          <a:xfrm>
            <a:off x="452487" y="5670780"/>
            <a:ext cx="942680" cy="408623"/>
          </a:xfrm>
          <a:prstGeom prst="roundRect">
            <a:avLst/>
          </a:prstGeom>
          <a:solidFill>
            <a:srgbClr val="FFFF00"/>
          </a:solidFill>
          <a:ln>
            <a:noFill/>
          </a:ln>
        </p:spPr>
        <p:txBody>
          <a:bodyPr wrap="square" rtlCol="0">
            <a:spAutoFit/>
          </a:bodyPr>
          <a:lstStyle/>
          <a:p>
            <a:endParaRPr lang="en-US" dirty="0"/>
          </a:p>
        </p:txBody>
      </p:sp>
      <p:sp>
        <p:nvSpPr>
          <p:cNvPr id="11" name="Rectangle 10">
            <a:extLst>
              <a:ext uri="{FF2B5EF4-FFF2-40B4-BE49-F238E27FC236}">
                <a16:creationId xmlns:a16="http://schemas.microsoft.com/office/drawing/2014/main" id="{525C9D6A-FEEE-3DC3-B779-B6F366CA651E}"/>
              </a:ext>
            </a:extLst>
          </p:cNvPr>
          <p:cNvSpPr/>
          <p:nvPr/>
        </p:nvSpPr>
        <p:spPr>
          <a:xfrm>
            <a:off x="5122085" y="4599693"/>
            <a:ext cx="5236819" cy="923330"/>
          </a:xfrm>
          <a:prstGeom prst="rect">
            <a:avLst/>
          </a:prstGeom>
          <a:noFill/>
        </p:spPr>
        <p:txBody>
          <a:bodyPr wrap="none" lIns="91440" tIns="45720" rIns="91440" bIns="45720">
            <a:prstTxWarp prst="textArchUp">
              <a:avLst/>
            </a:prstTxWarp>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glow rad="139700">
                    <a:schemeClr val="accent4">
                      <a:satMod val="175000"/>
                      <a:alpha val="40000"/>
                    </a:schemeClr>
                  </a:glow>
                  <a:reflection blurRad="6350" stA="53000" endA="300" endPos="35500" dir="5400000" sy="-90000" algn="bl" rotWithShape="0"/>
                </a:effectLst>
              </a:rPr>
              <a:t>TẾT NGUYÊN ĐÁN</a:t>
            </a:r>
          </a:p>
        </p:txBody>
      </p:sp>
    </p:spTree>
    <p:extLst>
      <p:ext uri="{BB962C8B-B14F-4D97-AF65-F5344CB8AC3E}">
        <p14:creationId xmlns:p14="http://schemas.microsoft.com/office/powerpoint/2010/main" val="399187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75" fill="hold">
                                          <p:stCondLst>
                                            <p:cond delay="0"/>
                                          </p:stCondLst>
                                        </p:cTn>
                                        <p:tgtEl>
                                          <p:spTgt spid="149"/>
                                        </p:tgtEl>
                                        <p:attrNameLst>
                                          <p:attrName>r</p:attrName>
                                        </p:attrNameLst>
                                      </p:cBhvr>
                                    </p:animRot>
                                    <p:animRot by="-240000">
                                      <p:cBhvr>
                                        <p:cTn id="7" dur="550" fill="hold">
                                          <p:stCondLst>
                                            <p:cond delay="550"/>
                                          </p:stCondLst>
                                        </p:cTn>
                                        <p:tgtEl>
                                          <p:spTgt spid="149"/>
                                        </p:tgtEl>
                                        <p:attrNameLst>
                                          <p:attrName>r</p:attrName>
                                        </p:attrNameLst>
                                      </p:cBhvr>
                                    </p:animRot>
                                    <p:animRot by="240000">
                                      <p:cBhvr>
                                        <p:cTn id="8" dur="550" fill="hold">
                                          <p:stCondLst>
                                            <p:cond delay="1100"/>
                                          </p:stCondLst>
                                        </p:cTn>
                                        <p:tgtEl>
                                          <p:spTgt spid="149"/>
                                        </p:tgtEl>
                                        <p:attrNameLst>
                                          <p:attrName>r</p:attrName>
                                        </p:attrNameLst>
                                      </p:cBhvr>
                                    </p:animRot>
                                    <p:animRot by="-240000">
                                      <p:cBhvr>
                                        <p:cTn id="9" dur="550" fill="hold">
                                          <p:stCondLst>
                                            <p:cond delay="1650"/>
                                          </p:stCondLst>
                                        </p:cTn>
                                        <p:tgtEl>
                                          <p:spTgt spid="149"/>
                                        </p:tgtEl>
                                        <p:attrNameLst>
                                          <p:attrName>r</p:attrName>
                                        </p:attrNameLst>
                                      </p:cBhvr>
                                    </p:animRot>
                                    <p:animRot by="120000">
                                      <p:cBhvr>
                                        <p:cTn id="10" dur="550" fill="hold">
                                          <p:stCondLst>
                                            <p:cond delay="2200"/>
                                          </p:stCondLst>
                                        </p:cTn>
                                        <p:tgtEl>
                                          <p:spTgt spid="149"/>
                                        </p:tgtEl>
                                        <p:attrNameLst>
                                          <p:attrName>r</p:attrName>
                                        </p:attrNameLst>
                                      </p:cBhvr>
                                    </p:animRot>
                                  </p:childTnLst>
                                </p:cTn>
                              </p:par>
                              <p:par>
                                <p:cTn id="11" presetID="1" presetClass="mediacall" presetSubtype="0" fill="hold" nodeType="withEffect">
                                  <p:stCondLst>
                                    <p:cond delay="0"/>
                                  </p:stCondLst>
                                  <p:childTnLst>
                                    <p:cmd type="call" cmd="playFrom(0.0)">
                                      <p:cBhvr>
                                        <p:cTn id="12" dur="6058" fill="hold"/>
                                        <p:tgtEl>
                                          <p:spTgt spid="4"/>
                                        </p:tgtEl>
                                      </p:cBhvr>
                                    </p:cmd>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randombar(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24"/>
                    </p:tgtEl>
                  </p:cond>
                </p:stCondLst>
                <p:endSync evt="end" delay="0">
                  <p:rtn val="all"/>
                </p:endSync>
                <p:childTnLst>
                  <p:par>
                    <p:cTn id="19" fill="hold">
                      <p:stCondLst>
                        <p:cond delay="0"/>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124"/>
                                        </p:tgtEl>
                                      </p:cBhvr>
                                    </p:animEffect>
                                    <p:set>
                                      <p:cBhvr>
                                        <p:cTn id="23" dur="1" fill="hold">
                                          <p:stCondLst>
                                            <p:cond delay="499"/>
                                          </p:stCondLst>
                                        </p:cTn>
                                        <p:tgtEl>
                                          <p:spTgt spid="124"/>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4"/>
                  </p:tgtEl>
                </p:cond>
              </p:nextCondLst>
            </p:seq>
            <p:seq concurrent="1" nextAc="seek">
              <p:cTn id="24" restart="whenNotActive" fill="hold" evtFilter="cancelBubble" nodeType="interactiveSeq">
                <p:stCondLst>
                  <p:cond evt="onClick" delay="0">
                    <p:tgtEl>
                      <p:spTgt spid="125"/>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25"/>
                                        </p:tgtEl>
                                      </p:cBhvr>
                                    </p:animEffect>
                                    <p:set>
                                      <p:cBhvr>
                                        <p:cTn id="29" dur="1" fill="hold">
                                          <p:stCondLst>
                                            <p:cond delay="499"/>
                                          </p:stCondLst>
                                        </p:cTn>
                                        <p:tgtEl>
                                          <p:spTgt spid="125"/>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5"/>
                  </p:tgtEl>
                </p:cond>
              </p:nextCondLst>
            </p:seq>
            <p:seq concurrent="1" nextAc="seek">
              <p:cTn id="30" restart="whenNotActive" fill="hold" evtFilter="cancelBubble" nodeType="interactiveSeq">
                <p:stCondLst>
                  <p:cond evt="onClick" delay="0">
                    <p:tgtEl>
                      <p:spTgt spid="126"/>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nodeType="clickEffect">
                                  <p:stCondLst>
                                    <p:cond delay="0"/>
                                  </p:stCondLst>
                                  <p:childTnLst>
                                    <p:animEffect transition="out" filter="fade">
                                      <p:cBhvr>
                                        <p:cTn id="34" dur="500"/>
                                        <p:tgtEl>
                                          <p:spTgt spid="126"/>
                                        </p:tgtEl>
                                      </p:cBhvr>
                                    </p:animEffect>
                                    <p:set>
                                      <p:cBhvr>
                                        <p:cTn id="35" dur="1" fill="hold">
                                          <p:stCondLst>
                                            <p:cond delay="499"/>
                                          </p:stCondLst>
                                        </p:cTn>
                                        <p:tgtEl>
                                          <p:spTgt spid="126"/>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4" name="cashreg.wav"/>
                                        </p:tgtEl>
                                      </p:cMediaNode>
                                    </p:audio>
                                  </p:subTnLst>
                                </p:cTn>
                              </p:par>
                            </p:childTnLst>
                          </p:cTn>
                        </p:par>
                      </p:childTnLst>
                    </p:cTn>
                  </p:par>
                </p:childTnLst>
              </p:cTn>
              <p:nextCondLst>
                <p:cond evt="onClick" delay="0">
                  <p:tgtEl>
                    <p:spTgt spid="126"/>
                  </p:tgtEl>
                </p:cond>
              </p:nextCondLst>
            </p:seq>
            <p:seq concurrent="1" nextAc="seek">
              <p:cTn id="36" restart="whenNotActive" fill="hold" evtFilter="cancelBubble" nodeType="interactiveSeq">
                <p:stCondLst>
                  <p:cond evt="onClick" delay="0">
                    <p:tgtEl>
                      <p:spTgt spid="139"/>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39"/>
                                        </p:tgtEl>
                                      </p:cBhvr>
                                    </p:animEffect>
                                    <p:set>
                                      <p:cBhvr>
                                        <p:cTn id="41" dur="1" fill="hold">
                                          <p:stCondLst>
                                            <p:cond delay="499"/>
                                          </p:stCondLst>
                                        </p:cTn>
                                        <p:tgtEl>
                                          <p:spTgt spid="139"/>
                                        </p:tgtEl>
                                        <p:attrNameLst>
                                          <p:attrName>style.visibility</p:attrName>
                                        </p:attrNameLst>
                                      </p:cBhvr>
                                      <p:to>
                                        <p:strVal val="hidden"/>
                                      </p:to>
                                    </p:set>
                                  </p:childTnLst>
                                </p:cTn>
                              </p:par>
                            </p:childTnLst>
                          </p:cTn>
                        </p:par>
                      </p:childTnLst>
                    </p:cTn>
                  </p:par>
                </p:childTnLst>
              </p:cTn>
              <p:nextCondLst>
                <p:cond evt="onClick" delay="0">
                  <p:tgtEl>
                    <p:spTgt spid="139"/>
                  </p:tgtEl>
                </p:cond>
              </p:nextCondLst>
            </p:seq>
            <p:seq concurrent="1" nextAc="seek">
              <p:cTn id="42" restart="whenNotActive" fill="hold" evtFilter="cancelBubble" nodeType="interactiveSeq">
                <p:stCondLst>
                  <p:cond evt="onClick" delay="0">
                    <p:tgtEl>
                      <p:spTgt spid="140"/>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40"/>
                                        </p:tgtEl>
                                      </p:cBhvr>
                                    </p:animEffect>
                                    <p:set>
                                      <p:cBhvr>
                                        <p:cTn id="47" dur="1" fill="hold">
                                          <p:stCondLst>
                                            <p:cond delay="499"/>
                                          </p:stCondLst>
                                        </p:cTn>
                                        <p:tgtEl>
                                          <p:spTgt spid="140"/>
                                        </p:tgtEl>
                                        <p:attrNameLst>
                                          <p:attrName>style.visibility</p:attrName>
                                        </p:attrNameLst>
                                      </p:cBhvr>
                                      <p:to>
                                        <p:strVal val="hidden"/>
                                      </p:to>
                                    </p:set>
                                  </p:childTnLst>
                                </p:cTn>
                              </p:par>
                            </p:childTnLst>
                          </p:cTn>
                        </p:par>
                      </p:childTnLst>
                    </p:cTn>
                  </p:par>
                </p:childTnLst>
              </p:cTn>
              <p:nextCondLst>
                <p:cond evt="onClick" delay="0">
                  <p:tgtEl>
                    <p:spTgt spid="140"/>
                  </p:tgtEl>
                </p:cond>
              </p:nextCondLst>
            </p:seq>
            <p:seq concurrent="1" nextAc="seek">
              <p:cTn id="48" restart="whenNotActive" fill="hold" evtFilter="cancelBubble" nodeType="interactiveSeq">
                <p:stCondLst>
                  <p:cond evt="onClick" delay="0">
                    <p:tgtEl>
                      <p:spTgt spid="141"/>
                    </p:tgtEl>
                  </p:cond>
                </p:stCondLst>
                <p:endSync evt="end" delay="0">
                  <p:rtn val="all"/>
                </p:endSync>
                <p:childTnLst>
                  <p:par>
                    <p:cTn id="49" fill="hold">
                      <p:stCondLst>
                        <p:cond delay="0"/>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141"/>
                                        </p:tgtEl>
                                      </p:cBhvr>
                                    </p:animEffect>
                                    <p:set>
                                      <p:cBhvr>
                                        <p:cTn id="53" dur="1" fill="hold">
                                          <p:stCondLst>
                                            <p:cond delay="499"/>
                                          </p:stCondLst>
                                        </p:cTn>
                                        <p:tgtEl>
                                          <p:spTgt spid="141"/>
                                        </p:tgtEl>
                                        <p:attrNameLst>
                                          <p:attrName>style.visibility</p:attrName>
                                        </p:attrNameLst>
                                      </p:cBhvr>
                                      <p:to>
                                        <p:strVal val="hidden"/>
                                      </p:to>
                                    </p:set>
                                  </p:childTnLst>
                                </p:cTn>
                              </p:par>
                            </p:childTnLst>
                          </p:cTn>
                        </p:par>
                      </p:childTnLst>
                    </p:cTn>
                  </p:par>
                </p:childTnLst>
              </p:cTn>
              <p:nextCondLst>
                <p:cond evt="onClick" delay="0">
                  <p:tgtEl>
                    <p:spTgt spid="141"/>
                  </p:tgtEl>
                </p:cond>
              </p:nextCondLst>
            </p:seq>
            <p:audio>
              <p:cMediaNode vol="80000">
                <p:cTn id="54" fill="hold" display="0">
                  <p:stCondLst>
                    <p:cond delay="indefinite"/>
                  </p:stCondLst>
                  <p:endCondLst>
                    <p:cond evt="onStopAudio" delay="0">
                      <p:tgtEl>
                        <p:sldTgt/>
                      </p:tgtEl>
                    </p:cond>
                  </p:endCondLst>
                </p:cTn>
                <p:tgtEl>
                  <p:spTgt spid="4"/>
                </p:tgtEl>
              </p:cMediaNode>
            </p:audio>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834572" y="410935"/>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bg1"/>
                </a:solidFill>
                <a:latin typeface="Times New Roman" panose="02020603050405020304" pitchFamily="18" charset="0"/>
                <a:cs typeface="Times New Roman" panose="02020603050405020304" pitchFamily="18" charset="0"/>
              </a:rPr>
              <a:t>Câu</a:t>
            </a:r>
            <a:r>
              <a:rPr lang="en-US" sz="3200" b="1" dirty="0">
                <a:solidFill>
                  <a:schemeClr val="bg1"/>
                </a:solidFill>
                <a:latin typeface="Times New Roman" panose="02020603050405020304" pitchFamily="18" charset="0"/>
                <a:cs typeface="Times New Roman" panose="02020603050405020304" pitchFamily="18" charset="0"/>
              </a:rPr>
              <a:t> 1. </a:t>
            </a:r>
            <a:r>
              <a:rPr lang="en-US" sz="3200" dirty="0" err="1">
                <a:solidFill>
                  <a:schemeClr val="bg1"/>
                </a:solidFill>
                <a:latin typeface="Times New Roman" panose="02020603050405020304" pitchFamily="18" charset="0"/>
                <a:cs typeface="Times New Roman" panose="02020603050405020304" pitchFamily="18" charset="0"/>
              </a:rPr>
              <a:t>Kết</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quả</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của</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phép</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tính</a:t>
            </a:r>
            <a:r>
              <a:rPr lang="en-US" sz="3200" dirty="0">
                <a:solidFill>
                  <a:schemeClr val="bg1"/>
                </a:solidFill>
                <a:latin typeface="Times New Roman" panose="02020603050405020304" pitchFamily="18" charset="0"/>
                <a:cs typeface="Times New Roman" panose="02020603050405020304" pitchFamily="18" charset="0"/>
              </a:rPr>
              <a:t>                          </a:t>
            </a:r>
            <a:r>
              <a:rPr lang="en-US" sz="3200" dirty="0" err="1">
                <a:solidFill>
                  <a:schemeClr val="bg1"/>
                </a:solidFill>
                <a:latin typeface="Times New Roman" panose="02020603050405020304" pitchFamily="18" charset="0"/>
                <a:cs typeface="Times New Roman" panose="02020603050405020304" pitchFamily="18" charset="0"/>
              </a:rPr>
              <a:t>bằng</a:t>
            </a:r>
            <a:r>
              <a:rPr lang="en-US" sz="3200" dirty="0">
                <a:solidFill>
                  <a:schemeClr val="bg1"/>
                </a:solidFill>
                <a:latin typeface="Times New Roman" panose="02020603050405020304" pitchFamily="18" charset="0"/>
                <a:cs typeface="Times New Roman" panose="02020603050405020304" pitchFamily="18" charset="0"/>
              </a:rPr>
              <a:t>:</a:t>
            </a:r>
          </a:p>
        </p:txBody>
      </p:sp>
      <p:sp>
        <p:nvSpPr>
          <p:cNvPr id="50" name="Snip Diagonal Corner Rectangle 49"/>
          <p:cNvSpPr/>
          <p:nvPr/>
        </p:nvSpPr>
        <p:spPr>
          <a:xfrm>
            <a:off x="834571" y="2828612"/>
            <a:ext cx="10522857" cy="2227943"/>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endParaRPr>
          </a:p>
        </p:txBody>
      </p:sp>
      <p:pic>
        <p:nvPicPr>
          <p:cNvPr id="46" name="Picture 45">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53600" y="5388205"/>
            <a:ext cx="2400300" cy="1468203"/>
          </a:xfrm>
          <a:prstGeom prst="rect">
            <a:avLst/>
          </a:prstGeom>
        </p:spPr>
      </p:pic>
      <p:graphicFrame>
        <p:nvGraphicFramePr>
          <p:cNvPr id="6" name="Object 5">
            <a:extLst>
              <a:ext uri="{FF2B5EF4-FFF2-40B4-BE49-F238E27FC236}">
                <a16:creationId xmlns:a16="http://schemas.microsoft.com/office/drawing/2014/main" id="{0ED90DC4-E4A7-CBC0-5DAD-BCEAF43A58C4}"/>
              </a:ext>
            </a:extLst>
          </p:cNvPr>
          <p:cNvGraphicFramePr>
            <a:graphicFrameLocks noChangeAspect="1"/>
          </p:cNvGraphicFramePr>
          <p:nvPr>
            <p:extLst>
              <p:ext uri="{D42A27DB-BD31-4B8C-83A1-F6EECF244321}">
                <p14:modId xmlns:p14="http://schemas.microsoft.com/office/powerpoint/2010/main" val="2461819010"/>
              </p:ext>
            </p:extLst>
          </p:nvPr>
        </p:nvGraphicFramePr>
        <p:xfrm>
          <a:off x="7070562" y="1136351"/>
          <a:ext cx="2057400" cy="901700"/>
        </p:xfrm>
        <a:graphic>
          <a:graphicData uri="http://schemas.openxmlformats.org/presentationml/2006/ole">
            <mc:AlternateContent xmlns:mc="http://schemas.openxmlformats.org/markup-compatibility/2006">
              <mc:Choice xmlns:v="urn:schemas-microsoft-com:vml" Requires="v">
                <p:oleObj name="Equation" r:id="rId5" imgW="2057400" imgH="901440" progId="Equation.DSMT4">
                  <p:embed/>
                </p:oleObj>
              </mc:Choice>
              <mc:Fallback>
                <p:oleObj name="Equation" r:id="rId5" imgW="2057400" imgH="901440" progId="Equation.DSMT4">
                  <p:embed/>
                  <p:pic>
                    <p:nvPicPr>
                      <p:cNvPr id="0" name=""/>
                      <p:cNvPicPr/>
                      <p:nvPr/>
                    </p:nvPicPr>
                    <p:blipFill>
                      <a:blip r:embed="rId6"/>
                      <a:stretch>
                        <a:fillRect/>
                      </a:stretch>
                    </p:blipFill>
                    <p:spPr>
                      <a:xfrm>
                        <a:off x="7070562" y="1136351"/>
                        <a:ext cx="2057400" cy="901700"/>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C92CDA31-B60A-EB99-65B1-E6404E8AAADF}"/>
              </a:ext>
            </a:extLst>
          </p:cNvPr>
          <p:cNvGraphicFramePr>
            <a:graphicFrameLocks noChangeAspect="1"/>
          </p:cNvGraphicFramePr>
          <p:nvPr>
            <p:extLst>
              <p:ext uri="{D42A27DB-BD31-4B8C-83A1-F6EECF244321}">
                <p14:modId xmlns:p14="http://schemas.microsoft.com/office/powerpoint/2010/main" val="1907102643"/>
              </p:ext>
            </p:extLst>
          </p:nvPr>
        </p:nvGraphicFramePr>
        <p:xfrm>
          <a:off x="2933392" y="2828612"/>
          <a:ext cx="876300" cy="901700"/>
        </p:xfrm>
        <a:graphic>
          <a:graphicData uri="http://schemas.openxmlformats.org/presentationml/2006/ole">
            <mc:AlternateContent xmlns:mc="http://schemas.openxmlformats.org/markup-compatibility/2006">
              <mc:Choice xmlns:v="urn:schemas-microsoft-com:vml" Requires="v">
                <p:oleObj name="Equation" r:id="rId7" imgW="876240" imgH="901440" progId="Equation.DSMT4">
                  <p:embed/>
                </p:oleObj>
              </mc:Choice>
              <mc:Fallback>
                <p:oleObj name="Equation" r:id="rId7" imgW="876240" imgH="901440" progId="Equation.DSMT4">
                  <p:embed/>
                  <p:pic>
                    <p:nvPicPr>
                      <p:cNvPr id="0" name=""/>
                      <p:cNvPicPr/>
                      <p:nvPr/>
                    </p:nvPicPr>
                    <p:blipFill>
                      <a:blip r:embed="rId8"/>
                      <a:stretch>
                        <a:fillRect/>
                      </a:stretch>
                    </p:blipFill>
                    <p:spPr>
                      <a:xfrm>
                        <a:off x="2933392" y="2828612"/>
                        <a:ext cx="876300" cy="90170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F22B614C-B997-3341-31F0-985CB2E66341}"/>
              </a:ext>
            </a:extLst>
          </p:cNvPr>
          <p:cNvGraphicFramePr>
            <a:graphicFrameLocks noChangeAspect="1"/>
          </p:cNvGraphicFramePr>
          <p:nvPr>
            <p:extLst>
              <p:ext uri="{D42A27DB-BD31-4B8C-83A1-F6EECF244321}">
                <p14:modId xmlns:p14="http://schemas.microsoft.com/office/powerpoint/2010/main" val="2976291435"/>
              </p:ext>
            </p:extLst>
          </p:nvPr>
        </p:nvGraphicFramePr>
        <p:xfrm>
          <a:off x="7661112" y="2913444"/>
          <a:ext cx="876300" cy="901700"/>
        </p:xfrm>
        <a:graphic>
          <a:graphicData uri="http://schemas.openxmlformats.org/presentationml/2006/ole">
            <mc:AlternateContent xmlns:mc="http://schemas.openxmlformats.org/markup-compatibility/2006">
              <mc:Choice xmlns:v="urn:schemas-microsoft-com:vml" Requires="v">
                <p:oleObj name="Equation" r:id="rId9" imgW="876240" imgH="901440" progId="Equation.DSMT4">
                  <p:embed/>
                </p:oleObj>
              </mc:Choice>
              <mc:Fallback>
                <p:oleObj name="Equation" r:id="rId9" imgW="876240" imgH="901440" progId="Equation.DSMT4">
                  <p:embed/>
                  <p:pic>
                    <p:nvPicPr>
                      <p:cNvPr id="0" name=""/>
                      <p:cNvPicPr/>
                      <p:nvPr/>
                    </p:nvPicPr>
                    <p:blipFill>
                      <a:blip r:embed="rId10"/>
                      <a:stretch>
                        <a:fillRect/>
                      </a:stretch>
                    </p:blipFill>
                    <p:spPr>
                      <a:xfrm>
                        <a:off x="7661112" y="2913444"/>
                        <a:ext cx="876300" cy="901700"/>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CAB4F2EC-1811-B3FC-D9AC-CDCC7D62C890}"/>
              </a:ext>
            </a:extLst>
          </p:cNvPr>
          <p:cNvGraphicFramePr>
            <a:graphicFrameLocks noChangeAspect="1"/>
          </p:cNvGraphicFramePr>
          <p:nvPr>
            <p:extLst>
              <p:ext uri="{D42A27DB-BD31-4B8C-83A1-F6EECF244321}">
                <p14:modId xmlns:p14="http://schemas.microsoft.com/office/powerpoint/2010/main" val="1039548532"/>
              </p:ext>
            </p:extLst>
          </p:nvPr>
        </p:nvGraphicFramePr>
        <p:xfrm>
          <a:off x="2933392" y="3942583"/>
          <a:ext cx="1587500" cy="901700"/>
        </p:xfrm>
        <a:graphic>
          <a:graphicData uri="http://schemas.openxmlformats.org/presentationml/2006/ole">
            <mc:AlternateContent xmlns:mc="http://schemas.openxmlformats.org/markup-compatibility/2006">
              <mc:Choice xmlns:v="urn:schemas-microsoft-com:vml" Requires="v">
                <p:oleObj name="Equation" r:id="rId11" imgW="1587240" imgH="901440" progId="Equation.DSMT4">
                  <p:embed/>
                </p:oleObj>
              </mc:Choice>
              <mc:Fallback>
                <p:oleObj name="Equation" r:id="rId11" imgW="1587240" imgH="901440" progId="Equation.DSMT4">
                  <p:embed/>
                  <p:pic>
                    <p:nvPicPr>
                      <p:cNvPr id="0" name=""/>
                      <p:cNvPicPr/>
                      <p:nvPr/>
                    </p:nvPicPr>
                    <p:blipFill>
                      <a:blip r:embed="rId12"/>
                      <a:stretch>
                        <a:fillRect/>
                      </a:stretch>
                    </p:blipFill>
                    <p:spPr>
                      <a:xfrm>
                        <a:off x="2933392" y="3942583"/>
                        <a:ext cx="1587500" cy="901700"/>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925D2F7E-99E6-6727-DDE1-E9F799803AF5}"/>
              </a:ext>
            </a:extLst>
          </p:cNvPr>
          <p:cNvGraphicFramePr>
            <a:graphicFrameLocks noChangeAspect="1"/>
          </p:cNvGraphicFramePr>
          <p:nvPr>
            <p:extLst>
              <p:ext uri="{D42A27DB-BD31-4B8C-83A1-F6EECF244321}">
                <p14:modId xmlns:p14="http://schemas.microsoft.com/office/powerpoint/2010/main" val="3307476876"/>
              </p:ext>
            </p:extLst>
          </p:nvPr>
        </p:nvGraphicFramePr>
        <p:xfrm>
          <a:off x="7599956" y="4154855"/>
          <a:ext cx="1409700" cy="901700"/>
        </p:xfrm>
        <a:graphic>
          <a:graphicData uri="http://schemas.openxmlformats.org/presentationml/2006/ole">
            <mc:AlternateContent xmlns:mc="http://schemas.openxmlformats.org/markup-compatibility/2006">
              <mc:Choice xmlns:v="urn:schemas-microsoft-com:vml" Requires="v">
                <p:oleObj name="Equation" r:id="rId13" imgW="1409400" imgH="901440" progId="Equation.DSMT4">
                  <p:embed/>
                </p:oleObj>
              </mc:Choice>
              <mc:Fallback>
                <p:oleObj name="Equation" r:id="rId13" imgW="1409400" imgH="901440" progId="Equation.DSMT4">
                  <p:embed/>
                  <p:pic>
                    <p:nvPicPr>
                      <p:cNvPr id="0" name=""/>
                      <p:cNvPicPr/>
                      <p:nvPr/>
                    </p:nvPicPr>
                    <p:blipFill>
                      <a:blip r:embed="rId14"/>
                      <a:stretch>
                        <a:fillRect/>
                      </a:stretch>
                    </p:blipFill>
                    <p:spPr>
                      <a:xfrm>
                        <a:off x="7599956" y="4154855"/>
                        <a:ext cx="1409700" cy="901700"/>
                      </a:xfrm>
                      <a:prstGeom prst="rect">
                        <a:avLst/>
                      </a:prstGeom>
                    </p:spPr>
                  </p:pic>
                </p:oleObj>
              </mc:Fallback>
            </mc:AlternateContent>
          </a:graphicData>
        </a:graphic>
      </p:graphicFrame>
      <p:sp>
        <p:nvSpPr>
          <p:cNvPr id="13" name="Oval 12">
            <a:extLst>
              <a:ext uri="{FF2B5EF4-FFF2-40B4-BE49-F238E27FC236}">
                <a16:creationId xmlns:a16="http://schemas.microsoft.com/office/drawing/2014/main" id="{FCC7013B-4DA2-5F2C-D3CA-A58A22B8E59A}"/>
              </a:ext>
            </a:extLst>
          </p:cNvPr>
          <p:cNvSpPr/>
          <p:nvPr/>
        </p:nvSpPr>
        <p:spPr>
          <a:xfrm>
            <a:off x="2551410" y="2921243"/>
            <a:ext cx="820132" cy="7164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690852E-9563-D5C8-4B99-5B7E06758664}"/>
              </a:ext>
            </a:extLst>
          </p:cNvPr>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10096500" y="16039"/>
            <a:ext cx="2057400" cy="113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4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900" decel="100000" fill="hold"/>
                                        <p:tgtEl>
                                          <p:spTgt spid="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randombar(horizontal)">
                                      <p:cBhvr>
                                        <p:cTn id="21" dur="500"/>
                                        <p:tgtEl>
                                          <p:spTgt spid="50"/>
                                        </p:tgtEl>
                                      </p:cBhvr>
                                    </p:animEffect>
                                  </p:childTnLst>
                                </p:cTn>
                              </p:par>
                              <p:par>
                                <p:cTn id="22" presetID="14" presetClass="entr" presetSubtype="1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500"/>
                                        <p:tgtEl>
                                          <p:spTgt spid="7"/>
                                        </p:tgtEl>
                                      </p:cBhvr>
                                    </p:animEffect>
                                  </p:childTnLst>
                                </p:cTn>
                              </p:par>
                              <p:par>
                                <p:cTn id="25" presetID="14" presetClass="entr" presetSubtype="1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par>
                                <p:cTn id="28" presetID="14" presetClass="entr" presetSubtype="1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par>
                                <p:cTn id="31" presetID="14" presetClass="entr" presetSubtype="1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randombar(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834572" y="684313"/>
            <a:ext cx="10522857" cy="2227943"/>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200" b="1" dirty="0">
                <a:latin typeface="Times New Roman" panose="02020603050405020304" pitchFamily="18" charset="0"/>
                <a:cs typeface="Times New Roman" panose="02020603050405020304" pitchFamily="18" charset="0"/>
              </a:rPr>
              <a:t>Câu 2.</a:t>
            </a:r>
            <a:r>
              <a:rPr lang="nl-NL" sz="3200" dirty="0">
                <a:latin typeface="Times New Roman" panose="02020603050405020304" pitchFamily="18" charset="0"/>
                <a:cs typeface="Times New Roman" panose="02020603050405020304" pitchFamily="18" charset="0"/>
              </a:rPr>
              <a:t> Bạn Sơn thực hiện phép tính như sau </a:t>
            </a:r>
            <a:r>
              <a:rPr lang="nl-NL" sz="3200" b="1" dirty="0">
                <a:latin typeface="Times New Roman" panose="02020603050405020304" pitchFamily="18" charset="0"/>
                <a:cs typeface="Times New Roman" panose="02020603050405020304" pitchFamily="18" charset="0"/>
              </a:rPr>
              <a:t>đúng</a:t>
            </a:r>
            <a:r>
              <a:rPr lang="nl-NL" sz="3200" dirty="0">
                <a:latin typeface="Times New Roman" panose="02020603050405020304" pitchFamily="18" charset="0"/>
                <a:cs typeface="Times New Roman" panose="02020603050405020304" pitchFamily="18" charset="0"/>
              </a:rPr>
              <a:t> hay </a:t>
            </a:r>
            <a:r>
              <a:rPr lang="nl-NL" sz="3200" b="1" dirty="0">
                <a:latin typeface="Times New Roman" panose="02020603050405020304" pitchFamily="18" charset="0"/>
                <a:cs typeface="Times New Roman" panose="02020603050405020304" pitchFamily="18" charset="0"/>
              </a:rPr>
              <a:t>sai:</a:t>
            </a:r>
          </a:p>
          <a:p>
            <a:pPr algn="ctr"/>
            <a:endParaRPr lang="nl-NL" sz="3200" b="1" dirty="0">
              <a:latin typeface="Times New Roman" panose="02020603050405020304" pitchFamily="18" charset="0"/>
              <a:cs typeface="Times New Roman" panose="02020603050405020304" pitchFamily="18" charset="0"/>
            </a:endParaRPr>
          </a:p>
          <a:p>
            <a:pPr algn="ctr"/>
            <a:endParaRPr lang="en-US" sz="3200" dirty="0">
              <a:latin typeface="Times New Roman" panose="02020603050405020304" pitchFamily="18" charset="0"/>
              <a:cs typeface="Times New Roman" panose="02020603050405020304" pitchFamily="18" charset="0"/>
            </a:endParaRPr>
          </a:p>
        </p:txBody>
      </p:sp>
      <p:sp>
        <p:nvSpPr>
          <p:cNvPr id="50" name="Snip Diagonal Corner Rectangle 49"/>
          <p:cNvSpPr/>
          <p:nvPr/>
        </p:nvSpPr>
        <p:spPr>
          <a:xfrm>
            <a:off x="829227" y="3106001"/>
            <a:ext cx="10522857" cy="2227943"/>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marR="0" lvl="0" indent="-514350" algn="ctr" defTabSz="914400" rtl="0" eaLnBrk="1" fontAlgn="auto" latinLnBrk="0" hangingPunct="1">
              <a:lnSpc>
                <a:spcPct val="100000"/>
              </a:lnSpc>
              <a:spcBef>
                <a:spcPts val="0"/>
              </a:spcBef>
              <a:spcAft>
                <a:spcPts val="0"/>
              </a:spcAft>
              <a:buClrTx/>
              <a:buSzTx/>
              <a:buFontTx/>
              <a:buAutoNum type="alphaUcPeriod"/>
              <a:tabLst/>
              <a:defRPr/>
            </a:pPr>
            <a:r>
              <a:rPr kumimoji="0" lang="en-US" sz="32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Đúng</a:t>
            </a:r>
            <a:r>
              <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rPr>
              <a:t>				B. </a:t>
            </a:r>
            <a:r>
              <a:rPr lang="en-US" sz="3200" b="1" noProof="0" dirty="0">
                <a:solidFill>
                  <a:prstClr val="white"/>
                </a:solidFill>
                <a:latin typeface="Times New Roman" panose="02020603050405020304" pitchFamily="18" charset="0"/>
                <a:cs typeface="Times New Roman" panose="02020603050405020304" pitchFamily="18" charset="0"/>
              </a:rPr>
              <a:t>Sai</a:t>
            </a:r>
            <a:endParaRPr kumimoji="0" lang="en-US" sz="32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46" name="Picture 45">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53600" y="5388205"/>
            <a:ext cx="2400300" cy="1468203"/>
          </a:xfrm>
          <a:prstGeom prst="rect">
            <a:avLst/>
          </a:prstGeom>
        </p:spPr>
      </p:pic>
      <p:graphicFrame>
        <p:nvGraphicFramePr>
          <p:cNvPr id="3" name="Object 2">
            <a:extLst>
              <a:ext uri="{FF2B5EF4-FFF2-40B4-BE49-F238E27FC236}">
                <a16:creationId xmlns:a16="http://schemas.microsoft.com/office/drawing/2014/main" id="{2B96CBA1-AB3E-D9E2-35BE-299E0F9DB092}"/>
              </a:ext>
            </a:extLst>
          </p:cNvPr>
          <p:cNvGraphicFramePr>
            <a:graphicFrameLocks noChangeAspect="1"/>
          </p:cNvGraphicFramePr>
          <p:nvPr>
            <p:extLst>
              <p:ext uri="{D42A27DB-BD31-4B8C-83A1-F6EECF244321}">
                <p14:modId xmlns:p14="http://schemas.microsoft.com/office/powerpoint/2010/main" val="3004601422"/>
              </p:ext>
            </p:extLst>
          </p:nvPr>
        </p:nvGraphicFramePr>
        <p:xfrm>
          <a:off x="2705100" y="1798723"/>
          <a:ext cx="7048500" cy="838200"/>
        </p:xfrm>
        <a:graphic>
          <a:graphicData uri="http://schemas.openxmlformats.org/presentationml/2006/ole">
            <mc:AlternateContent xmlns:mc="http://schemas.openxmlformats.org/markup-compatibility/2006">
              <mc:Choice xmlns:v="urn:schemas-microsoft-com:vml" Requires="v">
                <p:oleObj name="Equation" r:id="rId5" imgW="7048440" imgH="838080" progId="Equation.DSMT4">
                  <p:embed/>
                </p:oleObj>
              </mc:Choice>
              <mc:Fallback>
                <p:oleObj name="Equation" r:id="rId5" imgW="7048440" imgH="838080" progId="Equation.DSMT4">
                  <p:embed/>
                  <p:pic>
                    <p:nvPicPr>
                      <p:cNvPr id="0" name=""/>
                      <p:cNvPicPr/>
                      <p:nvPr/>
                    </p:nvPicPr>
                    <p:blipFill>
                      <a:blip r:embed="rId6"/>
                      <a:stretch>
                        <a:fillRect/>
                      </a:stretch>
                    </p:blipFill>
                    <p:spPr>
                      <a:xfrm>
                        <a:off x="2705100" y="1798723"/>
                        <a:ext cx="7048500" cy="838200"/>
                      </a:xfrm>
                      <a:prstGeom prst="rect">
                        <a:avLst/>
                      </a:prstGeom>
                    </p:spPr>
                  </p:pic>
                </p:oleObj>
              </mc:Fallback>
            </mc:AlternateContent>
          </a:graphicData>
        </a:graphic>
      </p:graphicFrame>
      <p:sp>
        <p:nvSpPr>
          <p:cNvPr id="4" name="Oval 3">
            <a:extLst>
              <a:ext uri="{FF2B5EF4-FFF2-40B4-BE49-F238E27FC236}">
                <a16:creationId xmlns:a16="http://schemas.microsoft.com/office/drawing/2014/main" id="{86A3F46C-C261-A4FA-2EC5-B3A8A17E1EEB}"/>
              </a:ext>
            </a:extLst>
          </p:cNvPr>
          <p:cNvSpPr/>
          <p:nvPr/>
        </p:nvSpPr>
        <p:spPr>
          <a:xfrm>
            <a:off x="7492378" y="3861753"/>
            <a:ext cx="820132" cy="7164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690852E-9563-D5C8-4B99-5B7E06758664}"/>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134600" y="0"/>
            <a:ext cx="2057400" cy="113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13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par>
                                <p:cTn id="11" presetID="37"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2" name="whoosh.wav"/>
                                        </p:tgtEl>
                                      </p:cMediaNode>
                                    </p:audio>
                                  </p:sub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1000"/>
                                        <p:tgtEl>
                                          <p:spTgt spid="50"/>
                                        </p:tgtEl>
                                      </p:cBhvr>
                                    </p:animEffect>
                                    <p:anim calcmode="lin" valueType="num">
                                      <p:cBhvr>
                                        <p:cTn id="22" dur="1000" fill="hold"/>
                                        <p:tgtEl>
                                          <p:spTgt spid="50"/>
                                        </p:tgtEl>
                                        <p:attrNameLst>
                                          <p:attrName>ppt_x</p:attrName>
                                        </p:attrNameLst>
                                      </p:cBhvr>
                                      <p:tavLst>
                                        <p:tav tm="0">
                                          <p:val>
                                            <p:strVal val="#ppt_x"/>
                                          </p:val>
                                        </p:tav>
                                        <p:tav tm="100000">
                                          <p:val>
                                            <p:strVal val="#ppt_x"/>
                                          </p:val>
                                        </p:tav>
                                      </p:tavLst>
                                    </p:anim>
                                    <p:anim calcmode="lin" valueType="num">
                                      <p:cBhvr>
                                        <p:cTn id="23" dur="900" decel="100000" fill="hold"/>
                                        <p:tgtEl>
                                          <p:spTgt spid="50"/>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2" name="whoosh.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nip Diagonal Corner Rectangle 39"/>
          <p:cNvSpPr/>
          <p:nvPr/>
        </p:nvSpPr>
        <p:spPr>
          <a:xfrm>
            <a:off x="0" y="427615"/>
            <a:ext cx="10134600" cy="3089251"/>
          </a:xfrm>
          <a:prstGeom prst="snip2DiagRect">
            <a:avLst/>
          </a:prstGeom>
          <a:solidFill>
            <a:srgbClr val="00206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mèo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tốc</a:t>
            </a:r>
            <a:r>
              <a:rPr lang="en-US" sz="2800" dirty="0">
                <a:latin typeface="Times New Roman" panose="02020603050405020304" pitchFamily="18" charset="0"/>
                <a:cs typeface="Times New Roman" panose="02020603050405020304" pitchFamily="18" charset="0"/>
              </a:rPr>
              <a:t> x (x &gt;4) m/s.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3m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vờn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40 </a:t>
            </a:r>
            <a:r>
              <a:rPr lang="en-US" sz="2800" dirty="0" err="1">
                <a:latin typeface="Times New Roman" panose="02020603050405020304" pitchFamily="18" charset="0"/>
                <a:cs typeface="Times New Roman" panose="02020603050405020304" pitchFamily="18" charset="0"/>
              </a:rPr>
              <a:t>giây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Sau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15 </a:t>
            </a:r>
            <a:r>
              <a:rPr lang="en-US" sz="2800" dirty="0" err="1">
                <a:latin typeface="Times New Roman" panose="02020603050405020304" pitchFamily="18" charset="0"/>
                <a:cs typeface="Times New Roman" panose="02020603050405020304" pitchFamily="18" charset="0"/>
              </a:rPr>
              <a:t>giây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4m/s.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5m </a:t>
            </a:r>
            <a:r>
              <a:rPr lang="en-US" sz="2800" dirty="0" err="1">
                <a:latin typeface="Times New Roman" panose="02020603050405020304" pitchFamily="18" charset="0"/>
                <a:cs typeface="Times New Roman" panose="02020603050405020304" pitchFamily="18" charset="0"/>
              </a:rPr>
              <a:t>mèo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thúc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chênh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mèo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a:t>
            </a:r>
          </a:p>
        </p:txBody>
      </p:sp>
      <p:sp>
        <p:nvSpPr>
          <p:cNvPr id="50" name="Snip Diagonal Corner Rectangle 49"/>
          <p:cNvSpPr/>
          <p:nvPr/>
        </p:nvSpPr>
        <p:spPr>
          <a:xfrm>
            <a:off x="1" y="3706411"/>
            <a:ext cx="10134600" cy="2109928"/>
          </a:xfrm>
          <a:prstGeom prst="snip2DiagRect">
            <a:avLst/>
          </a:prstGeom>
          <a:solidFill>
            <a:srgbClr val="7030A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6" name="Picture 45">
            <a:hlinkClick r:id="rId3" action="ppaction://hlinksldjump"/>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14379" y="5389797"/>
            <a:ext cx="2400300" cy="1468203"/>
          </a:xfrm>
          <a:prstGeom prst="rect">
            <a:avLst/>
          </a:prstGeom>
        </p:spPr>
      </p:pic>
      <p:graphicFrame>
        <p:nvGraphicFramePr>
          <p:cNvPr id="3" name="Object 2">
            <a:extLst>
              <a:ext uri="{FF2B5EF4-FFF2-40B4-BE49-F238E27FC236}">
                <a16:creationId xmlns:a16="http://schemas.microsoft.com/office/drawing/2014/main" id="{DED8D87C-CAB2-9EEA-E2ED-F7CA43AD9DF4}"/>
              </a:ext>
            </a:extLst>
          </p:cNvPr>
          <p:cNvGraphicFramePr>
            <a:graphicFrameLocks noChangeAspect="1"/>
          </p:cNvGraphicFramePr>
          <p:nvPr>
            <p:extLst>
              <p:ext uri="{D42A27DB-BD31-4B8C-83A1-F6EECF244321}">
                <p14:modId xmlns:p14="http://schemas.microsoft.com/office/powerpoint/2010/main" val="1323355385"/>
              </p:ext>
            </p:extLst>
          </p:nvPr>
        </p:nvGraphicFramePr>
        <p:xfrm>
          <a:off x="0" y="4297061"/>
          <a:ext cx="1587500" cy="901700"/>
        </p:xfrm>
        <a:graphic>
          <a:graphicData uri="http://schemas.openxmlformats.org/presentationml/2006/ole">
            <mc:AlternateContent xmlns:mc="http://schemas.openxmlformats.org/markup-compatibility/2006">
              <mc:Choice xmlns:v="urn:schemas-microsoft-com:vml" Requires="v">
                <p:oleObj name="Equation" r:id="rId5" imgW="1587240" imgH="901440" progId="Equation.DSMT4">
                  <p:embed/>
                </p:oleObj>
              </mc:Choice>
              <mc:Fallback>
                <p:oleObj name="Equation" r:id="rId5" imgW="1587240" imgH="901440" progId="Equation.DSMT4">
                  <p:embed/>
                  <p:pic>
                    <p:nvPicPr>
                      <p:cNvPr id="0" name=""/>
                      <p:cNvPicPr/>
                      <p:nvPr/>
                    </p:nvPicPr>
                    <p:blipFill>
                      <a:blip r:embed="rId6"/>
                      <a:stretch>
                        <a:fillRect/>
                      </a:stretch>
                    </p:blipFill>
                    <p:spPr>
                      <a:xfrm>
                        <a:off x="0" y="4297061"/>
                        <a:ext cx="1587500" cy="901700"/>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C314B3DB-E05B-A9D6-51D3-2AF6B3CFD5CB}"/>
              </a:ext>
            </a:extLst>
          </p:cNvPr>
          <p:cNvGraphicFramePr>
            <a:graphicFrameLocks noChangeAspect="1"/>
          </p:cNvGraphicFramePr>
          <p:nvPr>
            <p:extLst>
              <p:ext uri="{D42A27DB-BD31-4B8C-83A1-F6EECF244321}">
                <p14:modId xmlns:p14="http://schemas.microsoft.com/office/powerpoint/2010/main" val="4001421986"/>
              </p:ext>
            </p:extLst>
          </p:nvPr>
        </p:nvGraphicFramePr>
        <p:xfrm>
          <a:off x="2526167" y="4296297"/>
          <a:ext cx="1587500" cy="901700"/>
        </p:xfrm>
        <a:graphic>
          <a:graphicData uri="http://schemas.openxmlformats.org/presentationml/2006/ole">
            <mc:AlternateContent xmlns:mc="http://schemas.openxmlformats.org/markup-compatibility/2006">
              <mc:Choice xmlns:v="urn:schemas-microsoft-com:vml" Requires="v">
                <p:oleObj name="Equation" r:id="rId7" imgW="1587240" imgH="901440" progId="Equation.DSMT4">
                  <p:embed/>
                </p:oleObj>
              </mc:Choice>
              <mc:Fallback>
                <p:oleObj name="Equation" r:id="rId7" imgW="1587240" imgH="901440" progId="Equation.DSMT4">
                  <p:embed/>
                  <p:pic>
                    <p:nvPicPr>
                      <p:cNvPr id="0" name=""/>
                      <p:cNvPicPr/>
                      <p:nvPr/>
                    </p:nvPicPr>
                    <p:blipFill>
                      <a:blip r:embed="rId8"/>
                      <a:stretch>
                        <a:fillRect/>
                      </a:stretch>
                    </p:blipFill>
                    <p:spPr>
                      <a:xfrm>
                        <a:off x="2526167" y="4296297"/>
                        <a:ext cx="1587500" cy="901700"/>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16F33B63-EFCA-4DE0-7BF5-634E2A57C1B0}"/>
              </a:ext>
            </a:extLst>
          </p:cNvPr>
          <p:cNvGraphicFramePr>
            <a:graphicFrameLocks noChangeAspect="1"/>
          </p:cNvGraphicFramePr>
          <p:nvPr>
            <p:extLst>
              <p:ext uri="{D42A27DB-BD31-4B8C-83A1-F6EECF244321}">
                <p14:modId xmlns:p14="http://schemas.microsoft.com/office/powerpoint/2010/main" val="3306712643"/>
              </p:ext>
            </p:extLst>
          </p:nvPr>
        </p:nvGraphicFramePr>
        <p:xfrm>
          <a:off x="5306673" y="4262389"/>
          <a:ext cx="1600200" cy="901700"/>
        </p:xfrm>
        <a:graphic>
          <a:graphicData uri="http://schemas.openxmlformats.org/presentationml/2006/ole">
            <mc:AlternateContent xmlns:mc="http://schemas.openxmlformats.org/markup-compatibility/2006">
              <mc:Choice xmlns:v="urn:schemas-microsoft-com:vml" Requires="v">
                <p:oleObj name="Equation" r:id="rId9" imgW="1600200" imgH="901440" progId="Equation.DSMT4">
                  <p:embed/>
                </p:oleObj>
              </mc:Choice>
              <mc:Fallback>
                <p:oleObj name="Equation" r:id="rId9" imgW="1600200" imgH="901440" progId="Equation.DSMT4">
                  <p:embed/>
                  <p:pic>
                    <p:nvPicPr>
                      <p:cNvPr id="0" name=""/>
                      <p:cNvPicPr/>
                      <p:nvPr/>
                    </p:nvPicPr>
                    <p:blipFill>
                      <a:blip r:embed="rId10"/>
                      <a:stretch>
                        <a:fillRect/>
                      </a:stretch>
                    </p:blipFill>
                    <p:spPr>
                      <a:xfrm>
                        <a:off x="5306673" y="4262389"/>
                        <a:ext cx="1600200" cy="90170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30D9895-03E9-4DAE-6CFD-DDEB53010DB6}"/>
              </a:ext>
            </a:extLst>
          </p:cNvPr>
          <p:cNvGraphicFramePr>
            <a:graphicFrameLocks noChangeAspect="1"/>
          </p:cNvGraphicFramePr>
          <p:nvPr>
            <p:extLst>
              <p:ext uri="{D42A27DB-BD31-4B8C-83A1-F6EECF244321}">
                <p14:modId xmlns:p14="http://schemas.microsoft.com/office/powerpoint/2010/main" val="3963282952"/>
              </p:ext>
            </p:extLst>
          </p:nvPr>
        </p:nvGraphicFramePr>
        <p:xfrm>
          <a:off x="8099879" y="4296297"/>
          <a:ext cx="1714500" cy="901700"/>
        </p:xfrm>
        <a:graphic>
          <a:graphicData uri="http://schemas.openxmlformats.org/presentationml/2006/ole">
            <mc:AlternateContent xmlns:mc="http://schemas.openxmlformats.org/markup-compatibility/2006">
              <mc:Choice xmlns:v="urn:schemas-microsoft-com:vml" Requires="v">
                <p:oleObj name="Equation" r:id="rId11" imgW="1714320" imgH="901440" progId="Equation.DSMT4">
                  <p:embed/>
                </p:oleObj>
              </mc:Choice>
              <mc:Fallback>
                <p:oleObj name="Equation" r:id="rId11" imgW="1714320" imgH="901440" progId="Equation.DSMT4">
                  <p:embed/>
                  <p:pic>
                    <p:nvPicPr>
                      <p:cNvPr id="0" name=""/>
                      <p:cNvPicPr/>
                      <p:nvPr/>
                    </p:nvPicPr>
                    <p:blipFill>
                      <a:blip r:embed="rId12"/>
                      <a:stretch>
                        <a:fillRect/>
                      </a:stretch>
                    </p:blipFill>
                    <p:spPr>
                      <a:xfrm>
                        <a:off x="8099879" y="4296297"/>
                        <a:ext cx="1714500" cy="901700"/>
                      </a:xfrm>
                      <a:prstGeom prst="rect">
                        <a:avLst/>
                      </a:prstGeom>
                    </p:spPr>
                  </p:pic>
                </p:oleObj>
              </mc:Fallback>
            </mc:AlternateContent>
          </a:graphicData>
        </a:graphic>
      </p:graphicFrame>
      <p:sp>
        <p:nvSpPr>
          <p:cNvPr id="8" name="Oval 7">
            <a:extLst>
              <a:ext uri="{FF2B5EF4-FFF2-40B4-BE49-F238E27FC236}">
                <a16:creationId xmlns:a16="http://schemas.microsoft.com/office/drawing/2014/main" id="{A77E4BCC-A315-2F54-C69A-19AF7CEB0D13}"/>
              </a:ext>
            </a:extLst>
          </p:cNvPr>
          <p:cNvSpPr/>
          <p:nvPr/>
        </p:nvSpPr>
        <p:spPr>
          <a:xfrm>
            <a:off x="7689813" y="4297301"/>
            <a:ext cx="820132" cy="7164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8FBE524-7FB6-F0A0-C357-0B4B61933597}"/>
              </a:ext>
            </a:extLst>
          </p:cNvPr>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10134600" y="-137534"/>
            <a:ext cx="2057400" cy="113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16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900" decel="100000" fill="hold"/>
                                        <p:tgtEl>
                                          <p:spTgt spid="4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whoosh.wav"/>
                                        </p:tgtEl>
                                      </p:cMediaNode>
                                    </p:audio>
                                  </p:sub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randombar(horizontal)">
                                      <p:cBhvr>
                                        <p:cTn id="15" dur="500"/>
                                        <p:tgtEl>
                                          <p:spTgt spid="50"/>
                                        </p:tgtEl>
                                      </p:cBhvr>
                                    </p:animEffect>
                                  </p:childTnLst>
                                </p:cTn>
                              </p:par>
                              <p:par>
                                <p:cTn id="16" presetID="14" presetClass="entr" presetSubtype="1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par>
                                <p:cTn id="19" presetID="14" presetClass="entr" presetSubtype="1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par>
                                <p:cTn id="22" presetID="14" presetClass="entr" presetSubtype="1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par>
                                <p:cTn id="25" presetID="14" presetClass="entr" presetSubtype="1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randombar(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dow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50"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77"/>
          <p:cNvSpPr txBox="1">
            <a:spLocks noChangeArrowheads="1"/>
          </p:cNvSpPr>
          <p:nvPr/>
        </p:nvSpPr>
        <p:spPr bwMode="auto">
          <a:xfrm>
            <a:off x="1519274" y="1514689"/>
            <a:ext cx="10241987" cy="522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b="1">
                <a:solidFill>
                  <a:srgbClr val="FFFF99"/>
                </a:solidFill>
                <a:latin typeface="Times New Roman" panose="02020603050405020304" pitchFamily="18" charset="0"/>
              </a:defRPr>
            </a:lvl1pPr>
            <a:lvl2pPr>
              <a:defRPr sz="2600" b="1">
                <a:solidFill>
                  <a:srgbClr val="FFFF99"/>
                </a:solidFill>
                <a:latin typeface="Times New Roman" panose="02020603050405020304" pitchFamily="18" charset="0"/>
              </a:defRPr>
            </a:lvl2pPr>
            <a:lvl3pPr>
              <a:defRPr sz="2600" b="1">
                <a:solidFill>
                  <a:srgbClr val="FFFF99"/>
                </a:solidFill>
                <a:latin typeface="Times New Roman" panose="02020603050405020304" pitchFamily="18" charset="0"/>
              </a:defRPr>
            </a:lvl3pPr>
            <a:lvl4pPr>
              <a:defRPr sz="2600" b="1">
                <a:solidFill>
                  <a:srgbClr val="FFFF99"/>
                </a:solidFill>
                <a:latin typeface="Times New Roman" panose="02020603050405020304" pitchFamily="18" charset="0"/>
              </a:defRPr>
            </a:lvl4pPr>
            <a:lvl5pPr>
              <a:defRPr sz="2600" b="1">
                <a:solidFill>
                  <a:srgbClr val="FFFF99"/>
                </a:solidFill>
                <a:latin typeface="Times New Roman" panose="02020603050405020304" pitchFamily="18" charset="0"/>
              </a:defRPr>
            </a:lvl5pPr>
            <a:lvl6pPr fontAlgn="base">
              <a:spcBef>
                <a:spcPct val="0"/>
              </a:spcBef>
              <a:spcAft>
                <a:spcPct val="0"/>
              </a:spcAft>
              <a:buFont typeface="Arial" panose="020B0604020202020204" pitchFamily="34" charset="0"/>
              <a:defRPr sz="2600" b="1">
                <a:solidFill>
                  <a:srgbClr val="FFFF99"/>
                </a:solidFill>
                <a:latin typeface="Times New Roman" panose="02020603050405020304" pitchFamily="18" charset="0"/>
              </a:defRPr>
            </a:lvl6pPr>
            <a:lvl7pPr fontAlgn="base">
              <a:spcBef>
                <a:spcPct val="0"/>
              </a:spcBef>
              <a:spcAft>
                <a:spcPct val="0"/>
              </a:spcAft>
              <a:buFont typeface="Arial" panose="020B0604020202020204" pitchFamily="34" charset="0"/>
              <a:defRPr sz="2600" b="1">
                <a:solidFill>
                  <a:srgbClr val="FFFF99"/>
                </a:solidFill>
                <a:latin typeface="Times New Roman" panose="02020603050405020304" pitchFamily="18" charset="0"/>
              </a:defRPr>
            </a:lvl7pPr>
            <a:lvl8pPr fontAlgn="base">
              <a:spcBef>
                <a:spcPct val="0"/>
              </a:spcBef>
              <a:spcAft>
                <a:spcPct val="0"/>
              </a:spcAft>
              <a:buFont typeface="Arial" panose="020B0604020202020204" pitchFamily="34" charset="0"/>
              <a:defRPr sz="2600" b="1">
                <a:solidFill>
                  <a:srgbClr val="FFFF99"/>
                </a:solidFill>
                <a:latin typeface="Times New Roman" panose="02020603050405020304" pitchFamily="18" charset="0"/>
              </a:defRPr>
            </a:lvl8pPr>
            <a:lvl9pPr fontAlgn="base">
              <a:spcBef>
                <a:spcPct val="0"/>
              </a:spcBef>
              <a:spcAft>
                <a:spcPct val="0"/>
              </a:spcAft>
              <a:buFont typeface="Arial" panose="020B0604020202020204" pitchFamily="34" charset="0"/>
              <a:defRPr sz="2600" b="1">
                <a:solidFill>
                  <a:srgbClr val="FFFF99"/>
                </a:solidFill>
                <a:latin typeface="Times New Roman" panose="02020603050405020304" pitchFamily="18" charset="0"/>
              </a:defRPr>
            </a:lvl9pPr>
          </a:lstStyle>
          <a:p>
            <a:pPr marL="457200" indent="-457200">
              <a:lnSpc>
                <a:spcPct val="107000"/>
              </a:lnSpc>
              <a:spcAft>
                <a:spcPts val="800"/>
              </a:spcAft>
              <a:buFont typeface="Arial" panose="020B0604020202020204" pitchFamily="34" charset="0"/>
              <a:buChar char="•"/>
            </a:pP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Ôn</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tắc</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cộng</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trừ</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Text Box 378"/>
          <p:cNvSpPr txBox="1">
            <a:spLocks noChangeArrowheads="1"/>
          </p:cNvSpPr>
          <p:nvPr/>
        </p:nvSpPr>
        <p:spPr bwMode="auto">
          <a:xfrm>
            <a:off x="1567400" y="5398279"/>
            <a:ext cx="1001814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b="1">
                <a:solidFill>
                  <a:srgbClr val="FFFF99"/>
                </a:solidFill>
                <a:latin typeface="Times New Roman" panose="02020603050405020304" pitchFamily="18" charset="0"/>
              </a:defRPr>
            </a:lvl1pPr>
            <a:lvl2pPr>
              <a:defRPr sz="2600" b="1">
                <a:solidFill>
                  <a:srgbClr val="FFFF99"/>
                </a:solidFill>
                <a:latin typeface="Times New Roman" panose="02020603050405020304" pitchFamily="18" charset="0"/>
              </a:defRPr>
            </a:lvl2pPr>
            <a:lvl3pPr>
              <a:defRPr sz="2600" b="1">
                <a:solidFill>
                  <a:srgbClr val="FFFF99"/>
                </a:solidFill>
                <a:latin typeface="Times New Roman" panose="02020603050405020304" pitchFamily="18" charset="0"/>
              </a:defRPr>
            </a:lvl3pPr>
            <a:lvl4pPr>
              <a:defRPr sz="2600" b="1">
                <a:solidFill>
                  <a:srgbClr val="FFFF99"/>
                </a:solidFill>
                <a:latin typeface="Times New Roman" panose="02020603050405020304" pitchFamily="18" charset="0"/>
              </a:defRPr>
            </a:lvl4pPr>
            <a:lvl5pPr>
              <a:defRPr sz="2600" b="1">
                <a:solidFill>
                  <a:srgbClr val="FFFF99"/>
                </a:solidFill>
                <a:latin typeface="Times New Roman" panose="02020603050405020304" pitchFamily="18" charset="0"/>
              </a:defRPr>
            </a:lvl5pPr>
            <a:lvl6pPr fontAlgn="base">
              <a:spcBef>
                <a:spcPct val="0"/>
              </a:spcBef>
              <a:spcAft>
                <a:spcPct val="0"/>
              </a:spcAft>
              <a:buFont typeface="Arial" panose="020B0604020202020204" pitchFamily="34" charset="0"/>
              <a:defRPr sz="2600" b="1">
                <a:solidFill>
                  <a:srgbClr val="FFFF99"/>
                </a:solidFill>
                <a:latin typeface="Times New Roman" panose="02020603050405020304" pitchFamily="18" charset="0"/>
              </a:defRPr>
            </a:lvl6pPr>
            <a:lvl7pPr fontAlgn="base">
              <a:spcBef>
                <a:spcPct val="0"/>
              </a:spcBef>
              <a:spcAft>
                <a:spcPct val="0"/>
              </a:spcAft>
              <a:buFont typeface="Arial" panose="020B0604020202020204" pitchFamily="34" charset="0"/>
              <a:defRPr sz="2600" b="1">
                <a:solidFill>
                  <a:srgbClr val="FFFF99"/>
                </a:solidFill>
                <a:latin typeface="Times New Roman" panose="02020603050405020304" pitchFamily="18" charset="0"/>
              </a:defRPr>
            </a:lvl7pPr>
            <a:lvl8pPr fontAlgn="base">
              <a:spcBef>
                <a:spcPct val="0"/>
              </a:spcBef>
              <a:spcAft>
                <a:spcPct val="0"/>
              </a:spcAft>
              <a:buFont typeface="Arial" panose="020B0604020202020204" pitchFamily="34" charset="0"/>
              <a:defRPr sz="2600" b="1">
                <a:solidFill>
                  <a:srgbClr val="FFFF99"/>
                </a:solidFill>
                <a:latin typeface="Times New Roman" panose="02020603050405020304" pitchFamily="18" charset="0"/>
              </a:defRPr>
            </a:lvl8pPr>
            <a:lvl9pPr fontAlgn="base">
              <a:spcBef>
                <a:spcPct val="0"/>
              </a:spcBef>
              <a:spcAft>
                <a:spcPct val="0"/>
              </a:spcAft>
              <a:buFont typeface="Arial" panose="020B0604020202020204" pitchFamily="34" charset="0"/>
              <a:defRPr sz="2600" b="1">
                <a:solidFill>
                  <a:srgbClr val="FFFF99"/>
                </a:solidFill>
                <a:latin typeface="Times New Roman" panose="02020603050405020304" pitchFamily="18" charset="0"/>
              </a:defRPr>
            </a:lvl9pPr>
          </a:lstStyle>
          <a:p>
            <a:pPr eaLnBrk="0" hangingPunct="0">
              <a:spcBef>
                <a:spcPct val="50000"/>
              </a:spcBef>
              <a:buFont typeface="Arial" panose="020B0604020202020204" pitchFamily="34" charset="0"/>
              <a:buChar char="•"/>
            </a:pPr>
            <a:r>
              <a:rPr lang="en-US" altLang="zh-CN" sz="2800" dirty="0">
                <a:solidFill>
                  <a:srgbClr val="0D77B9"/>
                </a:solidFill>
                <a:ea typeface="SimSun" panose="02010600030101010101" pitchFamily="2" charset="-122"/>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trước</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mục</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4: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Cộng</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trừ</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đại</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Text Box 379"/>
          <p:cNvSpPr txBox="1">
            <a:spLocks noChangeArrowheads="1"/>
          </p:cNvSpPr>
          <p:nvPr/>
        </p:nvSpPr>
        <p:spPr bwMode="auto">
          <a:xfrm>
            <a:off x="1567400" y="6011944"/>
            <a:ext cx="993533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600" b="1">
                <a:solidFill>
                  <a:srgbClr val="FFFF99"/>
                </a:solidFill>
                <a:latin typeface="Times New Roman" panose="02020603050405020304" pitchFamily="18" charset="0"/>
              </a:defRPr>
            </a:lvl1pPr>
            <a:lvl2pPr>
              <a:defRPr sz="2600" b="1">
                <a:solidFill>
                  <a:srgbClr val="FFFF99"/>
                </a:solidFill>
                <a:latin typeface="Times New Roman" panose="02020603050405020304" pitchFamily="18" charset="0"/>
              </a:defRPr>
            </a:lvl2pPr>
            <a:lvl3pPr>
              <a:defRPr sz="2600" b="1">
                <a:solidFill>
                  <a:srgbClr val="FFFF99"/>
                </a:solidFill>
                <a:latin typeface="Times New Roman" panose="02020603050405020304" pitchFamily="18" charset="0"/>
              </a:defRPr>
            </a:lvl3pPr>
            <a:lvl4pPr>
              <a:defRPr sz="2600" b="1">
                <a:solidFill>
                  <a:srgbClr val="FFFF99"/>
                </a:solidFill>
                <a:latin typeface="Times New Roman" panose="02020603050405020304" pitchFamily="18" charset="0"/>
              </a:defRPr>
            </a:lvl4pPr>
            <a:lvl5pPr>
              <a:defRPr sz="2600" b="1">
                <a:solidFill>
                  <a:srgbClr val="FFFF99"/>
                </a:solidFill>
                <a:latin typeface="Times New Roman" panose="02020603050405020304" pitchFamily="18" charset="0"/>
              </a:defRPr>
            </a:lvl5pPr>
            <a:lvl6pPr fontAlgn="base">
              <a:spcBef>
                <a:spcPct val="0"/>
              </a:spcBef>
              <a:spcAft>
                <a:spcPct val="0"/>
              </a:spcAft>
              <a:buFont typeface="Arial" panose="020B0604020202020204" pitchFamily="34" charset="0"/>
              <a:defRPr sz="2600" b="1">
                <a:solidFill>
                  <a:srgbClr val="FFFF99"/>
                </a:solidFill>
                <a:latin typeface="Times New Roman" panose="02020603050405020304" pitchFamily="18" charset="0"/>
              </a:defRPr>
            </a:lvl6pPr>
            <a:lvl7pPr fontAlgn="base">
              <a:spcBef>
                <a:spcPct val="0"/>
              </a:spcBef>
              <a:spcAft>
                <a:spcPct val="0"/>
              </a:spcAft>
              <a:buFont typeface="Arial" panose="020B0604020202020204" pitchFamily="34" charset="0"/>
              <a:defRPr sz="2600" b="1">
                <a:solidFill>
                  <a:srgbClr val="FFFF99"/>
                </a:solidFill>
                <a:latin typeface="Times New Roman" panose="02020603050405020304" pitchFamily="18" charset="0"/>
              </a:defRPr>
            </a:lvl7pPr>
            <a:lvl8pPr fontAlgn="base">
              <a:spcBef>
                <a:spcPct val="0"/>
              </a:spcBef>
              <a:spcAft>
                <a:spcPct val="0"/>
              </a:spcAft>
              <a:buFont typeface="Arial" panose="020B0604020202020204" pitchFamily="34" charset="0"/>
              <a:defRPr sz="2600" b="1">
                <a:solidFill>
                  <a:srgbClr val="FFFF99"/>
                </a:solidFill>
                <a:latin typeface="Times New Roman" panose="02020603050405020304" pitchFamily="18" charset="0"/>
              </a:defRPr>
            </a:lvl8pPr>
            <a:lvl9pPr fontAlgn="base">
              <a:spcBef>
                <a:spcPct val="0"/>
              </a:spcBef>
              <a:spcAft>
                <a:spcPct val="0"/>
              </a:spcAft>
              <a:buFont typeface="Arial" panose="020B0604020202020204" pitchFamily="34" charset="0"/>
              <a:defRPr sz="2600" b="1">
                <a:solidFill>
                  <a:srgbClr val="FFFF99"/>
                </a:solidFill>
                <a:latin typeface="Times New Roman" panose="02020603050405020304" pitchFamily="18" charset="0"/>
              </a:defRPr>
            </a:lvl9pPr>
          </a:lstStyle>
          <a:p>
            <a:pPr eaLnBrk="0" hangingPunct="0">
              <a:spcBef>
                <a:spcPct val="50000"/>
              </a:spcBef>
              <a:buFont typeface="Arial" panose="020B0604020202020204" pitchFamily="34" charset="0"/>
              <a:buChar char="•"/>
            </a:pPr>
            <a:r>
              <a:rPr lang="en-US" altLang="zh-CN" sz="2800" dirty="0">
                <a:solidFill>
                  <a:srgbClr val="0D77B9"/>
                </a:solidFill>
                <a:ea typeface="SimSun" panose="02010600030101010101" pitchFamily="2" charset="-122"/>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Xem</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tắc</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dấu</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ngoặc</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phép</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cộng</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phân</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số</a:t>
            </a:r>
            <a:r>
              <a:rPr lang="en-US" sz="2800" kern="100" dirty="0">
                <a:solidFill>
                  <a:srgbClr val="0D77B9"/>
                </a:solidFill>
                <a:effectLst/>
                <a:latin typeface="Times New Roman" panose="02020603050405020304" pitchFamily="18" charset="0"/>
                <a:ea typeface="Calibri" panose="020F0502020204030204" pitchFamily="34" charset="0"/>
                <a:cs typeface="Times New Roman" panose="02020603050405020304" pitchFamily="18" charset="0"/>
              </a:rPr>
              <a:t>.</a:t>
            </a:r>
          </a:p>
        </p:txBody>
      </p:sp>
      <p:grpSp>
        <p:nvGrpSpPr>
          <p:cNvPr id="7" name="Group 85">
            <a:extLst>
              <a:ext uri="{FF2B5EF4-FFF2-40B4-BE49-F238E27FC236}">
                <a16:creationId xmlns:a16="http://schemas.microsoft.com/office/drawing/2014/main" id="{F6453DF1-58DF-08FC-90F8-9601047E27C8}"/>
              </a:ext>
            </a:extLst>
          </p:cNvPr>
          <p:cNvGrpSpPr/>
          <p:nvPr/>
        </p:nvGrpSpPr>
        <p:grpSpPr>
          <a:xfrm>
            <a:off x="0" y="0"/>
            <a:ext cx="2335690" cy="1553992"/>
            <a:chOff x="0" y="0"/>
            <a:chExt cx="892175" cy="696912"/>
          </a:xfrm>
        </p:grpSpPr>
        <p:sp>
          <p:nvSpPr>
            <p:cNvPr id="8" name="Freeform 5">
              <a:extLst>
                <a:ext uri="{FF2B5EF4-FFF2-40B4-BE49-F238E27FC236}">
                  <a16:creationId xmlns:a16="http://schemas.microsoft.com/office/drawing/2014/main" id="{910621C2-9444-3AA6-45F9-2A06E0789046}"/>
                </a:ext>
              </a:extLst>
            </p:cNvPr>
            <p:cNvSpPr>
              <a:spLocks noEditPoints="1"/>
            </p:cNvSpPr>
            <p:nvPr/>
          </p:nvSpPr>
          <p:spPr>
            <a:xfrm>
              <a:off x="98425" y="282575"/>
              <a:ext cx="617538" cy="414337"/>
            </a:xfrm>
            <a:custGeom>
              <a:avLst/>
              <a:gdLst>
                <a:gd name="txL" fmla="*/ 0 w 389"/>
                <a:gd name="txT" fmla="*/ 0 h 261"/>
                <a:gd name="txR" fmla="*/ 389 w 389"/>
                <a:gd name="txB" fmla="*/ 261 h 261"/>
              </a:gdLst>
              <a:ahLst/>
              <a:cxnLst>
                <a:cxn ang="0">
                  <a:pos x="531754193" y="657759194"/>
                </a:cxn>
                <a:cxn ang="0">
                  <a:pos x="531754193" y="398184207"/>
                </a:cxn>
                <a:cxn ang="0">
                  <a:pos x="400705962" y="398184207"/>
                </a:cxn>
                <a:cxn ang="0">
                  <a:pos x="400705962" y="657759194"/>
                </a:cxn>
                <a:cxn ang="0">
                  <a:pos x="0" y="657759194"/>
                </a:cxn>
                <a:cxn ang="0">
                  <a:pos x="0" y="30241839"/>
                </a:cxn>
                <a:cxn ang="0">
                  <a:pos x="0" y="0"/>
                </a:cxn>
                <a:cxn ang="0">
                  <a:pos x="980342369" y="0"/>
                </a:cxn>
                <a:cxn ang="0">
                  <a:pos x="980342369" y="657759194"/>
                </a:cxn>
                <a:cxn ang="0">
                  <a:pos x="531754193" y="657759194"/>
                </a:cxn>
                <a:cxn ang="0">
                  <a:pos x="531754193" y="657759194"/>
                </a:cxn>
                <a:cxn ang="0">
                  <a:pos x="579636407" y="345260196"/>
                </a:cxn>
                <a:cxn ang="0">
                  <a:pos x="579636407" y="609877077"/>
                </a:cxn>
                <a:cxn ang="0">
                  <a:pos x="927418251" y="609877077"/>
                </a:cxn>
                <a:cxn ang="0">
                  <a:pos x="927418251" y="52922424"/>
                </a:cxn>
                <a:cxn ang="0">
                  <a:pos x="47883801" y="52922424"/>
                </a:cxn>
                <a:cxn ang="0">
                  <a:pos x="47883801" y="609877077"/>
                </a:cxn>
                <a:cxn ang="0">
                  <a:pos x="352822161" y="609877077"/>
                </a:cxn>
                <a:cxn ang="0">
                  <a:pos x="352822161" y="345260196"/>
                </a:cxn>
                <a:cxn ang="0">
                  <a:pos x="579636407" y="345260196"/>
                </a:cxn>
                <a:cxn ang="0">
                  <a:pos x="579636407" y="345260196"/>
                </a:cxn>
                <a:cxn ang="0">
                  <a:pos x="22682218" y="52922424"/>
                </a:cxn>
                <a:cxn ang="0">
                  <a:pos x="22682218" y="30241839"/>
                </a:cxn>
                <a:cxn ang="0">
                  <a:pos x="22682218" y="52922424"/>
                </a:cxn>
                <a:cxn ang="0">
                  <a:pos x="22682218" y="52922424"/>
                </a:cxn>
              </a:cxnLst>
              <a:rect l="txL" t="txT" r="txR" b="txB"/>
              <a:pathLst>
                <a:path w="389" h="261">
                  <a:moveTo>
                    <a:pt x="211" y="261"/>
                  </a:moveTo>
                  <a:lnTo>
                    <a:pt x="211" y="158"/>
                  </a:lnTo>
                  <a:lnTo>
                    <a:pt x="159" y="158"/>
                  </a:lnTo>
                  <a:lnTo>
                    <a:pt x="159" y="261"/>
                  </a:lnTo>
                  <a:lnTo>
                    <a:pt x="0" y="261"/>
                  </a:lnTo>
                  <a:lnTo>
                    <a:pt x="0" y="12"/>
                  </a:lnTo>
                  <a:lnTo>
                    <a:pt x="0" y="0"/>
                  </a:lnTo>
                  <a:lnTo>
                    <a:pt x="389" y="0"/>
                  </a:lnTo>
                  <a:lnTo>
                    <a:pt x="389" y="261"/>
                  </a:lnTo>
                  <a:lnTo>
                    <a:pt x="211" y="261"/>
                  </a:lnTo>
                  <a:close/>
                  <a:moveTo>
                    <a:pt x="230" y="137"/>
                  </a:moveTo>
                  <a:lnTo>
                    <a:pt x="230" y="242"/>
                  </a:lnTo>
                  <a:lnTo>
                    <a:pt x="368" y="242"/>
                  </a:lnTo>
                  <a:lnTo>
                    <a:pt x="368" y="21"/>
                  </a:lnTo>
                  <a:lnTo>
                    <a:pt x="19" y="21"/>
                  </a:lnTo>
                  <a:lnTo>
                    <a:pt x="19" y="242"/>
                  </a:lnTo>
                  <a:lnTo>
                    <a:pt x="140" y="242"/>
                  </a:lnTo>
                  <a:lnTo>
                    <a:pt x="140" y="137"/>
                  </a:lnTo>
                  <a:lnTo>
                    <a:pt x="230" y="137"/>
                  </a:lnTo>
                  <a:close/>
                  <a:moveTo>
                    <a:pt x="9" y="21"/>
                  </a:moveTo>
                  <a:lnTo>
                    <a:pt x="9" y="12"/>
                  </a:lnTo>
                  <a:lnTo>
                    <a:pt x="9" y="21"/>
                  </a:lnTo>
                  <a:close/>
                </a:path>
              </a:pathLst>
            </a:custGeom>
            <a:solidFill>
              <a:srgbClr val="F79E1E">
                <a:alpha val="100000"/>
              </a:srgbClr>
            </a:solidFill>
            <a:ln w="9525">
              <a:noFill/>
            </a:ln>
          </p:spPr>
          <p:txBody>
            <a:bodyPr/>
            <a:lstStyle/>
            <a:p>
              <a:pPr fontAlgn="auto">
                <a:spcBef>
                  <a:spcPts val="0"/>
                </a:spcBef>
                <a:spcAft>
                  <a:spcPts val="0"/>
                </a:spcAft>
              </a:pPr>
              <a:endParaRPr lang="zh-CN" altLang="en-US" sz="2800">
                <a:solidFill>
                  <a:prstClr val="black"/>
                </a:solidFill>
                <a:latin typeface="Calibri"/>
                <a:ea typeface="宋体" panose="02010600030101010101" pitchFamily="2" charset="-122"/>
              </a:endParaRPr>
            </a:p>
          </p:txBody>
        </p:sp>
        <p:sp>
          <p:nvSpPr>
            <p:cNvPr id="9" name="Freeform 6">
              <a:extLst>
                <a:ext uri="{FF2B5EF4-FFF2-40B4-BE49-F238E27FC236}">
                  <a16:creationId xmlns:a16="http://schemas.microsoft.com/office/drawing/2014/main" id="{08BB5FEA-816F-F79D-C1B6-1C5840696FDE}"/>
                </a:ext>
              </a:extLst>
            </p:cNvPr>
            <p:cNvSpPr/>
            <p:nvPr/>
          </p:nvSpPr>
          <p:spPr>
            <a:xfrm>
              <a:off x="0" y="0"/>
              <a:ext cx="817563" cy="258762"/>
            </a:xfrm>
            <a:custGeom>
              <a:avLst/>
              <a:gdLst>
                <a:gd name="txL" fmla="*/ 0 w 515"/>
                <a:gd name="txT" fmla="*/ 0 h 163"/>
                <a:gd name="txR" fmla="*/ 515 w 515"/>
                <a:gd name="txB" fmla="*/ 163 h 163"/>
              </a:gdLst>
              <a:ahLst/>
              <a:cxnLst>
                <a:cxn ang="0">
                  <a:pos x="0" y="410783881"/>
                </a:cxn>
                <a:cxn ang="0">
                  <a:pos x="645160395" y="37801477"/>
                </a:cxn>
                <a:cxn ang="0">
                  <a:pos x="771168284" y="103325413"/>
                </a:cxn>
                <a:cxn ang="0">
                  <a:pos x="771168284" y="0"/>
                </a:cxn>
                <a:cxn ang="0">
                  <a:pos x="940019650" y="0"/>
                </a:cxn>
                <a:cxn ang="0">
                  <a:pos x="940019650" y="206652413"/>
                </a:cxn>
                <a:cxn ang="0">
                  <a:pos x="1297882056" y="410783881"/>
                </a:cxn>
                <a:cxn ang="0">
                  <a:pos x="0" y="410783881"/>
                </a:cxn>
              </a:cxnLst>
              <a:rect l="txL" t="txT" r="txR" b="txB"/>
              <a:pathLst>
                <a:path w="515" h="163">
                  <a:moveTo>
                    <a:pt x="0" y="163"/>
                  </a:moveTo>
                  <a:lnTo>
                    <a:pt x="256" y="15"/>
                  </a:lnTo>
                  <a:lnTo>
                    <a:pt x="306" y="41"/>
                  </a:lnTo>
                  <a:lnTo>
                    <a:pt x="306" y="0"/>
                  </a:lnTo>
                  <a:lnTo>
                    <a:pt x="373" y="0"/>
                  </a:lnTo>
                  <a:lnTo>
                    <a:pt x="373" y="82"/>
                  </a:lnTo>
                  <a:lnTo>
                    <a:pt x="515" y="163"/>
                  </a:lnTo>
                  <a:lnTo>
                    <a:pt x="0" y="163"/>
                  </a:lnTo>
                  <a:close/>
                </a:path>
              </a:pathLst>
            </a:custGeom>
            <a:solidFill>
              <a:srgbClr val="F79E1E">
                <a:alpha val="100000"/>
              </a:srgbClr>
            </a:solidFill>
            <a:ln w="9525">
              <a:noFill/>
            </a:ln>
          </p:spPr>
          <p:txBody>
            <a:bodyPr/>
            <a:lstStyle/>
            <a:p>
              <a:pPr fontAlgn="auto">
                <a:spcBef>
                  <a:spcPts val="0"/>
                </a:spcBef>
                <a:spcAft>
                  <a:spcPts val="0"/>
                </a:spcAft>
              </a:pPr>
              <a:endParaRPr lang="zh-CN" altLang="en-US" sz="2800">
                <a:solidFill>
                  <a:prstClr val="black"/>
                </a:solidFill>
                <a:latin typeface="Calibri"/>
                <a:ea typeface="宋体" panose="02010600030101010101" pitchFamily="2" charset="-122"/>
              </a:endParaRPr>
            </a:p>
          </p:txBody>
        </p:sp>
        <p:sp>
          <p:nvSpPr>
            <p:cNvPr id="10" name="Freeform 7">
              <a:extLst>
                <a:ext uri="{FF2B5EF4-FFF2-40B4-BE49-F238E27FC236}">
                  <a16:creationId xmlns:a16="http://schemas.microsoft.com/office/drawing/2014/main" id="{465B8ADE-978F-A089-85BD-A89AAE0DB029}"/>
                </a:ext>
              </a:extLst>
            </p:cNvPr>
            <p:cNvSpPr/>
            <p:nvPr/>
          </p:nvSpPr>
          <p:spPr>
            <a:xfrm>
              <a:off x="0" y="0"/>
              <a:ext cx="817563" cy="258762"/>
            </a:xfrm>
            <a:custGeom>
              <a:avLst/>
              <a:gdLst>
                <a:gd name="txL" fmla="*/ 0 w 515"/>
                <a:gd name="txT" fmla="*/ 0 h 163"/>
                <a:gd name="txR" fmla="*/ 515 w 515"/>
                <a:gd name="txB" fmla="*/ 163 h 163"/>
              </a:gdLst>
              <a:ahLst/>
              <a:cxnLst>
                <a:cxn ang="0">
                  <a:pos x="0" y="410783881"/>
                </a:cxn>
                <a:cxn ang="0">
                  <a:pos x="645160395" y="37801477"/>
                </a:cxn>
                <a:cxn ang="0">
                  <a:pos x="771168284" y="103325413"/>
                </a:cxn>
                <a:cxn ang="0">
                  <a:pos x="771168284" y="0"/>
                </a:cxn>
                <a:cxn ang="0">
                  <a:pos x="940019650" y="0"/>
                </a:cxn>
                <a:cxn ang="0">
                  <a:pos x="940019650" y="206652413"/>
                </a:cxn>
                <a:cxn ang="0">
                  <a:pos x="1297882056" y="410783881"/>
                </a:cxn>
                <a:cxn ang="0">
                  <a:pos x="0" y="410783881"/>
                </a:cxn>
              </a:cxnLst>
              <a:rect l="txL" t="txT" r="txR" b="txB"/>
              <a:pathLst>
                <a:path w="515" h="163">
                  <a:moveTo>
                    <a:pt x="0" y="163"/>
                  </a:moveTo>
                  <a:lnTo>
                    <a:pt x="256" y="15"/>
                  </a:lnTo>
                  <a:lnTo>
                    <a:pt x="306" y="41"/>
                  </a:lnTo>
                  <a:lnTo>
                    <a:pt x="306" y="0"/>
                  </a:lnTo>
                  <a:lnTo>
                    <a:pt x="373" y="0"/>
                  </a:lnTo>
                  <a:lnTo>
                    <a:pt x="373" y="82"/>
                  </a:lnTo>
                  <a:lnTo>
                    <a:pt x="515" y="163"/>
                  </a:lnTo>
                  <a:lnTo>
                    <a:pt x="0" y="163"/>
                  </a:lnTo>
                </a:path>
              </a:pathLst>
            </a:custGeom>
            <a:solidFill>
              <a:srgbClr val="F79E1E">
                <a:alpha val="100000"/>
              </a:srgbClr>
            </a:solidFill>
            <a:ln w="9525">
              <a:noFill/>
            </a:ln>
          </p:spPr>
          <p:txBody>
            <a:bodyPr/>
            <a:lstStyle/>
            <a:p>
              <a:pPr fontAlgn="auto">
                <a:spcBef>
                  <a:spcPts val="0"/>
                </a:spcBef>
                <a:spcAft>
                  <a:spcPts val="0"/>
                </a:spcAft>
              </a:pPr>
              <a:endParaRPr lang="zh-CN" altLang="en-US" sz="2800">
                <a:solidFill>
                  <a:prstClr val="black"/>
                </a:solidFill>
                <a:latin typeface="Calibri"/>
                <a:ea typeface="宋体" panose="02010600030101010101" pitchFamily="2" charset="-122"/>
              </a:endParaRPr>
            </a:p>
          </p:txBody>
        </p:sp>
        <p:sp>
          <p:nvSpPr>
            <p:cNvPr id="11" name="Freeform 8">
              <a:extLst>
                <a:ext uri="{FF2B5EF4-FFF2-40B4-BE49-F238E27FC236}">
                  <a16:creationId xmlns:a16="http://schemas.microsoft.com/office/drawing/2014/main" id="{9BBAD421-449C-391C-F61E-3D99A7033C56}"/>
                </a:ext>
              </a:extLst>
            </p:cNvPr>
            <p:cNvSpPr/>
            <p:nvPr/>
          </p:nvSpPr>
          <p:spPr>
            <a:xfrm>
              <a:off x="120650" y="30162"/>
              <a:ext cx="576263" cy="198437"/>
            </a:xfrm>
            <a:custGeom>
              <a:avLst/>
              <a:gdLst>
                <a:gd name="txL" fmla="*/ 0 w 363"/>
                <a:gd name="txT" fmla="*/ 0 h 125"/>
                <a:gd name="txR" fmla="*/ 363 w 363"/>
                <a:gd name="txB" fmla="*/ 125 h 125"/>
              </a:gdLst>
              <a:ahLst/>
              <a:cxnLst>
                <a:cxn ang="0">
                  <a:pos x="0" y="315017944"/>
                </a:cxn>
                <a:cxn ang="0">
                  <a:pos x="914818306" y="315017944"/>
                </a:cxn>
                <a:cxn ang="0">
                  <a:pos x="710684679" y="194050749"/>
                </a:cxn>
                <a:cxn ang="0">
                  <a:pos x="723286265" y="171370193"/>
                </a:cxn>
                <a:cxn ang="0">
                  <a:pos x="748487849" y="171370193"/>
                </a:cxn>
                <a:cxn ang="0">
                  <a:pos x="723286265" y="171370193"/>
                </a:cxn>
                <a:cxn ang="0">
                  <a:pos x="710684679" y="194050749"/>
                </a:cxn>
                <a:cxn ang="0">
                  <a:pos x="700604045" y="189010449"/>
                </a:cxn>
                <a:cxn ang="0">
                  <a:pos x="700604045" y="0"/>
                </a:cxn>
                <a:cxn ang="0">
                  <a:pos x="627520244" y="0"/>
                </a:cxn>
                <a:cxn ang="0">
                  <a:pos x="627520244" y="146168694"/>
                </a:cxn>
                <a:cxn ang="0">
                  <a:pos x="453628519" y="42841755"/>
                </a:cxn>
                <a:cxn ang="0">
                  <a:pos x="0" y="315017944"/>
                </a:cxn>
                <a:cxn ang="0">
                  <a:pos x="0" y="315017944"/>
                </a:cxn>
              </a:cxnLst>
              <a:rect l="txL" t="txT" r="txR" b="txB"/>
              <a:pathLst>
                <a:path w="363" h="125">
                  <a:moveTo>
                    <a:pt x="0" y="125"/>
                  </a:moveTo>
                  <a:lnTo>
                    <a:pt x="363" y="125"/>
                  </a:lnTo>
                  <a:lnTo>
                    <a:pt x="282" y="77"/>
                  </a:lnTo>
                  <a:lnTo>
                    <a:pt x="287" y="68"/>
                  </a:lnTo>
                  <a:lnTo>
                    <a:pt x="297" y="68"/>
                  </a:lnTo>
                  <a:lnTo>
                    <a:pt x="287" y="68"/>
                  </a:lnTo>
                  <a:lnTo>
                    <a:pt x="282" y="77"/>
                  </a:lnTo>
                  <a:lnTo>
                    <a:pt x="278" y="75"/>
                  </a:lnTo>
                  <a:lnTo>
                    <a:pt x="278" y="0"/>
                  </a:lnTo>
                  <a:lnTo>
                    <a:pt x="249" y="0"/>
                  </a:lnTo>
                  <a:lnTo>
                    <a:pt x="249" y="58"/>
                  </a:lnTo>
                  <a:lnTo>
                    <a:pt x="180" y="17"/>
                  </a:lnTo>
                  <a:lnTo>
                    <a:pt x="0" y="125"/>
                  </a:lnTo>
                  <a:close/>
                </a:path>
              </a:pathLst>
            </a:custGeom>
            <a:solidFill>
              <a:srgbClr val="F79E1E">
                <a:alpha val="100000"/>
              </a:srgbClr>
            </a:solidFill>
            <a:ln w="9525">
              <a:noFill/>
            </a:ln>
          </p:spPr>
          <p:txBody>
            <a:bodyPr/>
            <a:lstStyle/>
            <a:p>
              <a:pPr fontAlgn="auto">
                <a:spcBef>
                  <a:spcPts val="0"/>
                </a:spcBef>
                <a:spcAft>
                  <a:spcPts val="0"/>
                </a:spcAft>
              </a:pPr>
              <a:endParaRPr lang="zh-CN" altLang="en-US" sz="2800">
                <a:solidFill>
                  <a:prstClr val="black"/>
                </a:solidFill>
                <a:latin typeface="Calibri"/>
                <a:ea typeface="宋体" panose="02010600030101010101" pitchFamily="2" charset="-122"/>
              </a:endParaRPr>
            </a:p>
          </p:txBody>
        </p:sp>
        <p:sp>
          <p:nvSpPr>
            <p:cNvPr id="12" name="Rectangle 9">
              <a:extLst>
                <a:ext uri="{FF2B5EF4-FFF2-40B4-BE49-F238E27FC236}">
                  <a16:creationId xmlns:a16="http://schemas.microsoft.com/office/drawing/2014/main" id="{731BF99D-3E31-59D4-485E-03D0E855EC81}"/>
                </a:ext>
              </a:extLst>
            </p:cNvPr>
            <p:cNvSpPr/>
            <p:nvPr/>
          </p:nvSpPr>
          <p:spPr>
            <a:xfrm>
              <a:off x="158750" y="347662"/>
              <a:ext cx="120650" cy="114300"/>
            </a:xfrm>
            <a:prstGeom prst="rect">
              <a:avLst/>
            </a:prstGeom>
            <a:solidFill>
              <a:srgbClr val="F79E1E"/>
            </a:solidFill>
            <a:ln w="9525">
              <a:noFill/>
              <a:miter/>
            </a:ln>
          </p:spPr>
          <p:txBody>
            <a:bodyPr/>
            <a:lstStyle/>
            <a:p>
              <a:pPr fontAlgn="auto">
                <a:spcBef>
                  <a:spcPts val="0"/>
                </a:spcBef>
                <a:spcAft>
                  <a:spcPts val="0"/>
                </a:spcAft>
              </a:pPr>
              <a:endParaRPr lang="zh-CN" altLang="zh-CN" sz="2800" dirty="0">
                <a:solidFill>
                  <a:srgbClr val="000000"/>
                </a:solidFill>
                <a:latin typeface="方正兰亭细黑_GBK" charset="-122"/>
                <a:ea typeface="宋体" pitchFamily="2" charset="-122"/>
                <a:sym typeface="宋体" pitchFamily="2" charset="-122"/>
              </a:endParaRPr>
            </a:p>
          </p:txBody>
        </p:sp>
        <p:sp>
          <p:nvSpPr>
            <p:cNvPr id="13" name="Rectangle 10">
              <a:extLst>
                <a:ext uri="{FF2B5EF4-FFF2-40B4-BE49-F238E27FC236}">
                  <a16:creationId xmlns:a16="http://schemas.microsoft.com/office/drawing/2014/main" id="{4B061533-6BD7-4273-B506-5F122BEC2B37}"/>
                </a:ext>
              </a:extLst>
            </p:cNvPr>
            <p:cNvSpPr/>
            <p:nvPr/>
          </p:nvSpPr>
          <p:spPr>
            <a:xfrm>
              <a:off x="501650" y="347662"/>
              <a:ext cx="120650" cy="114300"/>
            </a:xfrm>
            <a:prstGeom prst="rect">
              <a:avLst/>
            </a:prstGeom>
            <a:solidFill>
              <a:srgbClr val="F79E1E"/>
            </a:solidFill>
            <a:ln w="9525">
              <a:noFill/>
              <a:miter/>
            </a:ln>
          </p:spPr>
          <p:txBody>
            <a:bodyPr/>
            <a:lstStyle/>
            <a:p>
              <a:pPr fontAlgn="auto">
                <a:spcBef>
                  <a:spcPts val="0"/>
                </a:spcBef>
                <a:spcAft>
                  <a:spcPts val="0"/>
                </a:spcAft>
              </a:pPr>
              <a:endParaRPr lang="zh-CN" altLang="zh-CN" sz="2800" dirty="0">
                <a:solidFill>
                  <a:srgbClr val="000000"/>
                </a:solidFill>
                <a:latin typeface="方正兰亭细黑_GBK" charset="-122"/>
                <a:ea typeface="宋体" pitchFamily="2" charset="-122"/>
                <a:sym typeface="宋体" pitchFamily="2" charset="-122"/>
              </a:endParaRPr>
            </a:p>
          </p:txBody>
        </p:sp>
        <p:sp>
          <p:nvSpPr>
            <p:cNvPr id="14" name="Line 11">
              <a:extLst>
                <a:ext uri="{FF2B5EF4-FFF2-40B4-BE49-F238E27FC236}">
                  <a16:creationId xmlns:a16="http://schemas.microsoft.com/office/drawing/2014/main" id="{9DFA3FF1-F7A1-5991-C85D-693061A61D37}"/>
                </a:ext>
              </a:extLst>
            </p:cNvPr>
            <p:cNvSpPr/>
            <p:nvPr/>
          </p:nvSpPr>
          <p:spPr>
            <a:xfrm>
              <a:off x="0" y="258762"/>
              <a:ext cx="1" cy="1"/>
            </a:xfrm>
            <a:prstGeom prst="line">
              <a:avLst/>
            </a:prstGeom>
            <a:ln w="9525">
              <a:noFill/>
            </a:ln>
          </p:spPr>
          <p:txBody>
            <a:bodyPr/>
            <a:lstStyle/>
            <a:p>
              <a:pPr fontAlgn="auto">
                <a:spcBef>
                  <a:spcPts val="0"/>
                </a:spcBef>
                <a:spcAft>
                  <a:spcPts val="0"/>
                </a:spcAft>
              </a:pPr>
              <a:endParaRPr lang="zh-CN" altLang="en-US" sz="2800">
                <a:solidFill>
                  <a:prstClr val="black"/>
                </a:solidFill>
                <a:latin typeface="Calibri"/>
                <a:ea typeface="宋体" panose="02010600030101010101" pitchFamily="2" charset="-122"/>
              </a:endParaRPr>
            </a:p>
          </p:txBody>
        </p:sp>
        <p:sp>
          <p:nvSpPr>
            <p:cNvPr id="15" name="Line 12">
              <a:extLst>
                <a:ext uri="{FF2B5EF4-FFF2-40B4-BE49-F238E27FC236}">
                  <a16:creationId xmlns:a16="http://schemas.microsoft.com/office/drawing/2014/main" id="{80415333-1546-E193-00E0-10CB17E3E8DA}"/>
                </a:ext>
              </a:extLst>
            </p:cNvPr>
            <p:cNvSpPr/>
            <p:nvPr/>
          </p:nvSpPr>
          <p:spPr>
            <a:xfrm>
              <a:off x="0" y="258762"/>
              <a:ext cx="1" cy="1"/>
            </a:xfrm>
            <a:prstGeom prst="line">
              <a:avLst/>
            </a:prstGeom>
            <a:ln w="9525">
              <a:noFill/>
            </a:ln>
          </p:spPr>
          <p:txBody>
            <a:bodyPr/>
            <a:lstStyle/>
            <a:p>
              <a:pPr fontAlgn="auto">
                <a:spcBef>
                  <a:spcPts val="0"/>
                </a:spcBef>
                <a:spcAft>
                  <a:spcPts val="0"/>
                </a:spcAft>
              </a:pPr>
              <a:endParaRPr lang="zh-CN" altLang="en-US" sz="2800">
                <a:solidFill>
                  <a:prstClr val="black"/>
                </a:solidFill>
                <a:latin typeface="Calibri"/>
                <a:ea typeface="宋体" panose="02010600030101010101" pitchFamily="2" charset="-122"/>
              </a:endParaRPr>
            </a:p>
          </p:txBody>
        </p:sp>
        <p:sp>
          <p:nvSpPr>
            <p:cNvPr id="16" name="Line 19">
              <a:extLst>
                <a:ext uri="{FF2B5EF4-FFF2-40B4-BE49-F238E27FC236}">
                  <a16:creationId xmlns:a16="http://schemas.microsoft.com/office/drawing/2014/main" id="{E2EA6FA1-BDDA-E072-8D99-7C8B56F2AEE6}"/>
                </a:ext>
              </a:extLst>
            </p:cNvPr>
            <p:cNvSpPr/>
            <p:nvPr/>
          </p:nvSpPr>
          <p:spPr>
            <a:xfrm>
              <a:off x="892175" y="258762"/>
              <a:ext cx="1" cy="1"/>
            </a:xfrm>
            <a:prstGeom prst="line">
              <a:avLst/>
            </a:prstGeom>
            <a:ln w="9525">
              <a:noFill/>
            </a:ln>
          </p:spPr>
          <p:txBody>
            <a:bodyPr/>
            <a:lstStyle/>
            <a:p>
              <a:pPr fontAlgn="auto">
                <a:spcBef>
                  <a:spcPts val="0"/>
                </a:spcBef>
                <a:spcAft>
                  <a:spcPts val="0"/>
                </a:spcAft>
              </a:pPr>
              <a:endParaRPr lang="zh-CN" altLang="en-US" sz="2800">
                <a:solidFill>
                  <a:prstClr val="black"/>
                </a:solidFill>
                <a:latin typeface="Calibri"/>
                <a:ea typeface="宋体" panose="02010600030101010101" pitchFamily="2" charset="-122"/>
              </a:endParaRPr>
            </a:p>
          </p:txBody>
        </p:sp>
        <p:sp>
          <p:nvSpPr>
            <p:cNvPr id="17" name="Line 20">
              <a:extLst>
                <a:ext uri="{FF2B5EF4-FFF2-40B4-BE49-F238E27FC236}">
                  <a16:creationId xmlns:a16="http://schemas.microsoft.com/office/drawing/2014/main" id="{C4C81786-3ACC-15A8-251F-BB754C59D3B9}"/>
                </a:ext>
              </a:extLst>
            </p:cNvPr>
            <p:cNvSpPr/>
            <p:nvPr/>
          </p:nvSpPr>
          <p:spPr>
            <a:xfrm>
              <a:off x="892175" y="258762"/>
              <a:ext cx="1" cy="1"/>
            </a:xfrm>
            <a:prstGeom prst="line">
              <a:avLst/>
            </a:prstGeom>
            <a:ln w="9525">
              <a:noFill/>
            </a:ln>
          </p:spPr>
          <p:txBody>
            <a:bodyPr/>
            <a:lstStyle/>
            <a:p>
              <a:pPr fontAlgn="auto">
                <a:spcBef>
                  <a:spcPts val="0"/>
                </a:spcBef>
                <a:spcAft>
                  <a:spcPts val="0"/>
                </a:spcAft>
              </a:pPr>
              <a:endParaRPr lang="zh-CN" altLang="en-US" sz="2800">
                <a:solidFill>
                  <a:prstClr val="black"/>
                </a:solidFill>
                <a:latin typeface="Calibri"/>
                <a:ea typeface="宋体" panose="02010600030101010101" pitchFamily="2" charset="-122"/>
              </a:endParaRPr>
            </a:p>
          </p:txBody>
        </p:sp>
      </p:grpSp>
      <p:sp>
        <p:nvSpPr>
          <p:cNvPr id="18" name="TextBox 17">
            <a:extLst>
              <a:ext uri="{FF2B5EF4-FFF2-40B4-BE49-F238E27FC236}">
                <a16:creationId xmlns:a16="http://schemas.microsoft.com/office/drawing/2014/main" id="{A6B214B2-0591-1513-41D8-A6B868B74E7D}"/>
              </a:ext>
            </a:extLst>
          </p:cNvPr>
          <p:cNvSpPr txBox="1"/>
          <p:nvPr/>
        </p:nvSpPr>
        <p:spPr>
          <a:xfrm>
            <a:off x="2286292" y="198177"/>
            <a:ext cx="7619416" cy="707886"/>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4000" b="1" dirty="0">
                <a:solidFill>
                  <a:schemeClr val="accent1">
                    <a:lumMod val="75000"/>
                  </a:schemeClr>
                </a:solidFill>
                <a:latin typeface="Times New Roman" pitchFamily="18" charset="0"/>
                <a:ea typeface="宋体" pitchFamily="2" charset="-122"/>
                <a:cs typeface="Times New Roman" pitchFamily="18" charset="0"/>
              </a:rPr>
              <a:t>HƯỚNG DẪN VỀ NHÀ</a:t>
            </a:r>
            <a:endParaRPr kumimoji="0" lang="zh-CN" altLang="en-US" sz="4000" b="1" i="0" u="none" strike="noStrike" kern="1200" cap="none" spc="0" normalizeH="0" baseline="0" noProof="0" dirty="0">
              <a:ln>
                <a:noFill/>
              </a:ln>
              <a:solidFill>
                <a:schemeClr val="accent1">
                  <a:lumMod val="75000"/>
                </a:schemeClr>
              </a:solidFill>
              <a:effectLst/>
              <a:uLnTx/>
              <a:uFillTx/>
              <a:latin typeface="Times New Roman" pitchFamily="18" charset="0"/>
              <a:ea typeface="宋体" pitchFamily="2" charset="-122"/>
              <a:cs typeface="Times New Roman" pitchFamily="18" charset="0"/>
            </a:endParaRPr>
          </a:p>
        </p:txBody>
      </p:sp>
      <p:sp>
        <p:nvSpPr>
          <p:cNvPr id="21" name="TextBox 20">
            <a:extLst>
              <a:ext uri="{FF2B5EF4-FFF2-40B4-BE49-F238E27FC236}">
                <a16:creationId xmlns:a16="http://schemas.microsoft.com/office/drawing/2014/main" id="{CDB6826E-4F96-554E-3EAB-3C32C34127F8}"/>
              </a:ext>
            </a:extLst>
          </p:cNvPr>
          <p:cNvSpPr txBox="1"/>
          <p:nvPr/>
        </p:nvSpPr>
        <p:spPr>
          <a:xfrm>
            <a:off x="495988" y="2274442"/>
            <a:ext cx="5652970"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phép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tính</a:t>
            </a:r>
            <a:endParaRPr lang="en-US" sz="2800" dirty="0">
              <a:latin typeface="Times New Roman" panose="02020603050405020304" pitchFamily="18" charset="0"/>
              <a:cs typeface="Times New Roman" panose="02020603050405020304" pitchFamily="18" charset="0"/>
            </a:endParaRPr>
          </a:p>
        </p:txBody>
      </p:sp>
      <p:graphicFrame>
        <p:nvGraphicFramePr>
          <p:cNvPr id="23" name="Object 22">
            <a:extLst>
              <a:ext uri="{FF2B5EF4-FFF2-40B4-BE49-F238E27FC236}">
                <a16:creationId xmlns:a16="http://schemas.microsoft.com/office/drawing/2014/main" id="{F4D894A6-E38F-F2DF-D0F0-D516804FCD47}"/>
              </a:ext>
            </a:extLst>
          </p:cNvPr>
          <p:cNvGraphicFramePr>
            <a:graphicFrameLocks noChangeAspect="1"/>
          </p:cNvGraphicFramePr>
          <p:nvPr>
            <p:extLst>
              <p:ext uri="{D42A27DB-BD31-4B8C-83A1-F6EECF244321}">
                <p14:modId xmlns:p14="http://schemas.microsoft.com/office/powerpoint/2010/main" val="2763074298"/>
              </p:ext>
            </p:extLst>
          </p:nvPr>
        </p:nvGraphicFramePr>
        <p:xfrm>
          <a:off x="1597656" y="2742652"/>
          <a:ext cx="2400300" cy="889000"/>
        </p:xfrm>
        <a:graphic>
          <a:graphicData uri="http://schemas.openxmlformats.org/presentationml/2006/ole">
            <mc:AlternateContent xmlns:mc="http://schemas.openxmlformats.org/markup-compatibility/2006">
              <mc:Choice xmlns:v="urn:schemas-microsoft-com:vml" Requires="v">
                <p:oleObj name="Equation" r:id="rId3" imgW="2400120" imgH="888840" progId="Equation.DSMT4">
                  <p:embed/>
                </p:oleObj>
              </mc:Choice>
              <mc:Fallback>
                <p:oleObj name="Equation" r:id="rId3" imgW="2400120" imgH="888840" progId="Equation.DSMT4">
                  <p:embed/>
                  <p:pic>
                    <p:nvPicPr>
                      <p:cNvPr id="0" name=""/>
                      <p:cNvPicPr/>
                      <p:nvPr/>
                    </p:nvPicPr>
                    <p:blipFill>
                      <a:blip r:embed="rId4"/>
                      <a:stretch>
                        <a:fillRect/>
                      </a:stretch>
                    </p:blipFill>
                    <p:spPr>
                      <a:xfrm>
                        <a:off x="1597656" y="2742652"/>
                        <a:ext cx="2400300" cy="889000"/>
                      </a:xfrm>
                      <a:prstGeom prst="rect">
                        <a:avLst/>
                      </a:prstGeom>
                    </p:spPr>
                  </p:pic>
                </p:oleObj>
              </mc:Fallback>
            </mc:AlternateContent>
          </a:graphicData>
        </a:graphic>
      </p:graphicFrame>
      <p:graphicFrame>
        <p:nvGraphicFramePr>
          <p:cNvPr id="24" name="Object 23">
            <a:extLst>
              <a:ext uri="{FF2B5EF4-FFF2-40B4-BE49-F238E27FC236}">
                <a16:creationId xmlns:a16="http://schemas.microsoft.com/office/drawing/2014/main" id="{10D8436D-D845-4EC2-F026-196FFEE21121}"/>
              </a:ext>
            </a:extLst>
          </p:cNvPr>
          <p:cNvGraphicFramePr>
            <a:graphicFrameLocks noChangeAspect="1"/>
          </p:cNvGraphicFramePr>
          <p:nvPr>
            <p:extLst>
              <p:ext uri="{D42A27DB-BD31-4B8C-83A1-F6EECF244321}">
                <p14:modId xmlns:p14="http://schemas.microsoft.com/office/powerpoint/2010/main" val="3800537081"/>
              </p:ext>
            </p:extLst>
          </p:nvPr>
        </p:nvGraphicFramePr>
        <p:xfrm>
          <a:off x="5216746" y="2683065"/>
          <a:ext cx="3238500" cy="1054100"/>
        </p:xfrm>
        <a:graphic>
          <a:graphicData uri="http://schemas.openxmlformats.org/presentationml/2006/ole">
            <mc:AlternateContent xmlns:mc="http://schemas.openxmlformats.org/markup-compatibility/2006">
              <mc:Choice xmlns:v="urn:schemas-microsoft-com:vml" Requires="v">
                <p:oleObj name="Equation" r:id="rId5" imgW="3238200" imgH="1054080" progId="Equation.DSMT4">
                  <p:embed/>
                </p:oleObj>
              </mc:Choice>
              <mc:Fallback>
                <p:oleObj name="Equation" r:id="rId5" imgW="3238200" imgH="1054080" progId="Equation.DSMT4">
                  <p:embed/>
                  <p:pic>
                    <p:nvPicPr>
                      <p:cNvPr id="0" name=""/>
                      <p:cNvPicPr/>
                      <p:nvPr/>
                    </p:nvPicPr>
                    <p:blipFill>
                      <a:blip r:embed="rId6"/>
                      <a:stretch>
                        <a:fillRect/>
                      </a:stretch>
                    </p:blipFill>
                    <p:spPr>
                      <a:xfrm>
                        <a:off x="5216746" y="2683065"/>
                        <a:ext cx="3238500" cy="105410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CEDFAE84-B937-18A0-8718-105A7E3EE358}"/>
              </a:ext>
            </a:extLst>
          </p:cNvPr>
          <p:cNvGraphicFramePr>
            <a:graphicFrameLocks noChangeAspect="1"/>
          </p:cNvGraphicFramePr>
          <p:nvPr>
            <p:extLst>
              <p:ext uri="{D42A27DB-BD31-4B8C-83A1-F6EECF244321}">
                <p14:modId xmlns:p14="http://schemas.microsoft.com/office/powerpoint/2010/main" val="312048341"/>
              </p:ext>
            </p:extLst>
          </p:nvPr>
        </p:nvGraphicFramePr>
        <p:xfrm>
          <a:off x="9016312" y="2761368"/>
          <a:ext cx="2679700" cy="838200"/>
        </p:xfrm>
        <a:graphic>
          <a:graphicData uri="http://schemas.openxmlformats.org/presentationml/2006/ole">
            <mc:AlternateContent xmlns:mc="http://schemas.openxmlformats.org/markup-compatibility/2006">
              <mc:Choice xmlns:v="urn:schemas-microsoft-com:vml" Requires="v">
                <p:oleObj name="Equation" r:id="rId7" imgW="2679480" imgH="838080" progId="Equation.DSMT4">
                  <p:embed/>
                </p:oleObj>
              </mc:Choice>
              <mc:Fallback>
                <p:oleObj name="Equation" r:id="rId7" imgW="2679480" imgH="838080" progId="Equation.DSMT4">
                  <p:embed/>
                  <p:pic>
                    <p:nvPicPr>
                      <p:cNvPr id="0" name=""/>
                      <p:cNvPicPr/>
                      <p:nvPr/>
                    </p:nvPicPr>
                    <p:blipFill>
                      <a:blip r:embed="rId8"/>
                      <a:stretch>
                        <a:fillRect/>
                      </a:stretch>
                    </p:blipFill>
                    <p:spPr>
                      <a:xfrm>
                        <a:off x="9016312" y="2761368"/>
                        <a:ext cx="2679700" cy="83820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724F0359-8492-E3CD-43FC-116657F867BB}"/>
              </a:ext>
            </a:extLst>
          </p:cNvPr>
          <p:cNvGraphicFramePr>
            <a:graphicFrameLocks noChangeAspect="1"/>
          </p:cNvGraphicFramePr>
          <p:nvPr>
            <p:extLst>
              <p:ext uri="{D42A27DB-BD31-4B8C-83A1-F6EECF244321}">
                <p14:modId xmlns:p14="http://schemas.microsoft.com/office/powerpoint/2010/main" val="549101010"/>
              </p:ext>
            </p:extLst>
          </p:nvPr>
        </p:nvGraphicFramePr>
        <p:xfrm>
          <a:off x="1597656" y="3737165"/>
          <a:ext cx="3009900" cy="838200"/>
        </p:xfrm>
        <a:graphic>
          <a:graphicData uri="http://schemas.openxmlformats.org/presentationml/2006/ole">
            <mc:AlternateContent xmlns:mc="http://schemas.openxmlformats.org/markup-compatibility/2006">
              <mc:Choice xmlns:v="urn:schemas-microsoft-com:vml" Requires="v">
                <p:oleObj name="Equation" r:id="rId9" imgW="3009600" imgH="838080" progId="Equation.DSMT4">
                  <p:embed/>
                </p:oleObj>
              </mc:Choice>
              <mc:Fallback>
                <p:oleObj name="Equation" r:id="rId9" imgW="3009600" imgH="838080" progId="Equation.DSMT4">
                  <p:embed/>
                  <p:pic>
                    <p:nvPicPr>
                      <p:cNvPr id="0" name=""/>
                      <p:cNvPicPr/>
                      <p:nvPr/>
                    </p:nvPicPr>
                    <p:blipFill>
                      <a:blip r:embed="rId10"/>
                      <a:stretch>
                        <a:fillRect/>
                      </a:stretch>
                    </p:blipFill>
                    <p:spPr>
                      <a:xfrm>
                        <a:off x="1597656" y="3737165"/>
                        <a:ext cx="3009900" cy="83820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BD65F121-40E7-9FF0-6735-8418CDC2DF37}"/>
              </a:ext>
            </a:extLst>
          </p:cNvPr>
          <p:cNvGraphicFramePr>
            <a:graphicFrameLocks noChangeAspect="1"/>
          </p:cNvGraphicFramePr>
          <p:nvPr>
            <p:extLst>
              <p:ext uri="{D42A27DB-BD31-4B8C-83A1-F6EECF244321}">
                <p14:modId xmlns:p14="http://schemas.microsoft.com/office/powerpoint/2010/main" val="1359035278"/>
              </p:ext>
            </p:extLst>
          </p:nvPr>
        </p:nvGraphicFramePr>
        <p:xfrm>
          <a:off x="5216746" y="3735865"/>
          <a:ext cx="3162300" cy="901700"/>
        </p:xfrm>
        <a:graphic>
          <a:graphicData uri="http://schemas.openxmlformats.org/presentationml/2006/ole">
            <mc:AlternateContent xmlns:mc="http://schemas.openxmlformats.org/markup-compatibility/2006">
              <mc:Choice xmlns:v="urn:schemas-microsoft-com:vml" Requires="v">
                <p:oleObj name="Equation" r:id="rId11" imgW="3162240" imgH="901440" progId="Equation.DSMT4">
                  <p:embed/>
                </p:oleObj>
              </mc:Choice>
              <mc:Fallback>
                <p:oleObj name="Equation" r:id="rId11" imgW="3162240" imgH="901440" progId="Equation.DSMT4">
                  <p:embed/>
                  <p:pic>
                    <p:nvPicPr>
                      <p:cNvPr id="0" name=""/>
                      <p:cNvPicPr/>
                      <p:nvPr/>
                    </p:nvPicPr>
                    <p:blipFill>
                      <a:blip r:embed="rId12"/>
                      <a:stretch>
                        <a:fillRect/>
                      </a:stretch>
                    </p:blipFill>
                    <p:spPr>
                      <a:xfrm>
                        <a:off x="5216746" y="3735865"/>
                        <a:ext cx="3162300" cy="901700"/>
                      </a:xfrm>
                      <a:prstGeom prst="rect">
                        <a:avLst/>
                      </a:prstGeom>
                    </p:spPr>
                  </p:pic>
                </p:oleObj>
              </mc:Fallback>
            </mc:AlternateContent>
          </a:graphicData>
        </a:graphic>
      </p:graphicFrame>
      <p:sp>
        <p:nvSpPr>
          <p:cNvPr id="33" name="TextBox 32">
            <a:extLst>
              <a:ext uri="{FF2B5EF4-FFF2-40B4-BE49-F238E27FC236}">
                <a16:creationId xmlns:a16="http://schemas.microsoft.com/office/drawing/2014/main" id="{83BB78B7-D264-DFA6-829B-8C5CD21C3B70}"/>
              </a:ext>
            </a:extLst>
          </p:cNvPr>
          <p:cNvSpPr txBox="1"/>
          <p:nvPr/>
        </p:nvSpPr>
        <p:spPr>
          <a:xfrm>
            <a:off x="468697" y="4799251"/>
            <a:ext cx="6096000" cy="523220"/>
          </a:xfrm>
          <a:prstGeom prst="rect">
            <a:avLst/>
          </a:prstGeom>
          <a:noFill/>
        </p:spPr>
        <p:txBody>
          <a:bodyPr wrap="square">
            <a:spAutoFit/>
          </a:bodyPr>
          <a:lstStyle/>
          <a:p>
            <a:r>
              <a:rPr lang="en-US" sz="2800" b="1" dirty="0" err="1">
                <a:effectLst/>
                <a:latin typeface="Times New Roman" panose="02020603050405020304" pitchFamily="18" charset="0"/>
                <a:ea typeface="Calibri" panose="020F0502020204030204" pitchFamily="34" charset="0"/>
              </a:rPr>
              <a:t>Bài</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tập</a:t>
            </a:r>
            <a:r>
              <a:rPr lang="en-US" sz="2800" b="1" dirty="0">
                <a:effectLst/>
                <a:latin typeface="Times New Roman" panose="02020603050405020304" pitchFamily="18" charset="0"/>
                <a:ea typeface="Calibri" panose="020F0502020204030204" pitchFamily="34" charset="0"/>
              </a:rPr>
              <a:t> 2: </a:t>
            </a:r>
            <a:r>
              <a:rPr lang="en-US" sz="2800" dirty="0" err="1">
                <a:effectLst/>
                <a:latin typeface="Times New Roman" panose="02020603050405020304" pitchFamily="18" charset="0"/>
                <a:ea typeface="Calibri" panose="020F0502020204030204" pitchFamily="34" charset="0"/>
              </a:rPr>
              <a:t>Tìm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phân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thức</a:t>
            </a:r>
            <a:r>
              <a:rPr lang="en-US" sz="2800" dirty="0">
                <a:effectLst/>
                <a:latin typeface="Times New Roman" panose="02020603050405020304" pitchFamily="18" charset="0"/>
                <a:ea typeface="Calibri" panose="020F0502020204030204" pitchFamily="34" charset="0"/>
              </a:rPr>
              <a:t> A:</a:t>
            </a:r>
            <a:endParaRPr lang="en-US" sz="2800" dirty="0"/>
          </a:p>
        </p:txBody>
      </p:sp>
      <p:graphicFrame>
        <p:nvGraphicFramePr>
          <p:cNvPr id="34" name="Object 33">
            <a:extLst>
              <a:ext uri="{FF2B5EF4-FFF2-40B4-BE49-F238E27FC236}">
                <a16:creationId xmlns:a16="http://schemas.microsoft.com/office/drawing/2014/main" id="{8A5EE2B4-9EF0-8A0C-FDFD-D4802D362C41}"/>
              </a:ext>
            </a:extLst>
          </p:cNvPr>
          <p:cNvGraphicFramePr>
            <a:graphicFrameLocks noChangeAspect="1"/>
          </p:cNvGraphicFramePr>
          <p:nvPr>
            <p:extLst>
              <p:ext uri="{D42A27DB-BD31-4B8C-83A1-F6EECF244321}">
                <p14:modId xmlns:p14="http://schemas.microsoft.com/office/powerpoint/2010/main" val="2223610502"/>
              </p:ext>
            </p:extLst>
          </p:nvPr>
        </p:nvGraphicFramePr>
        <p:xfrm>
          <a:off x="5216746" y="4648391"/>
          <a:ext cx="2959100" cy="838200"/>
        </p:xfrm>
        <a:graphic>
          <a:graphicData uri="http://schemas.openxmlformats.org/presentationml/2006/ole">
            <mc:AlternateContent xmlns:mc="http://schemas.openxmlformats.org/markup-compatibility/2006">
              <mc:Choice xmlns:v="urn:schemas-microsoft-com:vml" Requires="v">
                <p:oleObj name="Equation" r:id="rId13" imgW="2958840" imgH="838080" progId="Equation.DSMT4">
                  <p:embed/>
                </p:oleObj>
              </mc:Choice>
              <mc:Fallback>
                <p:oleObj name="Equation" r:id="rId13" imgW="2958840" imgH="838080" progId="Equation.DSMT4">
                  <p:embed/>
                  <p:pic>
                    <p:nvPicPr>
                      <p:cNvPr id="0" name=""/>
                      <p:cNvPicPr/>
                      <p:nvPr/>
                    </p:nvPicPr>
                    <p:blipFill>
                      <a:blip r:embed="rId14"/>
                      <a:stretch>
                        <a:fillRect/>
                      </a:stretch>
                    </p:blipFill>
                    <p:spPr>
                      <a:xfrm>
                        <a:off x="5216746" y="4648391"/>
                        <a:ext cx="2959100" cy="838200"/>
                      </a:xfrm>
                      <a:prstGeom prst="rect">
                        <a:avLst/>
                      </a:prstGeom>
                    </p:spPr>
                  </p:pic>
                </p:oleObj>
              </mc:Fallback>
            </mc:AlternateContent>
          </a:graphicData>
        </a:graphic>
      </p:graphicFrame>
      <p:graphicFrame>
        <p:nvGraphicFramePr>
          <p:cNvPr id="35" name="Object 34">
            <a:extLst>
              <a:ext uri="{FF2B5EF4-FFF2-40B4-BE49-F238E27FC236}">
                <a16:creationId xmlns:a16="http://schemas.microsoft.com/office/drawing/2014/main" id="{7D6B32E3-6FF9-83AE-C37D-61D8B1BA4BF2}"/>
              </a:ext>
            </a:extLst>
          </p:cNvPr>
          <p:cNvGraphicFramePr>
            <a:graphicFrameLocks noChangeAspect="1"/>
          </p:cNvGraphicFramePr>
          <p:nvPr>
            <p:extLst>
              <p:ext uri="{D42A27DB-BD31-4B8C-83A1-F6EECF244321}">
                <p14:modId xmlns:p14="http://schemas.microsoft.com/office/powerpoint/2010/main" val="3301820420"/>
              </p:ext>
            </p:extLst>
          </p:nvPr>
        </p:nvGraphicFramePr>
        <p:xfrm>
          <a:off x="8988236" y="4539690"/>
          <a:ext cx="2933700" cy="838200"/>
        </p:xfrm>
        <a:graphic>
          <a:graphicData uri="http://schemas.openxmlformats.org/presentationml/2006/ole">
            <mc:AlternateContent xmlns:mc="http://schemas.openxmlformats.org/markup-compatibility/2006">
              <mc:Choice xmlns:v="urn:schemas-microsoft-com:vml" Requires="v">
                <p:oleObj name="Equation" r:id="rId15" imgW="2933640" imgH="838080" progId="Equation.DSMT4">
                  <p:embed/>
                </p:oleObj>
              </mc:Choice>
              <mc:Fallback>
                <p:oleObj name="Equation" r:id="rId15" imgW="2933640" imgH="838080" progId="Equation.DSMT4">
                  <p:embed/>
                  <p:pic>
                    <p:nvPicPr>
                      <p:cNvPr id="0" name=""/>
                      <p:cNvPicPr/>
                      <p:nvPr/>
                    </p:nvPicPr>
                    <p:blipFill>
                      <a:blip r:embed="rId16"/>
                      <a:stretch>
                        <a:fillRect/>
                      </a:stretch>
                    </p:blipFill>
                    <p:spPr>
                      <a:xfrm>
                        <a:off x="8988236" y="4539690"/>
                        <a:ext cx="2933700" cy="838200"/>
                      </a:xfrm>
                      <a:prstGeom prst="rect">
                        <a:avLst/>
                      </a:prstGeom>
                    </p:spPr>
                  </p:pic>
                </p:oleObj>
              </mc:Fallback>
            </mc:AlternateContent>
          </a:graphicData>
        </a:graphic>
      </p:graphicFrame>
    </p:spTree>
    <p:extLst>
      <p:ext uri="{BB962C8B-B14F-4D97-AF65-F5344CB8AC3E}">
        <p14:creationId xmlns:p14="http://schemas.microsoft.com/office/powerpoint/2010/main" val="839889326"/>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0505"/>
          </a:xfrm>
          <a:prstGeom prst="rect">
            <a:avLst/>
          </a:prstGeom>
        </p:spPr>
      </p:pic>
      <p:sp>
        <p:nvSpPr>
          <p:cNvPr id="5" name="Google Shape;227;p24"/>
          <p:cNvSpPr/>
          <p:nvPr/>
        </p:nvSpPr>
        <p:spPr>
          <a:xfrm>
            <a:off x="1685054" y="2337031"/>
            <a:ext cx="966642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cap="none" dirty="0" err="1">
                <a:solidFill>
                  <a:srgbClr val="FF0000"/>
                </a:solidFill>
                <a:latin typeface="Times New Roman"/>
                <a:ea typeface="Times New Roman"/>
                <a:cs typeface="Times New Roman"/>
                <a:sym typeface="Times New Roman"/>
              </a:rPr>
              <a:t>Cảm</a:t>
            </a:r>
            <a:r>
              <a:rPr lang="en-US" sz="5400" b="1" cap="none" dirty="0">
                <a:solidFill>
                  <a:srgbClr val="FF0000"/>
                </a:solidFill>
                <a:latin typeface="Times New Roman"/>
                <a:ea typeface="Times New Roman"/>
                <a:cs typeface="Times New Roman"/>
                <a:sym typeface="Times New Roman"/>
              </a:rPr>
              <a:t> </a:t>
            </a:r>
            <a:r>
              <a:rPr lang="en-US" sz="5400" b="1" cap="none" dirty="0" err="1">
                <a:solidFill>
                  <a:srgbClr val="FF0000"/>
                </a:solidFill>
                <a:latin typeface="Times New Roman"/>
                <a:ea typeface="Times New Roman"/>
                <a:cs typeface="Times New Roman"/>
                <a:sym typeface="Times New Roman"/>
              </a:rPr>
              <a:t>ơn</a:t>
            </a:r>
            <a:r>
              <a:rPr lang="en-US" sz="5400" b="1" cap="none" dirty="0">
                <a:solidFill>
                  <a:srgbClr val="FF0000"/>
                </a:solidFill>
                <a:latin typeface="Times New Roman"/>
                <a:ea typeface="Times New Roman"/>
                <a:cs typeface="Times New Roman"/>
                <a:sym typeface="Times New Roman"/>
              </a:rPr>
              <a:t> </a:t>
            </a:r>
            <a:r>
              <a:rPr lang="en-US" sz="5400" b="1" cap="none" dirty="0" err="1">
                <a:solidFill>
                  <a:srgbClr val="FF0000"/>
                </a:solidFill>
                <a:latin typeface="Times New Roman"/>
                <a:ea typeface="Times New Roman"/>
                <a:cs typeface="Times New Roman"/>
                <a:sym typeface="Times New Roman"/>
              </a:rPr>
              <a:t>thầy</a:t>
            </a:r>
            <a:r>
              <a:rPr lang="en-US" sz="5400" b="1" cap="none" dirty="0">
                <a:solidFill>
                  <a:srgbClr val="FF0000"/>
                </a:solidFill>
                <a:latin typeface="Times New Roman"/>
                <a:ea typeface="Times New Roman"/>
                <a:cs typeface="Times New Roman"/>
                <a:sym typeface="Times New Roman"/>
              </a:rPr>
              <a:t> </a:t>
            </a:r>
            <a:r>
              <a:rPr lang="en-US" sz="5400" b="1" cap="none" dirty="0" err="1">
                <a:solidFill>
                  <a:srgbClr val="FF0000"/>
                </a:solidFill>
                <a:latin typeface="Times New Roman"/>
                <a:ea typeface="Times New Roman"/>
                <a:cs typeface="Times New Roman"/>
                <a:sym typeface="Times New Roman"/>
              </a:rPr>
              <a:t>cô</a:t>
            </a:r>
            <a:r>
              <a:rPr lang="en-US" sz="5400" b="1" cap="none" dirty="0">
                <a:solidFill>
                  <a:srgbClr val="FF0000"/>
                </a:solidFill>
                <a:latin typeface="Times New Roman"/>
                <a:ea typeface="Times New Roman"/>
                <a:cs typeface="Times New Roman"/>
                <a:sym typeface="Times New Roman"/>
              </a:rPr>
              <a:t> </a:t>
            </a:r>
            <a:r>
              <a:rPr lang="en-US" sz="5400" b="1" cap="none" dirty="0" err="1">
                <a:solidFill>
                  <a:srgbClr val="FF0000"/>
                </a:solidFill>
                <a:latin typeface="Times New Roman"/>
                <a:ea typeface="Times New Roman"/>
                <a:cs typeface="Times New Roman"/>
                <a:sym typeface="Times New Roman"/>
              </a:rPr>
              <a:t>giáo</a:t>
            </a:r>
            <a:r>
              <a:rPr lang="en-US" sz="5400" b="1" cap="none" dirty="0">
                <a:solidFill>
                  <a:srgbClr val="FF0000"/>
                </a:solidFill>
                <a:latin typeface="Times New Roman"/>
                <a:ea typeface="Times New Roman"/>
                <a:cs typeface="Times New Roman"/>
                <a:sym typeface="Times New Roman"/>
              </a:rPr>
              <a:t> </a:t>
            </a:r>
            <a:r>
              <a:rPr lang="en-US" sz="5400" b="1" cap="none" dirty="0" err="1">
                <a:solidFill>
                  <a:srgbClr val="FF0000"/>
                </a:solidFill>
                <a:latin typeface="Times New Roman"/>
                <a:ea typeface="Times New Roman"/>
                <a:cs typeface="Times New Roman"/>
                <a:sym typeface="Times New Roman"/>
              </a:rPr>
              <a:t>và</a:t>
            </a:r>
            <a:r>
              <a:rPr lang="en-US" sz="5400" b="1" cap="none" dirty="0">
                <a:solidFill>
                  <a:srgbClr val="FF0000"/>
                </a:solidFill>
                <a:latin typeface="Times New Roman"/>
                <a:ea typeface="Times New Roman"/>
                <a:cs typeface="Times New Roman"/>
                <a:sym typeface="Times New Roman"/>
              </a:rPr>
              <a:t> </a:t>
            </a:r>
            <a:r>
              <a:rPr lang="en-US" sz="5400" b="1" cap="none" dirty="0" err="1">
                <a:solidFill>
                  <a:srgbClr val="FF0000"/>
                </a:solidFill>
                <a:latin typeface="Times New Roman"/>
                <a:ea typeface="Times New Roman"/>
                <a:cs typeface="Times New Roman"/>
                <a:sym typeface="Times New Roman"/>
              </a:rPr>
              <a:t>các</a:t>
            </a:r>
            <a:r>
              <a:rPr lang="en-US" sz="5400" b="1" cap="none" dirty="0">
                <a:solidFill>
                  <a:srgbClr val="FF0000"/>
                </a:solidFill>
                <a:latin typeface="Times New Roman"/>
                <a:ea typeface="Times New Roman"/>
                <a:cs typeface="Times New Roman"/>
                <a:sym typeface="Times New Roman"/>
              </a:rPr>
              <a:t> </a:t>
            </a:r>
            <a:r>
              <a:rPr lang="en-US" sz="5400" b="1" cap="none" dirty="0" err="1">
                <a:solidFill>
                  <a:srgbClr val="FF0000"/>
                </a:solidFill>
                <a:latin typeface="Times New Roman"/>
                <a:ea typeface="Times New Roman"/>
                <a:cs typeface="Times New Roman"/>
                <a:sym typeface="Times New Roman"/>
              </a:rPr>
              <a:t>em</a:t>
            </a:r>
            <a:r>
              <a:rPr lang="en-US" sz="5400" b="1" cap="none" dirty="0">
                <a:solidFill>
                  <a:srgbClr val="FF0000"/>
                </a:solidFill>
                <a:latin typeface="Times New Roman"/>
                <a:ea typeface="Times New Roman"/>
                <a:cs typeface="Times New Roman"/>
                <a:sym typeface="Times New Roman"/>
              </a:rPr>
              <a:t>!</a:t>
            </a:r>
            <a:endParaRPr dirty="0">
              <a:solidFill>
                <a:srgbClr val="FF0000"/>
              </a:solidFill>
            </a:endParaRPr>
          </a:p>
        </p:txBody>
      </p:sp>
    </p:spTree>
    <p:extLst>
      <p:ext uri="{BB962C8B-B14F-4D97-AF65-F5344CB8AC3E}">
        <p14:creationId xmlns:p14="http://schemas.microsoft.com/office/powerpoint/2010/main" val="2911876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grpSp>
        <p:nvGrpSpPr>
          <p:cNvPr id="121" name="Google Shape;121;p6"/>
          <p:cNvGrpSpPr/>
          <p:nvPr/>
        </p:nvGrpSpPr>
        <p:grpSpPr>
          <a:xfrm>
            <a:off x="1260104" y="1762056"/>
            <a:ext cx="9785925" cy="3675062"/>
            <a:chOff x="1" y="0"/>
            <a:chExt cx="9785925" cy="3675062"/>
          </a:xfrm>
        </p:grpSpPr>
        <p:sp>
          <p:nvSpPr>
            <p:cNvPr id="122" name="Google Shape;122;p6"/>
            <p:cNvSpPr/>
            <p:nvPr/>
          </p:nvSpPr>
          <p:spPr>
            <a:xfrm rot="5400000">
              <a:off x="-289718" y="292805"/>
              <a:ext cx="1931458" cy="1352020"/>
            </a:xfrm>
            <a:prstGeom prst="chevron">
              <a:avLst>
                <a:gd name="adj" fmla="val 50000"/>
              </a:avLst>
            </a:prstGeom>
            <a:solidFill>
              <a:schemeClr val="accent5"/>
            </a:solidFill>
            <a:ln w="12700" cap="flat" cmpd="sng">
              <a:solidFill>
                <a:srgbClr val="42719B"/>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6"/>
            <p:cNvSpPr txBox="1"/>
            <p:nvPr/>
          </p:nvSpPr>
          <p:spPr>
            <a:xfrm>
              <a:off x="1" y="679096"/>
              <a:ext cx="1352020" cy="579438"/>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dk1"/>
                </a:buClr>
                <a:buSzPts val="4000"/>
                <a:buFont typeface="Times New Roman"/>
                <a:buNone/>
              </a:pPr>
              <a:endParaRPr sz="4000" b="0" cap="none">
                <a:solidFill>
                  <a:schemeClr val="dk1"/>
                </a:solidFill>
                <a:latin typeface="Times New Roman"/>
                <a:ea typeface="Times New Roman"/>
                <a:cs typeface="Times New Roman"/>
                <a:sym typeface="Times New Roman"/>
              </a:endParaRPr>
            </a:p>
          </p:txBody>
        </p:sp>
        <p:sp>
          <p:nvSpPr>
            <p:cNvPr id="124" name="Google Shape;124;p6"/>
            <p:cNvSpPr/>
            <p:nvPr/>
          </p:nvSpPr>
          <p:spPr>
            <a:xfrm rot="5400000">
              <a:off x="4941249" y="-3589229"/>
              <a:ext cx="1255447" cy="8433906"/>
            </a:xfrm>
            <a:prstGeom prst="round2SameRect">
              <a:avLst>
                <a:gd name="adj1" fmla="val 16667"/>
                <a:gd name="adj2" fmla="val 0"/>
              </a:avLst>
            </a:prstGeom>
            <a:solidFill>
              <a:schemeClr val="accent4"/>
            </a:solidFill>
            <a:ln w="12700" cap="flat" cmpd="sng">
              <a:solidFill>
                <a:srgbClr val="BA8C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6"/>
            <p:cNvSpPr txBox="1"/>
            <p:nvPr/>
          </p:nvSpPr>
          <p:spPr>
            <a:xfrm>
              <a:off x="1352020" y="61286"/>
              <a:ext cx="8372620" cy="1132875"/>
            </a:xfrm>
            <a:prstGeom prst="rect">
              <a:avLst/>
            </a:prstGeom>
            <a:noFill/>
            <a:ln>
              <a:noFill/>
            </a:ln>
          </p:spPr>
          <p:txBody>
            <a:bodyPr spcFirstLastPara="1" wrap="square" lIns="270250" tIns="24125" rIns="24125" bIns="24125" anchor="ctr" anchorCtr="0">
              <a:noAutofit/>
            </a:bodyPr>
            <a:lstStyle/>
            <a:p>
              <a:pPr marL="285750" marR="0" lvl="1" indent="-44450" algn="l" rtl="0">
                <a:lnSpc>
                  <a:spcPct val="90000"/>
                </a:lnSpc>
                <a:spcBef>
                  <a:spcPts val="0"/>
                </a:spcBef>
                <a:spcAft>
                  <a:spcPts val="0"/>
                </a:spcAft>
                <a:buClr>
                  <a:schemeClr val="dk1"/>
                </a:buClr>
                <a:buSzPts val="3800"/>
                <a:buFont typeface="Times New Roman"/>
                <a:buNone/>
              </a:pPr>
              <a:endParaRPr sz="3800" b="0" i="0" u="none" strike="noStrike" cap="none" dirty="0">
                <a:solidFill>
                  <a:schemeClr val="dk1"/>
                </a:solidFill>
                <a:latin typeface="Times New Roman"/>
                <a:ea typeface="Times New Roman"/>
                <a:cs typeface="Times New Roman"/>
                <a:sym typeface="Times New Roman"/>
              </a:endParaRPr>
            </a:p>
            <a:p>
              <a:pPr marL="285750" lvl="1" indent="-44450">
                <a:lnSpc>
                  <a:spcPct val="90000"/>
                </a:lnSpc>
                <a:spcBef>
                  <a:spcPts val="570"/>
                </a:spcBef>
                <a:buClr>
                  <a:schemeClr val="dk1"/>
                </a:buClr>
                <a:buSzPts val="3800"/>
              </a:pP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Nhận biết được quy tắc trừ hai phân thức cùng mẫu, khác mẫu.</a:t>
              </a:r>
            </a:p>
            <a:p>
              <a:pPr marL="285750" marR="0" lvl="1" indent="-44450" algn="l" rtl="0">
                <a:lnSpc>
                  <a:spcPct val="90000"/>
                </a:lnSpc>
                <a:spcBef>
                  <a:spcPts val="570"/>
                </a:spcBef>
                <a:spcAft>
                  <a:spcPts val="0"/>
                </a:spcAft>
                <a:buClr>
                  <a:schemeClr val="dk1"/>
                </a:buClr>
                <a:buSzPts val="3800"/>
                <a:buFont typeface="Times New Roman"/>
                <a:buNone/>
              </a:pPr>
              <a:endParaRPr sz="2800" b="0" i="0" u="none" strike="noStrike" cap="none" dirty="0">
                <a:solidFill>
                  <a:schemeClr val="dk1"/>
                </a:solidFill>
                <a:latin typeface="Times New Roman" panose="02020603050405020304" pitchFamily="18" charset="0"/>
                <a:ea typeface="Times New Roman"/>
                <a:cs typeface="Times New Roman" panose="02020603050405020304" pitchFamily="18" charset="0"/>
                <a:sym typeface="Times New Roman"/>
              </a:endParaRPr>
            </a:p>
          </p:txBody>
        </p:sp>
        <p:sp>
          <p:nvSpPr>
            <p:cNvPr id="126" name="Google Shape;126;p6"/>
            <p:cNvSpPr/>
            <p:nvPr/>
          </p:nvSpPr>
          <p:spPr>
            <a:xfrm rot="5400000">
              <a:off x="-289718" y="2033323"/>
              <a:ext cx="1931458" cy="1352020"/>
            </a:xfrm>
            <a:prstGeom prst="chevron">
              <a:avLst>
                <a:gd name="adj" fmla="val 50000"/>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6"/>
            <p:cNvSpPr txBox="1"/>
            <p:nvPr/>
          </p:nvSpPr>
          <p:spPr>
            <a:xfrm>
              <a:off x="1" y="2419614"/>
              <a:ext cx="1352020" cy="579438"/>
            </a:xfrm>
            <a:prstGeom prst="rect">
              <a:avLst/>
            </a:prstGeom>
            <a:noFill/>
            <a:ln>
              <a:noFill/>
            </a:ln>
          </p:spPr>
          <p:txBody>
            <a:bodyPr spcFirstLastPara="1" wrap="square" lIns="25400" tIns="25400" rIns="25400" bIns="25400" anchor="ctr" anchorCtr="0">
              <a:noAutofit/>
            </a:bodyPr>
            <a:lstStyle/>
            <a:p>
              <a:pPr marL="0" marR="0" lvl="0" indent="0" algn="ctr" rtl="0">
                <a:lnSpc>
                  <a:spcPct val="90000"/>
                </a:lnSpc>
                <a:spcBef>
                  <a:spcPts val="0"/>
                </a:spcBef>
                <a:spcAft>
                  <a:spcPts val="0"/>
                </a:spcAft>
                <a:buClr>
                  <a:schemeClr val="dk1"/>
                </a:buClr>
                <a:buSzPts val="4000"/>
                <a:buFont typeface="Times New Roman"/>
                <a:buNone/>
              </a:pPr>
              <a:endParaRPr sz="4000" b="0" cap="none">
                <a:solidFill>
                  <a:schemeClr val="dk1"/>
                </a:solidFill>
                <a:latin typeface="Times New Roman"/>
                <a:ea typeface="Times New Roman"/>
                <a:cs typeface="Times New Roman"/>
                <a:sym typeface="Times New Roman"/>
              </a:endParaRPr>
            </a:p>
          </p:txBody>
        </p:sp>
        <p:sp>
          <p:nvSpPr>
            <p:cNvPr id="128" name="Google Shape;128;p6"/>
            <p:cNvSpPr/>
            <p:nvPr/>
          </p:nvSpPr>
          <p:spPr>
            <a:xfrm rot="5400000">
              <a:off x="4941249" y="-1845624"/>
              <a:ext cx="1255447" cy="8433906"/>
            </a:xfrm>
            <a:prstGeom prst="round2SameRect">
              <a:avLst>
                <a:gd name="adj1" fmla="val 16667"/>
                <a:gd name="adj2" fmla="val 0"/>
              </a:avLst>
            </a:prstGeom>
            <a:solidFill>
              <a:schemeClr val="accent6"/>
            </a:solidFill>
            <a:ln w="12700" cap="flat" cmpd="sng">
              <a:solidFill>
                <a:srgbClr val="517E3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txBox="1"/>
            <p:nvPr/>
          </p:nvSpPr>
          <p:spPr>
            <a:xfrm>
              <a:off x="1352020" y="1804891"/>
              <a:ext cx="8372620" cy="1132875"/>
            </a:xfrm>
            <a:prstGeom prst="rect">
              <a:avLst/>
            </a:prstGeom>
            <a:noFill/>
            <a:ln>
              <a:noFill/>
            </a:ln>
          </p:spPr>
          <p:txBody>
            <a:bodyPr spcFirstLastPara="1" wrap="square" lIns="270250" tIns="24125" rIns="24125" bIns="24125" anchor="ctr" anchorCtr="0">
              <a:noAutofit/>
            </a:bodyPr>
            <a:lstStyle/>
            <a:p>
              <a:pPr marL="285750" marR="0" lvl="1" indent="-44450" algn="l" rtl="0">
                <a:lnSpc>
                  <a:spcPct val="90000"/>
                </a:lnSpc>
                <a:spcBef>
                  <a:spcPts val="0"/>
                </a:spcBef>
                <a:spcAft>
                  <a:spcPts val="0"/>
                </a:spcAft>
                <a:buClr>
                  <a:schemeClr val="dk1"/>
                </a:buClr>
                <a:buSzPts val="3800"/>
                <a:buFont typeface="Times New Roman"/>
                <a:buNone/>
              </a:pPr>
              <a:endParaRPr sz="3800" b="0" i="0" u="none" strike="noStrike" cap="none" dirty="0">
                <a:solidFill>
                  <a:schemeClr val="dk1"/>
                </a:solidFill>
                <a:latin typeface="Times New Roman"/>
                <a:ea typeface="Times New Roman"/>
                <a:cs typeface="Times New Roman"/>
                <a:sym typeface="Times New Roman"/>
              </a:endParaRPr>
            </a:p>
            <a:p>
              <a:pPr marL="285750" marR="0" lvl="1" indent="-44450" algn="l" rtl="0">
                <a:lnSpc>
                  <a:spcPct val="90000"/>
                </a:lnSpc>
                <a:spcBef>
                  <a:spcPts val="570"/>
                </a:spcBef>
                <a:spcAft>
                  <a:spcPts val="0"/>
                </a:spcAft>
                <a:buClr>
                  <a:schemeClr val="dk1"/>
                </a:buClr>
                <a:buSzPts val="3800"/>
                <a:buFont typeface="Times New Roman"/>
                <a:buNone/>
              </a:pPr>
              <a:endParaRPr sz="3800" b="0" i="0" u="none" strike="noStrike" cap="none" dirty="0">
                <a:solidFill>
                  <a:schemeClr val="dk1"/>
                </a:solidFill>
                <a:latin typeface="Times New Roman"/>
                <a:ea typeface="Times New Roman"/>
                <a:cs typeface="Times New Roman"/>
                <a:sym typeface="Times New Roman"/>
              </a:endParaRPr>
            </a:p>
          </p:txBody>
        </p:sp>
      </p:grpSp>
      <p:sp>
        <p:nvSpPr>
          <p:cNvPr id="134" name="Google Shape;134;p6"/>
          <p:cNvSpPr txBox="1"/>
          <p:nvPr/>
        </p:nvSpPr>
        <p:spPr>
          <a:xfrm>
            <a:off x="5136080" y="562558"/>
            <a:ext cx="2265941"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dirty="0">
                <a:solidFill>
                  <a:srgbClr val="FF0000"/>
                </a:solidFill>
                <a:latin typeface="Times New Roman"/>
                <a:ea typeface="Times New Roman"/>
                <a:cs typeface="Times New Roman"/>
                <a:sym typeface="Times New Roman"/>
              </a:rPr>
              <a:t>MỤC TIÊU</a:t>
            </a:r>
            <a:endParaRPr dirty="0"/>
          </a:p>
        </p:txBody>
      </p:sp>
      <p:sp>
        <p:nvSpPr>
          <p:cNvPr id="2" name="Rectangle 1"/>
          <p:cNvSpPr/>
          <p:nvPr/>
        </p:nvSpPr>
        <p:spPr>
          <a:xfrm>
            <a:off x="2612121" y="3502574"/>
            <a:ext cx="7951257" cy="1169551"/>
          </a:xfrm>
          <a:prstGeom prst="rect">
            <a:avLst/>
          </a:prstGeom>
        </p:spPr>
        <p:txBody>
          <a:bodyPr wrap="square">
            <a:spAutoFit/>
          </a:bodyPr>
          <a:lstStyle/>
          <a:p>
            <a:pPr algn="just">
              <a:lnSpc>
                <a:spcPct val="125000"/>
              </a:lnSpc>
              <a:spcAft>
                <a:spcPts val="0"/>
              </a:spcAft>
            </a:pPr>
            <a:r>
              <a:rPr lang="en-US" sz="28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Củng cố phép cộng hai phân thức, tính chất phân thức đại số, quy đồng hai phân thức khác mẫu.</a:t>
            </a:r>
            <a:endParaRPr lang="en-US" sz="2800" kern="1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68699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circle(in)">
                                      <p:cBhvr>
                                        <p:cTn id="7" dur="2000"/>
                                        <p:tgtEl>
                                          <p:spTgt spid="12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circle(in)">
                                      <p:cBhvr>
                                        <p:cTn id="10" dur="2000"/>
                                        <p:tgtEl>
                                          <p:spTgt spid="13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7"/>
          <p:cNvSpPr txBox="1"/>
          <p:nvPr/>
        </p:nvSpPr>
        <p:spPr>
          <a:xfrm>
            <a:off x="4490594" y="291548"/>
            <a:ext cx="470321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dirty="0">
                <a:solidFill>
                  <a:srgbClr val="FF0000"/>
                </a:solidFill>
                <a:latin typeface="Times New Roman"/>
                <a:ea typeface="Times New Roman"/>
                <a:cs typeface="Times New Roman"/>
                <a:sym typeface="Times New Roman"/>
              </a:rPr>
              <a:t>CẤU TRÚC BÀI HỌC</a:t>
            </a:r>
            <a:endParaRPr dirty="0"/>
          </a:p>
        </p:txBody>
      </p:sp>
      <p:grpSp>
        <p:nvGrpSpPr>
          <p:cNvPr id="141" name="Google Shape;141;p7"/>
          <p:cNvGrpSpPr/>
          <p:nvPr/>
        </p:nvGrpSpPr>
        <p:grpSpPr>
          <a:xfrm>
            <a:off x="2474304" y="3471980"/>
            <a:ext cx="9093502" cy="1216549"/>
            <a:chOff x="844285" y="2433099"/>
            <a:chExt cx="8904885" cy="1216549"/>
          </a:xfrm>
        </p:grpSpPr>
        <p:sp>
          <p:nvSpPr>
            <p:cNvPr id="146" name="Google Shape;146;p7"/>
            <p:cNvSpPr/>
            <p:nvPr/>
          </p:nvSpPr>
          <p:spPr>
            <a:xfrm>
              <a:off x="1286501" y="2433099"/>
              <a:ext cx="8462669" cy="1216549"/>
            </a:xfrm>
            <a:prstGeom prst="rect">
              <a:avLst/>
            </a:prstGeom>
            <a:solidFill>
              <a:srgbClr val="2EE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7"/>
            <p:cNvSpPr txBox="1"/>
            <p:nvPr/>
          </p:nvSpPr>
          <p:spPr>
            <a:xfrm>
              <a:off x="844285" y="2433099"/>
              <a:ext cx="8904885" cy="1216549"/>
            </a:xfrm>
            <a:prstGeom prst="rect">
              <a:avLst/>
            </a:prstGeom>
            <a:solidFill>
              <a:srgbClr val="92D050"/>
            </a:solidFill>
            <a:ln>
              <a:noFill/>
            </a:ln>
          </p:spPr>
          <p:txBody>
            <a:bodyPr spcFirstLastPara="1" wrap="square" lIns="965625" tIns="165100" rIns="165100" bIns="165100" anchor="ctr" anchorCtr="0">
              <a:noAutofit/>
            </a:bodyPr>
            <a:lstStyle/>
            <a:p>
              <a:pPr marL="0" marR="0" lvl="0" indent="0" algn="ctr" rtl="0">
                <a:lnSpc>
                  <a:spcPct val="90000"/>
                </a:lnSpc>
                <a:spcBef>
                  <a:spcPts val="0"/>
                </a:spcBef>
                <a:spcAft>
                  <a:spcPts val="0"/>
                </a:spcAft>
                <a:buClr>
                  <a:schemeClr val="dk1"/>
                </a:buClr>
                <a:buSzPts val="6500"/>
                <a:buFont typeface="Times New Roman"/>
                <a:buNone/>
              </a:pPr>
              <a:r>
                <a:rPr lang="en-US" sz="3200" dirty="0">
                  <a:solidFill>
                    <a:schemeClr val="lt1"/>
                  </a:solidFill>
                  <a:latin typeface="Times New Roman"/>
                  <a:ea typeface="Times New Roman"/>
                  <a:cs typeface="Times New Roman"/>
                  <a:sym typeface="Times New Roman"/>
                </a:rPr>
                <a:t>Trừ hai phân thức khác mẫu</a:t>
              </a:r>
              <a:endParaRPr sz="3200" dirty="0">
                <a:solidFill>
                  <a:schemeClr val="lt1"/>
                </a:solidFill>
                <a:latin typeface="Times New Roman"/>
                <a:ea typeface="Times New Roman"/>
                <a:cs typeface="Times New Roman"/>
                <a:sym typeface="Times New Roman"/>
              </a:endParaRPr>
            </a:p>
          </p:txBody>
        </p:sp>
      </p:grpSp>
      <p:sp>
        <p:nvSpPr>
          <p:cNvPr id="152" name="Google Shape;152;p7"/>
          <p:cNvSpPr txBox="1"/>
          <p:nvPr/>
        </p:nvSpPr>
        <p:spPr>
          <a:xfrm>
            <a:off x="449942" y="2013700"/>
            <a:ext cx="1389587" cy="2308284"/>
          </a:xfrm>
          <a:prstGeom prst="rect">
            <a:avLst/>
          </a:prstGeom>
          <a:solidFill>
            <a:srgbClr val="FF0000"/>
          </a:solidFill>
          <a:ln>
            <a:solidFill>
              <a:srgbClr val="FF0000"/>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600" dirty="0">
                <a:solidFill>
                  <a:schemeClr val="dk1"/>
                </a:solidFill>
                <a:latin typeface="Times New Roman"/>
                <a:ea typeface="Times New Roman"/>
                <a:cs typeface="Times New Roman"/>
                <a:sym typeface="Times New Roman"/>
              </a:rPr>
              <a:t> </a:t>
            </a:r>
            <a:r>
              <a:rPr lang="en-US" sz="3600" dirty="0">
                <a:solidFill>
                  <a:schemeClr val="bg1"/>
                </a:solidFill>
                <a:latin typeface="Times New Roman"/>
                <a:ea typeface="Times New Roman"/>
                <a:cs typeface="Times New Roman"/>
                <a:sym typeface="Times New Roman"/>
              </a:rPr>
              <a:t>Trừ hai phân thức</a:t>
            </a:r>
            <a:endParaRPr dirty="0">
              <a:solidFill>
                <a:schemeClr val="bg1"/>
              </a:solidFill>
            </a:endParaRPr>
          </a:p>
        </p:txBody>
      </p:sp>
      <p:cxnSp>
        <p:nvCxnSpPr>
          <p:cNvPr id="4" name="Straight Connector 3"/>
          <p:cNvCxnSpPr/>
          <p:nvPr/>
        </p:nvCxnSpPr>
        <p:spPr>
          <a:xfrm flipV="1">
            <a:off x="1839529" y="2293257"/>
            <a:ext cx="584288" cy="480926"/>
          </a:xfrm>
          <a:prstGeom prst="line">
            <a:avLst/>
          </a:prstGeom>
          <a:ln w="38100"/>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1839529" y="3199818"/>
            <a:ext cx="584288" cy="602925"/>
          </a:xfrm>
          <a:prstGeom prst="line">
            <a:avLst/>
          </a:prstGeom>
          <a:ln w="38100"/>
        </p:spPr>
        <p:style>
          <a:lnRef idx="1">
            <a:schemeClr val="dk1"/>
          </a:lnRef>
          <a:fillRef idx="0">
            <a:schemeClr val="dk1"/>
          </a:fillRef>
          <a:effectRef idx="0">
            <a:schemeClr val="dk1"/>
          </a:effectRef>
          <a:fontRef idx="minor">
            <a:schemeClr val="tx1"/>
          </a:fontRef>
        </p:style>
      </p:cxnSp>
      <p:grpSp>
        <p:nvGrpSpPr>
          <p:cNvPr id="27" name="Google Shape;141;p7"/>
          <p:cNvGrpSpPr/>
          <p:nvPr/>
        </p:nvGrpSpPr>
        <p:grpSpPr>
          <a:xfrm>
            <a:off x="2474304" y="1596655"/>
            <a:ext cx="9093502" cy="1216549"/>
            <a:chOff x="844285" y="2433099"/>
            <a:chExt cx="8904885" cy="1216549"/>
          </a:xfrm>
        </p:grpSpPr>
        <p:sp>
          <p:nvSpPr>
            <p:cNvPr id="28" name="Google Shape;146;p7"/>
            <p:cNvSpPr/>
            <p:nvPr/>
          </p:nvSpPr>
          <p:spPr>
            <a:xfrm>
              <a:off x="1286501" y="2433099"/>
              <a:ext cx="8462669" cy="1216549"/>
            </a:xfrm>
            <a:prstGeom prst="rect">
              <a:avLst/>
            </a:prstGeom>
            <a:solidFill>
              <a:srgbClr val="2EE8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47;p7"/>
            <p:cNvSpPr txBox="1"/>
            <p:nvPr/>
          </p:nvSpPr>
          <p:spPr>
            <a:xfrm>
              <a:off x="844285" y="2433099"/>
              <a:ext cx="8904885" cy="1216549"/>
            </a:xfrm>
            <a:prstGeom prst="rect">
              <a:avLst/>
            </a:prstGeom>
            <a:solidFill>
              <a:srgbClr val="92D050"/>
            </a:solidFill>
            <a:ln>
              <a:noFill/>
            </a:ln>
          </p:spPr>
          <p:txBody>
            <a:bodyPr spcFirstLastPara="1" wrap="square" lIns="965625" tIns="165100" rIns="165100" bIns="165100" anchor="ctr" anchorCtr="0">
              <a:noAutofit/>
            </a:bodyPr>
            <a:lstStyle/>
            <a:p>
              <a:pPr marL="0" marR="0" lvl="0" indent="0" algn="ctr" rtl="0">
                <a:lnSpc>
                  <a:spcPct val="90000"/>
                </a:lnSpc>
                <a:spcBef>
                  <a:spcPts val="0"/>
                </a:spcBef>
                <a:spcAft>
                  <a:spcPts val="0"/>
                </a:spcAft>
                <a:buClr>
                  <a:schemeClr val="dk1"/>
                </a:buClr>
                <a:buSzPts val="6500"/>
                <a:buFont typeface="Times New Roman"/>
                <a:buNone/>
              </a:pPr>
              <a:r>
                <a:rPr lang="en-US" sz="3200" dirty="0">
                  <a:solidFill>
                    <a:schemeClr val="lt1"/>
                  </a:solidFill>
                  <a:latin typeface="Times New Roman"/>
                  <a:ea typeface="Times New Roman"/>
                  <a:cs typeface="Times New Roman"/>
                  <a:sym typeface="Times New Roman"/>
                </a:rPr>
                <a:t>Trừ hai phân thức cùng mẫu</a:t>
              </a:r>
              <a:endParaRPr sz="3200" dirty="0">
                <a:solidFill>
                  <a:schemeClr val="lt1"/>
                </a:solidFill>
                <a:latin typeface="Times New Roman"/>
                <a:ea typeface="Times New Roman"/>
                <a:cs typeface="Times New Roman"/>
                <a:sym typeface="Times New Roman"/>
              </a:endParaRPr>
            </a:p>
          </p:txBody>
        </p:sp>
      </p:grpSp>
    </p:spTree>
    <p:extLst>
      <p:ext uri="{BB962C8B-B14F-4D97-AF65-F5344CB8AC3E}">
        <p14:creationId xmlns:p14="http://schemas.microsoft.com/office/powerpoint/2010/main" val="198839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circle(in)">
                                      <p:cBhvr>
                                        <p:cTn id="7" dur="2000"/>
                                        <p:tgtEl>
                                          <p:spTgt spid="15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par>
                                <p:cTn id="13" presetID="6" presetClass="entr" presetSubtype="16"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circle(in)">
                                      <p:cBhvr>
                                        <p:cTn id="15" dur="20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circle(in)">
                                      <p:cBhvr>
                                        <p:cTn id="20" dur="2000"/>
                                        <p:tgtEl>
                                          <p:spTgt spid="19"/>
                                        </p:tgtEl>
                                      </p:cBhvr>
                                    </p:animEffect>
                                  </p:childTnLst>
                                </p:cTn>
                              </p:par>
                              <p:par>
                                <p:cTn id="21" presetID="6" presetClass="entr" presetSubtype="16" fill="hold" nodeType="withEffect">
                                  <p:stCondLst>
                                    <p:cond delay="0"/>
                                  </p:stCondLst>
                                  <p:childTnLst>
                                    <p:set>
                                      <p:cBhvr>
                                        <p:cTn id="22" dur="1" fill="hold">
                                          <p:stCondLst>
                                            <p:cond delay="0"/>
                                          </p:stCondLst>
                                        </p:cTn>
                                        <p:tgtEl>
                                          <p:spTgt spid="141"/>
                                        </p:tgtEl>
                                        <p:attrNameLst>
                                          <p:attrName>style.visibility</p:attrName>
                                        </p:attrNameLst>
                                      </p:cBhvr>
                                      <p:to>
                                        <p:strVal val="visible"/>
                                      </p:to>
                                    </p:set>
                                    <p:animEffect transition="in" filter="circle(in)">
                                      <p:cBhvr>
                                        <p:cTn id="23" dur="20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studio Clip art Bài tập về nhà Học sinh - png tải về - Miễn phí trong suốt  Phim Hoạt Hình png Tải về."/>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8314" y="525287"/>
            <a:ext cx="6588125" cy="33672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11337" y="4496099"/>
            <a:ext cx="4782079" cy="1200329"/>
          </a:xfrm>
          <a:prstGeom prst="rect">
            <a:avLst/>
          </a:prstGeom>
          <a:noFill/>
        </p:spPr>
        <p:txBody>
          <a:bodyPr wrap="none" lIns="91440" tIns="45720" rIns="91440" bIns="45720">
            <a:spAutoFit/>
          </a:bodyPr>
          <a:lstStyle/>
          <a:p>
            <a:pPr algn="ctr"/>
            <a:r>
              <a:rPr lang="en-US" sz="72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KHỞI ĐỘNG</a:t>
            </a:r>
          </a:p>
        </p:txBody>
      </p:sp>
    </p:spTree>
    <p:extLst>
      <p:ext uri="{BB962C8B-B14F-4D97-AF65-F5344CB8AC3E}">
        <p14:creationId xmlns:p14="http://schemas.microsoft.com/office/powerpoint/2010/main" val="924982588"/>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2CE0D86-E928-26F2-893A-3D8732E2B1E3}"/>
                  </a:ext>
                </a:extLst>
              </p:cNvPr>
              <p:cNvSpPr txBox="1"/>
              <p:nvPr/>
            </p:nvSpPr>
            <p:spPr>
              <a:xfrm>
                <a:off x="228600" y="328761"/>
                <a:ext cx="8078818" cy="3898631"/>
              </a:xfrm>
              <a:prstGeom prst="rect">
                <a:avLst/>
              </a:prstGeom>
              <a:noFill/>
            </p:spPr>
            <p:txBody>
              <a:bodyPr wrap="square" rtlCol="0">
                <a:spAutoFit/>
              </a:bodyPr>
              <a:lstStyle/>
              <a:p>
                <a:pPr algn="just">
                  <a:lnSpc>
                    <a:spcPts val="4300"/>
                  </a:lnSpc>
                  <a:spcBef>
                    <a:spcPts val="600"/>
                  </a:spcBef>
                  <a:spcAft>
                    <a:spcPts val="600"/>
                  </a:spcAf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Kỳ</a:t>
                </a:r>
                <a:r>
                  <a:rPr lang="en-US" sz="2800" dirty="0">
                    <a:latin typeface="Times New Roman" panose="02020603050405020304" pitchFamily="18" charset="0"/>
                    <a:cs typeface="Times New Roman" panose="02020603050405020304" pitchFamily="18" charset="0"/>
                  </a:rPr>
                  <a:t> AMC,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An</a:t>
                </a:r>
                <a:r>
                  <a:rPr lang="vi-VN"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vi-VN" sz="2800" dirty="0">
                    <a:latin typeface="Times New Roman" panose="02020603050405020304" pitchFamily="18" charset="0"/>
                    <a:cs typeface="Times New Roman" panose="02020603050405020304" pitchFamily="18" charset="0"/>
                  </a:rPr>
                  <a:t> Bắc Ninh đến Hà Nội. Đầu tiên, bạn đi bằng phương tiện xe bus trên quãng đường dài</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dirty="0" smtClean="0">
                        <a:latin typeface="Cambria Math" panose="02040503050406030204" pitchFamily="18" charset="0"/>
                        <a:cs typeface="Times New Roman" panose="02020603050405020304" pitchFamily="18" charset="0"/>
                      </a:rPr>
                      <m:t>45 </m:t>
                    </m:r>
                    <m:r>
                      <a:rPr lang="en-US" sz="2800" i="1" dirty="0" smtClean="0">
                        <a:latin typeface="Cambria Math" panose="02040503050406030204" pitchFamily="18" charset="0"/>
                        <a:cs typeface="Times New Roman" panose="02020603050405020304" pitchFamily="18" charset="0"/>
                      </a:rPr>
                      <m:t>𝑘𝑚</m:t>
                    </m:r>
                  </m:oMath>
                </a14:m>
                <a:r>
                  <a:rPr lang="vi-VN" sz="2800" dirty="0">
                    <a:latin typeface="Times New Roman" panose="02020603050405020304" pitchFamily="18" charset="0"/>
                    <a:cs typeface="Times New Roman" panose="02020603050405020304" pitchFamily="18" charset="0"/>
                  </a:rPr>
                  <a:t>, vận tốc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vi-VN" sz="2800" dirty="0">
                    <a:latin typeface="Times New Roman" panose="02020603050405020304" pitchFamily="18" charset="0"/>
                    <a:cs typeface="Times New Roman" panose="02020603050405020304" pitchFamily="18" charset="0"/>
                  </a:rPr>
                  <a:t> của xe bus</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40</m:t>
                    </m:r>
                    <m:r>
                      <a:rPr lang="en-US" sz="2800" b="0" i="1" smtClean="0">
                        <a:latin typeface="Cambria Math" panose="02040503050406030204" pitchFamily="18" charset="0"/>
                        <a:cs typeface="Times New Roman" panose="02020603050405020304" pitchFamily="18" charset="0"/>
                      </a:rPr>
                      <m:t>𝑘𝑚</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h</m:t>
                    </m:r>
                  </m:oMath>
                </a14:m>
                <a:r>
                  <a:rPr lang="vi-VN" sz="2800" dirty="0">
                    <a:latin typeface="Times New Roman" panose="02020603050405020304" pitchFamily="18" charset="0"/>
                    <a:cs typeface="Times New Roman" panose="02020603050405020304" pitchFamily="18" charset="0"/>
                  </a:rPr>
                  <a:t> . Sau đó bạn đi bộ trên quãng đường còn lại. Tổng thời gian bạn di chuyển trên xe bus và đi bộ hết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1 </m:t>
                    </m:r>
                  </m:oMath>
                </a14:m>
                <a:r>
                  <a:rPr lang="vi-VN" sz="2800" dirty="0">
                    <a:latin typeface="Times New Roman" panose="02020603050405020304" pitchFamily="18" charset="0"/>
                    <a:cs typeface="Times New Roman" panose="02020603050405020304" pitchFamily="18" charset="0"/>
                  </a:rPr>
                  <a:t>giờ </a:t>
                </a:r>
                <a14:m>
                  <m:oMath xmlns:m="http://schemas.openxmlformats.org/officeDocument/2006/math">
                    <m:r>
                      <a:rPr lang="en-US" sz="2800" b="0" i="1" smtClean="0">
                        <a:latin typeface="Cambria Math" panose="02040503050406030204" pitchFamily="18" charset="0"/>
                        <a:cs typeface="Times New Roman" panose="02020603050405020304" pitchFamily="18" charset="0"/>
                      </a:rPr>
                      <m:t>30</m:t>
                    </m:r>
                  </m:oMath>
                </a14:m>
                <a:r>
                  <a:rPr lang="vi-VN" sz="2800" dirty="0">
                    <a:latin typeface="Times New Roman" panose="02020603050405020304" pitchFamily="18" charset="0"/>
                    <a:cs typeface="Times New Roman" panose="02020603050405020304" pitchFamily="18" charset="0"/>
                  </a:rPr>
                  <a:t> phút. Tính thời gian mà An dùng để đi bộ?</a:t>
                </a:r>
                <a:endParaRPr lang="en-US" sz="2800" dirty="0">
                  <a:latin typeface="Times New Roman" panose="02020603050405020304" pitchFamily="18" charset="0"/>
                  <a:cs typeface="Times New Roman" panose="02020603050405020304" pitchFamily="18" charset="0"/>
                </a:endParaRPr>
              </a:p>
            </p:txBody>
          </p:sp>
        </mc:Choice>
        <mc:Fallback xmlns="">
          <p:sp>
            <p:nvSpPr>
              <p:cNvPr id="4" name="TextBox 3">
                <a:extLst>
                  <a:ext uri="{FF2B5EF4-FFF2-40B4-BE49-F238E27FC236}">
                    <a16:creationId xmlns:a16="http://schemas.microsoft.com/office/drawing/2014/main" id="{F2CE0D86-E928-26F2-893A-3D8732E2B1E3}"/>
                  </a:ext>
                </a:extLst>
              </p:cNvPr>
              <p:cNvSpPr txBox="1">
                <a:spLocks noRot="1" noChangeAspect="1" noMove="1" noResize="1" noEditPoints="1" noAdjustHandles="1" noChangeArrowheads="1" noChangeShapeType="1" noTextEdit="1"/>
              </p:cNvSpPr>
              <p:nvPr/>
            </p:nvSpPr>
            <p:spPr>
              <a:xfrm>
                <a:off x="228600" y="328761"/>
                <a:ext cx="8078818" cy="3898631"/>
              </a:xfrm>
              <a:prstGeom prst="rect">
                <a:avLst/>
              </a:prstGeom>
              <a:blipFill>
                <a:blip r:embed="rId3"/>
                <a:stretch>
                  <a:fillRect l="-1585" r="-1509" b="-3599"/>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1E0ED412-D667-0004-0B97-ADE0A813DC32}"/>
              </a:ext>
            </a:extLst>
          </p:cNvPr>
          <p:cNvSpPr txBox="1"/>
          <p:nvPr/>
        </p:nvSpPr>
        <p:spPr>
          <a:xfrm>
            <a:off x="197171" y="347811"/>
            <a:ext cx="1889081" cy="578882"/>
          </a:xfrm>
          <a:prstGeom prst="round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toán</a:t>
            </a:r>
            <a:r>
              <a:rPr lang="en-US" sz="2800" b="1" dirty="0">
                <a:solidFill>
                  <a:srgbClr val="FF0000"/>
                </a:solidFill>
                <a:latin typeface="Times New Roman" panose="02020603050405020304" pitchFamily="18" charset="0"/>
                <a:cs typeface="Times New Roman" panose="02020603050405020304" pitchFamily="18" charset="0"/>
              </a:rPr>
              <a:t>:</a:t>
            </a:r>
          </a:p>
        </p:txBody>
      </p:sp>
      <p:pic>
        <p:nvPicPr>
          <p:cNvPr id="19" name="Picture 18" descr="A picture containing text, flag, flag of the united states, logo&#10;&#10;Description automatically generated">
            <a:extLst>
              <a:ext uri="{FF2B5EF4-FFF2-40B4-BE49-F238E27FC236}">
                <a16:creationId xmlns:a16="http://schemas.microsoft.com/office/drawing/2014/main" id="{8F46DC2F-AE11-FE62-8FFE-4B5EC0701D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7418" y="98382"/>
            <a:ext cx="3884582" cy="3884582"/>
          </a:xfrm>
          <a:prstGeom prst="rect">
            <a:avLst/>
          </a:prstGeom>
          <a:ln>
            <a:noFill/>
          </a:ln>
          <a:effectLst>
            <a:softEdge rad="112500"/>
          </a:effectLst>
        </p:spPr>
      </p:pic>
      <p:sp>
        <p:nvSpPr>
          <p:cNvPr id="20" name="TextBox 19">
            <a:extLst>
              <a:ext uri="{FF2B5EF4-FFF2-40B4-BE49-F238E27FC236}">
                <a16:creationId xmlns:a16="http://schemas.microsoft.com/office/drawing/2014/main" id="{2FAFB6C2-246F-A81B-769A-71DE2A3DB8DB}"/>
              </a:ext>
            </a:extLst>
          </p:cNvPr>
          <p:cNvSpPr txBox="1"/>
          <p:nvPr/>
        </p:nvSpPr>
        <p:spPr>
          <a:xfrm>
            <a:off x="228600" y="4595089"/>
            <a:ext cx="91440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Đổi</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30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giờ</a:t>
            </a:r>
            <a:r>
              <a:rPr lang="en-US" sz="2800" dirty="0">
                <a:latin typeface="Times New Roman" panose="02020603050405020304" pitchFamily="18" charset="0"/>
                <a:cs typeface="Times New Roman" panose="02020603050405020304" pitchFamily="18" charset="0"/>
              </a:rPr>
              <a:t> </a:t>
            </a:r>
          </a:p>
        </p:txBody>
      </p:sp>
      <p:graphicFrame>
        <p:nvGraphicFramePr>
          <p:cNvPr id="21" name="Object 20">
            <a:extLst>
              <a:ext uri="{FF2B5EF4-FFF2-40B4-BE49-F238E27FC236}">
                <a16:creationId xmlns:a16="http://schemas.microsoft.com/office/drawing/2014/main" id="{0242B99A-C3D5-7754-402D-3E7B1EB463D3}"/>
              </a:ext>
            </a:extLst>
          </p:cNvPr>
          <p:cNvGraphicFramePr>
            <a:graphicFrameLocks noChangeAspect="1"/>
          </p:cNvGraphicFramePr>
          <p:nvPr>
            <p:extLst>
              <p:ext uri="{D42A27DB-BD31-4B8C-83A1-F6EECF244321}">
                <p14:modId xmlns:p14="http://schemas.microsoft.com/office/powerpoint/2010/main" val="122668476"/>
              </p:ext>
            </p:extLst>
          </p:nvPr>
        </p:nvGraphicFramePr>
        <p:xfrm>
          <a:off x="3291889" y="4457771"/>
          <a:ext cx="266700" cy="825500"/>
        </p:xfrm>
        <a:graphic>
          <a:graphicData uri="http://schemas.openxmlformats.org/presentationml/2006/ole">
            <mc:AlternateContent xmlns:mc="http://schemas.openxmlformats.org/markup-compatibility/2006">
              <mc:Choice xmlns:v="urn:schemas-microsoft-com:vml" Requires="v">
                <p:oleObj name="Equation" r:id="rId5" imgW="266400" imgH="825480" progId="Equation.DSMT4">
                  <p:embed/>
                </p:oleObj>
              </mc:Choice>
              <mc:Fallback>
                <p:oleObj name="Equation" r:id="rId5" imgW="266400" imgH="825480" progId="Equation.DSMT4">
                  <p:embed/>
                  <p:pic>
                    <p:nvPicPr>
                      <p:cNvPr id="0" name=""/>
                      <p:cNvPicPr/>
                      <p:nvPr/>
                    </p:nvPicPr>
                    <p:blipFill>
                      <a:blip r:embed="rId6"/>
                      <a:stretch>
                        <a:fillRect/>
                      </a:stretch>
                    </p:blipFill>
                    <p:spPr>
                      <a:xfrm>
                        <a:off x="3291889" y="4457771"/>
                        <a:ext cx="266700" cy="825500"/>
                      </a:xfrm>
                      <a:prstGeom prst="rect">
                        <a:avLst/>
                      </a:prstGeom>
                    </p:spPr>
                  </p:pic>
                </p:oleObj>
              </mc:Fallback>
            </mc:AlternateContent>
          </a:graphicData>
        </a:graphic>
      </p:graphicFrame>
      <p:sp>
        <p:nvSpPr>
          <p:cNvPr id="22" name="TextBox 21">
            <a:extLst>
              <a:ext uri="{FF2B5EF4-FFF2-40B4-BE49-F238E27FC236}">
                <a16:creationId xmlns:a16="http://schemas.microsoft.com/office/drawing/2014/main" id="{59ED98CD-178A-FB00-AB63-E0CBE1B4A590}"/>
              </a:ext>
            </a:extLst>
          </p:cNvPr>
          <p:cNvSpPr txBox="1"/>
          <p:nvPr/>
        </p:nvSpPr>
        <p:spPr>
          <a:xfrm>
            <a:off x="228600" y="5316915"/>
            <a:ext cx="91440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An di </a:t>
            </a:r>
            <a:r>
              <a:rPr lang="en-US" sz="2800" dirty="0" err="1">
                <a:latin typeface="Times New Roman" panose="02020603050405020304" pitchFamily="18" charset="0"/>
                <a:cs typeface="Times New Roman" panose="02020603050405020304" pitchFamily="18" charset="0"/>
              </a:rPr>
              <a:t>chuyển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a:t>
            </a:r>
            <a:r>
              <a:rPr lang="en-US" sz="2800" dirty="0">
                <a:latin typeface="Times New Roman" panose="02020603050405020304" pitchFamily="18" charset="0"/>
                <a:cs typeface="Times New Roman" panose="02020603050405020304" pitchFamily="18" charset="0"/>
              </a:rPr>
              <a:t> bus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p>
        </p:txBody>
      </p:sp>
      <p:graphicFrame>
        <p:nvGraphicFramePr>
          <p:cNvPr id="23" name="Object 22">
            <a:extLst>
              <a:ext uri="{FF2B5EF4-FFF2-40B4-BE49-F238E27FC236}">
                <a16:creationId xmlns:a16="http://schemas.microsoft.com/office/drawing/2014/main" id="{D9D4A022-6BAC-F99D-DDC1-5100367365BC}"/>
              </a:ext>
            </a:extLst>
          </p:cNvPr>
          <p:cNvGraphicFramePr>
            <a:graphicFrameLocks noChangeAspect="1"/>
          </p:cNvGraphicFramePr>
          <p:nvPr>
            <p:extLst>
              <p:ext uri="{D42A27DB-BD31-4B8C-83A1-F6EECF244321}">
                <p14:modId xmlns:p14="http://schemas.microsoft.com/office/powerpoint/2010/main" val="2116990700"/>
              </p:ext>
            </p:extLst>
          </p:nvPr>
        </p:nvGraphicFramePr>
        <p:xfrm>
          <a:off x="6000750" y="5159425"/>
          <a:ext cx="1295400" cy="838200"/>
        </p:xfrm>
        <a:graphic>
          <a:graphicData uri="http://schemas.openxmlformats.org/presentationml/2006/ole">
            <mc:AlternateContent xmlns:mc="http://schemas.openxmlformats.org/markup-compatibility/2006">
              <mc:Choice xmlns:v="urn:schemas-microsoft-com:vml" Requires="v">
                <p:oleObj name="Equation" r:id="rId7" imgW="1295280" imgH="838080" progId="Equation.DSMT4">
                  <p:embed/>
                </p:oleObj>
              </mc:Choice>
              <mc:Fallback>
                <p:oleObj name="Equation" r:id="rId7" imgW="1295280" imgH="838080" progId="Equation.DSMT4">
                  <p:embed/>
                  <p:pic>
                    <p:nvPicPr>
                      <p:cNvPr id="0" name=""/>
                      <p:cNvPicPr/>
                      <p:nvPr/>
                    </p:nvPicPr>
                    <p:blipFill>
                      <a:blip r:embed="rId8"/>
                      <a:stretch>
                        <a:fillRect/>
                      </a:stretch>
                    </p:blipFill>
                    <p:spPr>
                      <a:xfrm>
                        <a:off x="6000750" y="5159425"/>
                        <a:ext cx="1295400" cy="838200"/>
                      </a:xfrm>
                      <a:prstGeom prst="rect">
                        <a:avLst/>
                      </a:prstGeom>
                    </p:spPr>
                  </p:pic>
                </p:oleObj>
              </mc:Fallback>
            </mc:AlternateContent>
          </a:graphicData>
        </a:graphic>
      </p:graphicFrame>
      <p:sp>
        <p:nvSpPr>
          <p:cNvPr id="25" name="TextBox 24">
            <a:extLst>
              <a:ext uri="{FF2B5EF4-FFF2-40B4-BE49-F238E27FC236}">
                <a16:creationId xmlns:a16="http://schemas.microsoft.com/office/drawing/2014/main" id="{4ED06BEC-003D-C70E-19F9-7565784BC462}"/>
              </a:ext>
            </a:extLst>
          </p:cNvPr>
          <p:cNvSpPr txBox="1"/>
          <p:nvPr/>
        </p:nvSpPr>
        <p:spPr>
          <a:xfrm>
            <a:off x="228600" y="6155247"/>
            <a:ext cx="914400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Thời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gian</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p>
        </p:txBody>
      </p:sp>
      <p:graphicFrame>
        <p:nvGraphicFramePr>
          <p:cNvPr id="27" name="Object 26">
            <a:extLst>
              <a:ext uri="{FF2B5EF4-FFF2-40B4-BE49-F238E27FC236}">
                <a16:creationId xmlns:a16="http://schemas.microsoft.com/office/drawing/2014/main" id="{66967E7E-68D7-3467-791C-9C4C920B9198}"/>
              </a:ext>
            </a:extLst>
          </p:cNvPr>
          <p:cNvGraphicFramePr>
            <a:graphicFrameLocks noChangeAspect="1"/>
          </p:cNvGraphicFramePr>
          <p:nvPr>
            <p:extLst>
              <p:ext uri="{D42A27DB-BD31-4B8C-83A1-F6EECF244321}">
                <p14:modId xmlns:p14="http://schemas.microsoft.com/office/powerpoint/2010/main" val="3114000229"/>
              </p:ext>
            </p:extLst>
          </p:nvPr>
        </p:nvGraphicFramePr>
        <p:xfrm>
          <a:off x="5319142" y="5997757"/>
          <a:ext cx="3048000" cy="838200"/>
        </p:xfrm>
        <a:graphic>
          <a:graphicData uri="http://schemas.openxmlformats.org/presentationml/2006/ole">
            <mc:AlternateContent xmlns:mc="http://schemas.openxmlformats.org/markup-compatibility/2006">
              <mc:Choice xmlns:v="urn:schemas-microsoft-com:vml" Requires="v">
                <p:oleObj name="Equation" r:id="rId9" imgW="3047760" imgH="838080" progId="Equation.DSMT4">
                  <p:embed/>
                </p:oleObj>
              </mc:Choice>
              <mc:Fallback>
                <p:oleObj name="Equation" r:id="rId9" imgW="3047760" imgH="838080" progId="Equation.DSMT4">
                  <p:embed/>
                  <p:pic>
                    <p:nvPicPr>
                      <p:cNvPr id="0" name=""/>
                      <p:cNvPicPr/>
                      <p:nvPr/>
                    </p:nvPicPr>
                    <p:blipFill>
                      <a:blip r:embed="rId10"/>
                      <a:stretch>
                        <a:fillRect/>
                      </a:stretch>
                    </p:blipFill>
                    <p:spPr>
                      <a:xfrm>
                        <a:off x="5319142" y="5997757"/>
                        <a:ext cx="3048000" cy="838200"/>
                      </a:xfrm>
                      <a:prstGeom prst="rect">
                        <a:avLst/>
                      </a:prstGeom>
                    </p:spPr>
                  </p:pic>
                </p:oleObj>
              </mc:Fallback>
            </mc:AlternateContent>
          </a:graphicData>
        </a:graphic>
      </p:graphicFrame>
    </p:spTree>
    <p:extLst>
      <p:ext uri="{BB962C8B-B14F-4D97-AF65-F5344CB8AC3E}">
        <p14:creationId xmlns:p14="http://schemas.microsoft.com/office/powerpoint/2010/main" val="252206636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randombar(horizontal)">
                                      <p:cBhvr>
                                        <p:cTn id="7" dur="500"/>
                                        <p:tgtEl>
                                          <p:spTgt spid="20"/>
                                        </p:tgtEl>
                                      </p:cBhvr>
                                    </p:animEffect>
                                  </p:childTnLst>
                                </p:cTn>
                              </p:par>
                              <p:par>
                                <p:cTn id="8" presetID="14" presetClass="entr" presetSubtype="1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randombar(horizontal)">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par>
                                <p:cTn id="16" presetID="14" presetClass="entr" presetSubtype="1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randombar(horizontal)">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randombar(horizontal)">
                                      <p:cBhvr>
                                        <p:cTn id="23" dur="500"/>
                                        <p:tgtEl>
                                          <p:spTgt spid="25"/>
                                        </p:tgtEl>
                                      </p:cBhvr>
                                    </p:animEffect>
                                  </p:childTnLst>
                                </p:cTn>
                              </p:par>
                              <p:par>
                                <p:cTn id="24" presetID="14" presetClass="entr" presetSubtype="1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randombar(horizontal)">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flag, electric blue&#10;&#10;Description automatically generated">
            <a:extLst>
              <a:ext uri="{FF2B5EF4-FFF2-40B4-BE49-F238E27FC236}">
                <a16:creationId xmlns:a16="http://schemas.microsoft.com/office/drawing/2014/main" id="{BCB92A42-8030-B97B-F7EE-B1C3BD169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644" y="0"/>
            <a:ext cx="11804712" cy="3248152"/>
          </a:xfrm>
          <a:prstGeom prst="rect">
            <a:avLst/>
          </a:prstGeom>
        </p:spPr>
      </p:pic>
      <p:sp>
        <p:nvSpPr>
          <p:cNvPr id="5" name="TextBox 4">
            <a:extLst>
              <a:ext uri="{FF2B5EF4-FFF2-40B4-BE49-F238E27FC236}">
                <a16:creationId xmlns:a16="http://schemas.microsoft.com/office/drawing/2014/main" id="{A52FB80B-1622-5ABE-99DD-6FC73605463E}"/>
              </a:ext>
            </a:extLst>
          </p:cNvPr>
          <p:cNvSpPr txBox="1"/>
          <p:nvPr/>
        </p:nvSpPr>
        <p:spPr>
          <a:xfrm>
            <a:off x="0" y="3429000"/>
            <a:ext cx="12115800" cy="3293209"/>
          </a:xfrm>
          <a:prstGeom prst="rect">
            <a:avLst/>
          </a:prstGeom>
          <a:solidFill>
            <a:schemeClr val="accent1">
              <a:lumMod val="20000"/>
              <a:lumOff val="80000"/>
            </a:schemeClr>
          </a:solidFill>
        </p:spPr>
        <p:txBody>
          <a:bodyPr wrap="square">
            <a:spAutoFit/>
          </a:bodyPr>
          <a:lstStyle/>
          <a:p>
            <a:pPr marL="457200" indent="-457200" algn="just">
              <a:buFont typeface="Arial" panose="020B0604020202020204" pitchFamily="34" charset="0"/>
              <a:buChar char="•"/>
            </a:pPr>
            <a:r>
              <a:rPr lang="vi-VN" sz="2600" b="0" i="0" dirty="0">
                <a:solidFill>
                  <a:srgbClr val="333333"/>
                </a:solidFill>
                <a:effectLst/>
                <a:latin typeface="+mj-lt"/>
              </a:rPr>
              <a:t>Kỳ thi Toán học Hoa Kỳ (American Mathematics Competitions – AMC) là kỳ thi có lịch sử lâu đời được tổ chức bởi Hiệp hội Toán học Hoa Kỳ từ năm 1950. AMC được chia thành 2 kỳ thi lớn là AMC8 và AMC10/12</a:t>
            </a:r>
            <a:r>
              <a:rPr lang="en-US" sz="2600" b="0" i="0" dirty="0">
                <a:solidFill>
                  <a:srgbClr val="333333"/>
                </a:solidFill>
                <a:effectLst/>
                <a:latin typeface="+mj-lt"/>
              </a:rPr>
              <a:t>.</a:t>
            </a:r>
          </a:p>
          <a:p>
            <a:pPr marL="457200" indent="-457200" algn="just">
              <a:buFont typeface="Arial" panose="020B0604020202020204" pitchFamily="34" charset="0"/>
              <a:buChar char="•"/>
            </a:pPr>
            <a:r>
              <a:rPr lang="vi-VN" sz="2600" b="0" i="0" dirty="0">
                <a:solidFill>
                  <a:srgbClr val="333333"/>
                </a:solidFill>
                <a:effectLst/>
                <a:latin typeface="+mj-lt"/>
              </a:rPr>
              <a:t>Kỳ thi AMC mong muốn tạo cơ hội cho các thí sinh được làm quen với những dạng toán có chiều sâu trong chương trình giáo dục phổ thông, với nhiều câu hỏi liên quan tới các ứng dụng toán học trong thực tế. Từ cách tiếp cận đó, kỳ thi hướng tới việc thúc đẩy hứng thú, niềm đam mê và thái độ học tập tích cực của thí sinh không chỉ trong phạm vi môn Toán.</a:t>
            </a:r>
            <a:endParaRPr lang="en-US" sz="2600" dirty="0">
              <a:latin typeface="+mj-lt"/>
            </a:endParaRPr>
          </a:p>
        </p:txBody>
      </p:sp>
    </p:spTree>
    <p:extLst>
      <p:ext uri="{BB962C8B-B14F-4D97-AF65-F5344CB8AC3E}">
        <p14:creationId xmlns:p14="http://schemas.microsoft.com/office/powerpoint/2010/main" val="1391811866"/>
      </p:ext>
    </p:extLst>
  </p:cSld>
  <p:clrMapOvr>
    <a:masterClrMapping/>
  </p:clrMapOvr>
  <mc:AlternateContent xmlns:mc="http://schemas.openxmlformats.org/markup-compatibility/2006" xmlns:p14="http://schemas.microsoft.com/office/powerpoint/2010/main">
    <mc:Choice Requires="p14">
      <p:transition spd="slow" p14:dur="1250">
        <p14:honeycomb/>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054E05DF-A2EB-B585-A025-0C14688C846A}"/>
              </a:ext>
            </a:extLst>
          </p:cNvPr>
          <p:cNvGraphicFramePr>
            <a:graphicFrameLocks noChangeAspect="1"/>
          </p:cNvGraphicFramePr>
          <p:nvPr>
            <p:extLst>
              <p:ext uri="{D42A27DB-BD31-4B8C-83A1-F6EECF244321}">
                <p14:modId xmlns:p14="http://schemas.microsoft.com/office/powerpoint/2010/main" val="2860396350"/>
              </p:ext>
            </p:extLst>
          </p:nvPr>
        </p:nvGraphicFramePr>
        <p:xfrm>
          <a:off x="1790560" y="2898293"/>
          <a:ext cx="2832100" cy="838200"/>
        </p:xfrm>
        <a:graphic>
          <a:graphicData uri="http://schemas.openxmlformats.org/presentationml/2006/ole">
            <mc:AlternateContent xmlns:mc="http://schemas.openxmlformats.org/markup-compatibility/2006">
              <mc:Choice xmlns:v="urn:schemas-microsoft-com:vml" Requires="v">
                <p:oleObj name="Equation" r:id="rId2" imgW="2831760" imgH="838080" progId="Equation.DSMT4">
                  <p:embed/>
                </p:oleObj>
              </mc:Choice>
              <mc:Fallback>
                <p:oleObj name="Equation" r:id="rId2" imgW="2831760" imgH="838080" progId="Equation.DSMT4">
                  <p:embed/>
                  <p:pic>
                    <p:nvPicPr>
                      <p:cNvPr id="0" name=""/>
                      <p:cNvPicPr/>
                      <p:nvPr/>
                    </p:nvPicPr>
                    <p:blipFill>
                      <a:blip r:embed="rId3"/>
                      <a:stretch>
                        <a:fillRect/>
                      </a:stretch>
                    </p:blipFill>
                    <p:spPr>
                      <a:xfrm>
                        <a:off x="1790560" y="2898293"/>
                        <a:ext cx="2832100" cy="838200"/>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6B23D581-6733-8017-72E1-C7962CE234AB}"/>
              </a:ext>
            </a:extLst>
          </p:cNvPr>
          <p:cNvGraphicFramePr>
            <a:graphicFrameLocks noChangeAspect="1"/>
          </p:cNvGraphicFramePr>
          <p:nvPr>
            <p:extLst>
              <p:ext uri="{D42A27DB-BD31-4B8C-83A1-F6EECF244321}">
                <p14:modId xmlns:p14="http://schemas.microsoft.com/office/powerpoint/2010/main" val="247094083"/>
              </p:ext>
            </p:extLst>
          </p:nvPr>
        </p:nvGraphicFramePr>
        <p:xfrm>
          <a:off x="1790560" y="1367461"/>
          <a:ext cx="3733800" cy="825500"/>
        </p:xfrm>
        <a:graphic>
          <a:graphicData uri="http://schemas.openxmlformats.org/presentationml/2006/ole">
            <mc:AlternateContent xmlns:mc="http://schemas.openxmlformats.org/markup-compatibility/2006">
              <mc:Choice xmlns:v="urn:schemas-microsoft-com:vml" Requires="v">
                <p:oleObj name="Equation" r:id="rId4" imgW="3733560" imgH="825480" progId="Equation.DSMT4">
                  <p:embed/>
                </p:oleObj>
              </mc:Choice>
              <mc:Fallback>
                <p:oleObj name="Equation" r:id="rId4" imgW="3733560" imgH="825480" progId="Equation.DSMT4">
                  <p:embed/>
                  <p:pic>
                    <p:nvPicPr>
                      <p:cNvPr id="0" name=""/>
                      <p:cNvPicPr/>
                      <p:nvPr/>
                    </p:nvPicPr>
                    <p:blipFill>
                      <a:blip r:embed="rId5"/>
                      <a:stretch>
                        <a:fillRect/>
                      </a:stretch>
                    </p:blipFill>
                    <p:spPr>
                      <a:xfrm>
                        <a:off x="1790560" y="1367461"/>
                        <a:ext cx="3733800" cy="825500"/>
                      </a:xfrm>
                      <a:prstGeom prst="rect">
                        <a:avLst/>
                      </a:prstGeom>
                    </p:spPr>
                  </p:pic>
                </p:oleObj>
              </mc:Fallback>
            </mc:AlternateContent>
          </a:graphicData>
        </a:graphic>
      </p:graphicFrame>
      <p:sp>
        <p:nvSpPr>
          <p:cNvPr id="4" name="Callout: Left Arrow 3">
            <a:extLst>
              <a:ext uri="{FF2B5EF4-FFF2-40B4-BE49-F238E27FC236}">
                <a16:creationId xmlns:a16="http://schemas.microsoft.com/office/drawing/2014/main" id="{E9BFD0E3-5FEB-2F6D-B635-BD1780822EFD}"/>
              </a:ext>
            </a:extLst>
          </p:cNvPr>
          <p:cNvSpPr/>
          <p:nvPr/>
        </p:nvSpPr>
        <p:spPr>
          <a:xfrm>
            <a:off x="5964386" y="2890212"/>
            <a:ext cx="5309897" cy="825500"/>
          </a:xfrm>
          <a:prstGeom prst="leftArrowCallout">
            <a:avLst>
              <a:gd name="adj1" fmla="val 18547"/>
              <a:gd name="adj2" fmla="val 19623"/>
              <a:gd name="adj3" fmla="val 25000"/>
              <a:gd name="adj4" fmla="val 7707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endParaRPr lang="en-US" sz="2400" dirty="0">
              <a:latin typeface="Times New Roman" panose="02020603050405020304" pitchFamily="18" charset="0"/>
              <a:cs typeface="Times New Roman" panose="02020603050405020304" pitchFamily="18" charset="0"/>
            </a:endParaRPr>
          </a:p>
        </p:txBody>
      </p:sp>
      <p:sp>
        <p:nvSpPr>
          <p:cNvPr id="5" name="Callout: Left Arrow 4">
            <a:extLst>
              <a:ext uri="{FF2B5EF4-FFF2-40B4-BE49-F238E27FC236}">
                <a16:creationId xmlns:a16="http://schemas.microsoft.com/office/drawing/2014/main" id="{6DA8A214-40E0-6854-E0AF-700BA2CB8890}"/>
              </a:ext>
            </a:extLst>
          </p:cNvPr>
          <p:cNvSpPr/>
          <p:nvPr/>
        </p:nvSpPr>
        <p:spPr>
          <a:xfrm>
            <a:off x="5912170" y="1367461"/>
            <a:ext cx="5362113" cy="825500"/>
          </a:xfrm>
          <a:prstGeom prst="leftArrowCallout">
            <a:avLst>
              <a:gd name="adj1" fmla="val 22849"/>
              <a:gd name="adj2" fmla="val 25000"/>
              <a:gd name="adj3" fmla="val 25000"/>
              <a:gd name="adj4" fmla="val 7640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Phép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trừ</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mẫu</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46554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5">
            <a:extLst>
              <a:ext uri="{FF2B5EF4-FFF2-40B4-BE49-F238E27FC236}">
                <a16:creationId xmlns:a16="http://schemas.microsoft.com/office/drawing/2014/main" id="{B8A9CED2-606C-4FEA-9378-CAEEA662CEA5}"/>
              </a:ext>
            </a:extLst>
          </p:cNvPr>
          <p:cNvPicPr>
            <a:picLocks noChangeAspect="1"/>
          </p:cNvPicPr>
          <p:nvPr/>
        </p:nvPicPr>
        <p:blipFill>
          <a:blip r:embed="rId2"/>
          <a:stretch>
            <a:fillRect/>
          </a:stretch>
        </p:blipFill>
        <p:spPr>
          <a:xfrm>
            <a:off x="522596" y="3278780"/>
            <a:ext cx="3352800" cy="3352800"/>
          </a:xfrm>
          <a:prstGeom prst="rect">
            <a:avLst/>
          </a:prstGeom>
        </p:spPr>
      </p:pic>
      <p:grpSp>
        <p:nvGrpSpPr>
          <p:cNvPr id="5" name="组合 5">
            <a:extLst>
              <a:ext uri="{FF2B5EF4-FFF2-40B4-BE49-F238E27FC236}">
                <a16:creationId xmlns:a16="http://schemas.microsoft.com/office/drawing/2014/main" id="{8909C4E1-C690-49A6-86AB-7EE2ABD31D24}"/>
              </a:ext>
            </a:extLst>
          </p:cNvPr>
          <p:cNvGrpSpPr/>
          <p:nvPr/>
        </p:nvGrpSpPr>
        <p:grpSpPr>
          <a:xfrm>
            <a:off x="6447146" y="5181600"/>
            <a:ext cx="4479308" cy="842464"/>
            <a:chOff x="2820000" y="5589742"/>
            <a:chExt cx="4479308" cy="842464"/>
          </a:xfrm>
        </p:grpSpPr>
        <p:sp>
          <p:nvSpPr>
            <p:cNvPr id="6" name="十字形 1">
              <a:extLst>
                <a:ext uri="{FF2B5EF4-FFF2-40B4-BE49-F238E27FC236}">
                  <a16:creationId xmlns:a16="http://schemas.microsoft.com/office/drawing/2014/main" id="{B87E60FE-59B2-45DD-B3FC-D95FB09E2C9C}"/>
                </a:ext>
              </a:extLst>
            </p:cNvPr>
            <p:cNvSpPr/>
            <p:nvPr/>
          </p:nvSpPr>
          <p:spPr>
            <a:xfrm>
              <a:off x="4224000" y="5661000"/>
              <a:ext cx="648000" cy="648000"/>
            </a:xfrm>
            <a:prstGeom prst="plus">
              <a:avLst>
                <a:gd name="adj" fmla="val 36567"/>
              </a:avLst>
            </a:prstGeom>
            <a:solidFill>
              <a:srgbClr val="46E5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7" name="矩形 2">
              <a:extLst>
                <a:ext uri="{FF2B5EF4-FFF2-40B4-BE49-F238E27FC236}">
                  <a16:creationId xmlns:a16="http://schemas.microsoft.com/office/drawing/2014/main" id="{85D18549-9961-4414-96FA-DE64548A3DB4}"/>
                </a:ext>
              </a:extLst>
            </p:cNvPr>
            <p:cNvSpPr/>
            <p:nvPr/>
          </p:nvSpPr>
          <p:spPr>
            <a:xfrm>
              <a:off x="2820000" y="5913000"/>
              <a:ext cx="648000" cy="144000"/>
            </a:xfrm>
            <a:prstGeom prst="rect">
              <a:avLst/>
            </a:prstGeom>
            <a:solidFill>
              <a:srgbClr val="FFD9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8" name="十字形 17">
              <a:extLst>
                <a:ext uri="{FF2B5EF4-FFF2-40B4-BE49-F238E27FC236}">
                  <a16:creationId xmlns:a16="http://schemas.microsoft.com/office/drawing/2014/main" id="{B1F40C59-BA65-4F45-A09B-6A655899F54B}"/>
                </a:ext>
              </a:extLst>
            </p:cNvPr>
            <p:cNvSpPr/>
            <p:nvPr/>
          </p:nvSpPr>
          <p:spPr>
            <a:xfrm rot="18848607">
              <a:off x="5436415" y="5661000"/>
              <a:ext cx="648000" cy="648000"/>
            </a:xfrm>
            <a:prstGeom prst="plus">
              <a:avLst>
                <a:gd name="adj" fmla="val 36567"/>
              </a:avLst>
            </a:prstGeom>
            <a:solidFill>
              <a:srgbClr val="D461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9" name="除号 4">
              <a:extLst>
                <a:ext uri="{FF2B5EF4-FFF2-40B4-BE49-F238E27FC236}">
                  <a16:creationId xmlns:a16="http://schemas.microsoft.com/office/drawing/2014/main" id="{5F41E25E-DC77-4CF0-9BE7-8E8867E7671F}"/>
                </a:ext>
              </a:extLst>
            </p:cNvPr>
            <p:cNvSpPr/>
            <p:nvPr/>
          </p:nvSpPr>
          <p:spPr>
            <a:xfrm>
              <a:off x="6456844" y="5589742"/>
              <a:ext cx="842464" cy="842464"/>
            </a:xfrm>
            <a:prstGeom prst="mathDivide">
              <a:avLst/>
            </a:prstGeom>
            <a:solidFill>
              <a:srgbClr val="F3F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10" name="Rectangle 9">
            <a:extLst>
              <a:ext uri="{FF2B5EF4-FFF2-40B4-BE49-F238E27FC236}">
                <a16:creationId xmlns:a16="http://schemas.microsoft.com/office/drawing/2014/main" id="{718A2F1B-06A3-4392-8D3A-BCDC942CEA5E}"/>
              </a:ext>
            </a:extLst>
          </p:cNvPr>
          <p:cNvSpPr/>
          <p:nvPr/>
        </p:nvSpPr>
        <p:spPr>
          <a:xfrm>
            <a:off x="342900" y="457200"/>
            <a:ext cx="11506200" cy="6096000"/>
          </a:xfrm>
          <a:prstGeom prst="rect">
            <a:avLst/>
          </a:prstGeom>
          <a:noFill/>
          <a:ln w="38100">
            <a:solidFill>
              <a:srgbClr val="FBB03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2A5D2863-BCB6-493E-A8EA-82B99FB0BBA4}"/>
              </a:ext>
            </a:extLst>
          </p:cNvPr>
          <p:cNvSpPr txBox="1"/>
          <p:nvPr/>
        </p:nvSpPr>
        <p:spPr>
          <a:xfrm>
            <a:off x="654908" y="389207"/>
            <a:ext cx="10651524" cy="3600986"/>
          </a:xfrm>
          <a:prstGeom prst="rect">
            <a:avLst/>
          </a:prstGeom>
          <a:noFill/>
        </p:spPr>
        <p:txBody>
          <a:bodyPr wrap="square" rtlCol="0" anchor="ctr" anchorCtr="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err="1">
                <a:ln>
                  <a:noFill/>
                </a:ln>
                <a:solidFill>
                  <a:srgbClr val="00A79D"/>
                </a:solidFill>
                <a:effectLst/>
                <a:uLnTx/>
                <a:uFillTx/>
                <a:latin typeface="Times New Roman" pitchFamily="18" charset="0"/>
                <a:ea typeface="Cambria" panose="02040503050406030204" pitchFamily="18" charset="0"/>
                <a:cs typeface="Times New Roman" pitchFamily="18" charset="0"/>
              </a:rPr>
              <a:t>Bài</a:t>
            </a:r>
            <a:r>
              <a:rPr kumimoji="0" lang="en-US" sz="6000" b="1" i="0" u="none" strike="noStrike" kern="1200" cap="none" spc="0" normalizeH="0" baseline="0" noProof="0" dirty="0">
                <a:ln>
                  <a:noFill/>
                </a:ln>
                <a:solidFill>
                  <a:srgbClr val="00A79D"/>
                </a:solidFill>
                <a:effectLst/>
                <a:uLnTx/>
                <a:uFillTx/>
                <a:latin typeface="Times New Roman" pitchFamily="18" charset="0"/>
                <a:ea typeface="Cambria" panose="02040503050406030204" pitchFamily="18" charset="0"/>
                <a:cs typeface="Times New Roman" pitchFamily="18" charset="0"/>
              </a:rPr>
              <a:t> 26: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srgbClr val="00A79D"/>
                </a:solidFill>
                <a:effectLst/>
                <a:uLnTx/>
                <a:uFillTx/>
                <a:latin typeface="Times New Roman" pitchFamily="18" charset="0"/>
                <a:ea typeface="Cambria" panose="02040503050406030204" pitchFamily="18" charset="0"/>
                <a:cs typeface="Times New Roman" pitchFamily="18" charset="0"/>
              </a:rPr>
              <a:t>PHÉP CỘNG VÀ PHÉP TRỪ PHÂN THỨC ĐẠI SỐ</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800" b="1" u="none" strike="noStrike" kern="1200" cap="none" spc="0" normalizeH="0" baseline="0" noProof="0" dirty="0">
                <a:ln>
                  <a:noFill/>
                </a:ln>
                <a:solidFill>
                  <a:srgbClr val="00A79D"/>
                </a:solidFill>
                <a:effectLst/>
                <a:uLnTx/>
                <a:uFillTx/>
                <a:latin typeface="Times New Roman" pitchFamily="18" charset="0"/>
                <a:ea typeface="Cambria" panose="02040503050406030204" pitchFamily="18" charset="0"/>
                <a:cs typeface="Times New Roman" pitchFamily="18" charset="0"/>
              </a:rPr>
              <a:t>(</a:t>
            </a:r>
            <a:r>
              <a:rPr kumimoji="0" lang="en-US" sz="4800" b="1" u="none" strike="noStrike" kern="1200" cap="none" spc="0" normalizeH="0" baseline="0" noProof="0" dirty="0" err="1">
                <a:ln>
                  <a:noFill/>
                </a:ln>
                <a:solidFill>
                  <a:srgbClr val="00A79D"/>
                </a:solidFill>
                <a:effectLst/>
                <a:uLnTx/>
                <a:uFillTx/>
                <a:latin typeface="Times New Roman" pitchFamily="18" charset="0"/>
                <a:ea typeface="Cambria" panose="02040503050406030204" pitchFamily="18" charset="0"/>
                <a:cs typeface="Times New Roman" pitchFamily="18" charset="0"/>
              </a:rPr>
              <a:t>tiết</a:t>
            </a:r>
            <a:r>
              <a:rPr kumimoji="0" lang="en-US" sz="4800" b="1" u="none" strike="noStrike" kern="1200" cap="none" spc="0" normalizeH="0" baseline="0" noProof="0" dirty="0">
                <a:ln>
                  <a:noFill/>
                </a:ln>
                <a:solidFill>
                  <a:srgbClr val="00A79D"/>
                </a:solidFill>
                <a:effectLst/>
                <a:uLnTx/>
                <a:uFillTx/>
                <a:latin typeface="Times New Roman" pitchFamily="18" charset="0"/>
                <a:ea typeface="Cambria" panose="02040503050406030204" pitchFamily="18" charset="0"/>
                <a:cs typeface="Times New Roman" pitchFamily="18" charset="0"/>
              </a:rPr>
              <a:t> 2)</a:t>
            </a:r>
          </a:p>
        </p:txBody>
      </p:sp>
    </p:spTree>
    <p:extLst>
      <p:ext uri="{BB962C8B-B14F-4D97-AF65-F5344CB8AC3E}">
        <p14:creationId xmlns:p14="http://schemas.microsoft.com/office/powerpoint/2010/main" val="4084406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750">
        <p15:prstTrans prst="curtains"/>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912</Words>
  <Application>Microsoft Office PowerPoint</Application>
  <PresentationFormat>Widescreen</PresentationFormat>
  <Paragraphs>87</Paragraphs>
  <Slides>27</Slides>
  <Notes>7</Notes>
  <HiddenSlides>0</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7" baseType="lpstr">
      <vt:lpstr>Arial</vt:lpstr>
      <vt:lpstr>Calibri</vt:lpstr>
      <vt:lpstr>Calibri Light</vt:lpstr>
      <vt:lpstr>Cambria Math</vt:lpstr>
      <vt:lpstr>Permanent Marker</vt:lpstr>
      <vt:lpstr>Tahoma</vt:lpstr>
      <vt:lpstr>Times New Roman</vt:lpstr>
      <vt:lpstr>方正兰亭细黑_GBK</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Khuyên Thanh</dc:creator>
  <cp:lastModifiedBy>Admin</cp:lastModifiedBy>
  <cp:revision>47</cp:revision>
  <dcterms:created xsi:type="dcterms:W3CDTF">2023-06-07T11:07:04Z</dcterms:created>
  <dcterms:modified xsi:type="dcterms:W3CDTF">2025-06-17T10:31:20Z</dcterms:modified>
</cp:coreProperties>
</file>