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8"/>
  </p:notesMasterIdLst>
  <p:sldIdLst>
    <p:sldId id="257" r:id="rId2"/>
    <p:sldId id="261" r:id="rId3"/>
    <p:sldId id="262" r:id="rId4"/>
    <p:sldId id="263" r:id="rId5"/>
    <p:sldId id="259" r:id="rId6"/>
    <p:sldId id="260" r:id="rId7"/>
    <p:sldId id="282" r:id="rId8"/>
    <p:sldId id="264" r:id="rId9"/>
    <p:sldId id="265" r:id="rId10"/>
    <p:sldId id="289" r:id="rId11"/>
    <p:sldId id="292" r:id="rId12"/>
    <p:sldId id="293" r:id="rId13"/>
    <p:sldId id="290" r:id="rId14"/>
    <p:sldId id="288" r:id="rId15"/>
    <p:sldId id="296" r:id="rId16"/>
    <p:sldId id="294" r:id="rId17"/>
    <p:sldId id="295" r:id="rId18"/>
    <p:sldId id="298" r:id="rId19"/>
    <p:sldId id="299" r:id="rId20"/>
    <p:sldId id="300" r:id="rId21"/>
    <p:sldId id="301" r:id="rId22"/>
    <p:sldId id="271" r:id="rId23"/>
    <p:sldId id="302" r:id="rId24"/>
    <p:sldId id="303" r:id="rId25"/>
    <p:sldId id="304" r:id="rId26"/>
    <p:sldId id="305" r:id="rId27"/>
    <p:sldId id="306" r:id="rId28"/>
    <p:sldId id="307" r:id="rId29"/>
    <p:sldId id="310" r:id="rId30"/>
    <p:sldId id="314" r:id="rId31"/>
    <p:sldId id="313" r:id="rId32"/>
    <p:sldId id="276" r:id="rId33"/>
    <p:sldId id="277" r:id="rId34"/>
    <p:sldId id="278" r:id="rId35"/>
    <p:sldId id="279" r:id="rId36"/>
    <p:sldId id="280" r:id="rId37"/>
  </p:sldIdLst>
  <p:sldSz cx="12192000" cy="6858000"/>
  <p:notesSz cx="6858000" cy="9144000"/>
  <p:embeddedFontLs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uOq727N7oir6qwH9CuUgt5iBu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sorterViewPr>
    <p:cViewPr>
      <p:scale>
        <a:sx n="66" d="100"/>
        <a:sy n="66" d="100"/>
      </p:scale>
      <p:origin x="0" y="33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940469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730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7240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5469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2509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040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7375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448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3264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555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425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97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8786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7639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5339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3268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4024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643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6865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97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184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7598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9227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1184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888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2162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309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
        <p:nvSpPr>
          <p:cNvPr id="5" name="TextBox 4">
            <a:extLst>
              <a:ext uri="{FF2B5EF4-FFF2-40B4-BE49-F238E27FC236}">
                <a16:creationId xmlns:a16="http://schemas.microsoft.com/office/drawing/2014/main" id="{90202197-A489-8C8B-9517-0B835385A4B9}"/>
              </a:ext>
            </a:extLst>
          </p:cNvPr>
          <p:cNvSpPr txBox="1"/>
          <p:nvPr userDrawn="1"/>
        </p:nvSpPr>
        <p:spPr>
          <a:xfrm>
            <a:off x="-179375" y="6858000"/>
            <a:ext cx="1896496" cy="184666"/>
          </a:xfrm>
          <a:prstGeom prst="rect">
            <a:avLst/>
          </a:prstGeom>
          <a:noFill/>
        </p:spPr>
        <p:txBody>
          <a:bodyPr wrap="square" rtlCol="0">
            <a:spAutoFit/>
          </a:bodyPr>
          <a:lstStyle/>
          <a:p>
            <a:r>
              <a:rPr lang="en-US" sz="600">
                <a:solidFill>
                  <a:srgbClr val="EAEAEA"/>
                </a:solidFill>
              </a:rPr>
              <a:t>TÀI LIỆU NHÓM SOẠN GIÁO ÁN - MAI NGỌC</a:t>
            </a:r>
          </a:p>
        </p:txBody>
      </p:sp>
      <p:sp>
        <p:nvSpPr>
          <p:cNvPr id="6" name="TextBox 5">
            <a:extLst>
              <a:ext uri="{FF2B5EF4-FFF2-40B4-BE49-F238E27FC236}">
                <a16:creationId xmlns:a16="http://schemas.microsoft.com/office/drawing/2014/main" id="{9D8D91EA-9585-9F5A-556E-8BBDCBB87AEB}"/>
              </a:ext>
            </a:extLst>
          </p:cNvPr>
          <p:cNvSpPr txBox="1"/>
          <p:nvPr userDrawn="1"/>
        </p:nvSpPr>
        <p:spPr>
          <a:xfrm>
            <a:off x="-6873" y="-123111"/>
            <a:ext cx="775746" cy="123111"/>
          </a:xfrm>
          <a:prstGeom prst="rect">
            <a:avLst/>
          </a:prstGeom>
          <a:noFill/>
        </p:spPr>
        <p:txBody>
          <a:bodyPr wrap="square" rtlCol="0">
            <a:spAutoFit/>
          </a:bodyPr>
          <a:lstStyle/>
          <a:p>
            <a:r>
              <a:rPr lang="en-US" sz="200">
                <a:solidFill>
                  <a:schemeClr val="accent3">
                    <a:lumMod val="20000"/>
                    <a:lumOff val="80000"/>
                  </a:schemeClr>
                </a:solidFill>
              </a:rPr>
              <a:t>TÀI LIỆU NHÓM SOẠN GIÁO ÁN - MAI NGỌC</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hyperlink" Target="https://lh3.googleusercontent.com/-RrZIxp8kWo8/WsHEshs0rxI/AAAAAAAABHU/E5JBOyFJNlkIBSBAyyltIWmUmyF5nKqLQCHMYCw/1-mau_slide_powerpoint_dep_ctu.vn_(5).gif" TargetMode="External"/><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image" Target="../media/image3.gif"/><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5.bin"/><Relationship Id="rId14" Type="http://schemas.openxmlformats.org/officeDocument/2006/relationships/image" Target="../media/image10.gif"/></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2.bin"/><Relationship Id="rId18" Type="http://schemas.openxmlformats.org/officeDocument/2006/relationships/image" Target="../media/image23.wmf"/><Relationship Id="rId3" Type="http://schemas.openxmlformats.org/officeDocument/2006/relationships/oleObject" Target="../embeddings/oleObject7.bin"/><Relationship Id="rId21" Type="http://schemas.openxmlformats.org/officeDocument/2006/relationships/oleObject" Target="../embeddings/oleObject16.bin"/><Relationship Id="rId7" Type="http://schemas.openxmlformats.org/officeDocument/2006/relationships/oleObject" Target="../embeddings/oleObject9.bin"/><Relationship Id="rId12" Type="http://schemas.openxmlformats.org/officeDocument/2006/relationships/image" Target="../media/image20.wmf"/><Relationship Id="rId17" Type="http://schemas.openxmlformats.org/officeDocument/2006/relationships/oleObject" Target="../embeddings/oleObject14.bin"/><Relationship Id="rId2" Type="http://schemas.openxmlformats.org/officeDocument/2006/relationships/notesSlide" Target="../notesSlides/notesSlide10.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slideLayout" Target="../slideLayouts/slideLayout7.xml"/><Relationship Id="rId6" Type="http://schemas.openxmlformats.org/officeDocument/2006/relationships/image" Target="../media/image17.wmf"/><Relationship Id="rId11" Type="http://schemas.openxmlformats.org/officeDocument/2006/relationships/oleObject" Target="../embeddings/oleObject11.bin"/><Relationship Id="rId24" Type="http://schemas.openxmlformats.org/officeDocument/2006/relationships/image" Target="../media/image3.gif"/><Relationship Id="rId5" Type="http://schemas.openxmlformats.org/officeDocument/2006/relationships/oleObject" Target="../embeddings/oleObject8.bin"/><Relationship Id="rId15" Type="http://schemas.openxmlformats.org/officeDocument/2006/relationships/oleObject" Target="../embeddings/oleObject13.bin"/><Relationship Id="rId23" Type="http://schemas.openxmlformats.org/officeDocument/2006/relationships/image" Target="../media/image25.gif"/><Relationship Id="rId10" Type="http://schemas.openxmlformats.org/officeDocument/2006/relationships/image" Target="../media/image19.wmf"/><Relationship Id="rId19" Type="http://schemas.openxmlformats.org/officeDocument/2006/relationships/oleObject" Target="../embeddings/oleObject15.bin"/><Relationship Id="rId4" Type="http://schemas.openxmlformats.org/officeDocument/2006/relationships/image" Target="../media/image16.wmf"/><Relationship Id="rId9" Type="http://schemas.openxmlformats.org/officeDocument/2006/relationships/oleObject" Target="../embeddings/oleObject10.bin"/><Relationship Id="rId14" Type="http://schemas.openxmlformats.org/officeDocument/2006/relationships/image" Target="../media/image21.wmf"/><Relationship Id="rId22" Type="http://schemas.openxmlformats.org/officeDocument/2006/relationships/hyperlink" Target="https://lh3.googleusercontent.com/-q4V5U0lZP74/WsHE826bMYI/AAAAAAAABI8/DdBnwl5K2gMjDRPY6--XtgEZSPEa7ktqwCHMYCw/1-mau_slide_powerpoint_dep_ctu.vn_(31).gi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22.bin"/><Relationship Id="rId18" Type="http://schemas.openxmlformats.org/officeDocument/2006/relationships/image" Target="../media/image26.wmf"/><Relationship Id="rId3" Type="http://schemas.openxmlformats.org/officeDocument/2006/relationships/oleObject" Target="../embeddings/oleObject17.bin"/><Relationship Id="rId21" Type="http://schemas.openxmlformats.org/officeDocument/2006/relationships/image" Target="../media/image27.wmf"/><Relationship Id="rId7" Type="http://schemas.openxmlformats.org/officeDocument/2006/relationships/oleObject" Target="../embeddings/oleObject19.bin"/><Relationship Id="rId12" Type="http://schemas.openxmlformats.org/officeDocument/2006/relationships/image" Target="../media/image24.wmf"/><Relationship Id="rId17" Type="http://schemas.openxmlformats.org/officeDocument/2006/relationships/oleObject" Target="../embeddings/oleObject23.bin"/><Relationship Id="rId2" Type="http://schemas.openxmlformats.org/officeDocument/2006/relationships/notesSlide" Target="../notesSlides/notesSlide11.xml"/><Relationship Id="rId16" Type="http://schemas.openxmlformats.org/officeDocument/2006/relationships/image" Target="../media/image25.gif"/><Relationship Id="rId20" Type="http://schemas.openxmlformats.org/officeDocument/2006/relationships/oleObject" Target="../embeddings/oleObject25.bin"/><Relationship Id="rId1" Type="http://schemas.openxmlformats.org/officeDocument/2006/relationships/slideLayout" Target="../slideLayouts/slideLayout7.xml"/><Relationship Id="rId6" Type="http://schemas.openxmlformats.org/officeDocument/2006/relationships/image" Target="../media/image21.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hyperlink" Target="https://lh3.googleusercontent.com/-q4V5U0lZP74/WsHE826bMYI/AAAAAAAABI8/DdBnwl5K2gMjDRPY6--XtgEZSPEa7ktqwCHMYCw/1-mau_slide_powerpoint_dep_ctu.vn_(31).gif" TargetMode="External"/><Relationship Id="rId10" Type="http://schemas.openxmlformats.org/officeDocument/2006/relationships/image" Target="../media/image23.wmf"/><Relationship Id="rId19" Type="http://schemas.openxmlformats.org/officeDocument/2006/relationships/oleObject" Target="../embeddings/oleObject24.bin"/><Relationship Id="rId4" Type="http://schemas.openxmlformats.org/officeDocument/2006/relationships/image" Target="../media/image20.wmf"/><Relationship Id="rId9" Type="http://schemas.openxmlformats.org/officeDocument/2006/relationships/oleObject" Target="../embeddings/oleObject20.bin"/><Relationship Id="rId14" Type="http://schemas.openxmlformats.org/officeDocument/2006/relationships/image" Target="../media/image3.gi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2.wmf"/><Relationship Id="rId3" Type="http://schemas.openxmlformats.org/officeDocument/2006/relationships/image" Target="../media/image3.gif"/><Relationship Id="rId7" Type="http://schemas.openxmlformats.org/officeDocument/2006/relationships/image" Target="../media/image29.wmf"/><Relationship Id="rId12" Type="http://schemas.openxmlformats.org/officeDocument/2006/relationships/oleObject" Target="../embeddings/oleObject30.bin"/><Relationship Id="rId17" Type="http://schemas.openxmlformats.org/officeDocument/2006/relationships/image" Target="../media/image25.gif"/><Relationship Id="rId2" Type="http://schemas.openxmlformats.org/officeDocument/2006/relationships/notesSlide" Target="../notesSlides/notesSlide12.xml"/><Relationship Id="rId16" Type="http://schemas.openxmlformats.org/officeDocument/2006/relationships/hyperlink" Target="https://lh3.googleusercontent.com/-q4V5U0lZP74/WsHE826bMYI/AAAAAAAABI8/DdBnwl5K2gMjDRPY6--XtgEZSPEa7ktqwCHMYCw/1-mau_slide_powerpoint_dep_ctu.vn_(31).gif" TargetMode="External"/><Relationship Id="rId1" Type="http://schemas.openxmlformats.org/officeDocument/2006/relationships/slideLayout" Target="../slideLayouts/slideLayout7.xml"/><Relationship Id="rId6" Type="http://schemas.openxmlformats.org/officeDocument/2006/relationships/oleObject" Target="../embeddings/oleObject27.bin"/><Relationship Id="rId11" Type="http://schemas.openxmlformats.org/officeDocument/2006/relationships/image" Target="../media/image31.wmf"/><Relationship Id="rId5" Type="http://schemas.openxmlformats.org/officeDocument/2006/relationships/image" Target="../media/image28.wmf"/><Relationship Id="rId15" Type="http://schemas.openxmlformats.org/officeDocument/2006/relationships/image" Target="../media/image33.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0.wmf"/><Relationship Id="rId14" Type="http://schemas.openxmlformats.org/officeDocument/2006/relationships/oleObject" Target="../embeddings/oleObject31.bin"/></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36.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32.bin"/><Relationship Id="rId5" Type="http://schemas.openxmlformats.org/officeDocument/2006/relationships/image" Target="../media/image35.gif"/><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41.wmf"/><Relationship Id="rId18" Type="http://schemas.openxmlformats.org/officeDocument/2006/relationships/oleObject" Target="../embeddings/oleObject39.bin"/><Relationship Id="rId3" Type="http://schemas.openxmlformats.org/officeDocument/2006/relationships/image" Target="../media/image3.gif"/><Relationship Id="rId7" Type="http://schemas.openxmlformats.org/officeDocument/2006/relationships/image" Target="../media/image38.wmf"/><Relationship Id="rId12" Type="http://schemas.openxmlformats.org/officeDocument/2006/relationships/oleObject" Target="../embeddings/oleObject37.bin"/><Relationship Id="rId17" Type="http://schemas.openxmlformats.org/officeDocument/2006/relationships/image" Target="../media/image42.wmf"/><Relationship Id="rId2" Type="http://schemas.openxmlformats.org/officeDocument/2006/relationships/notesSlide" Target="../notesSlides/notesSlide14.xml"/><Relationship Id="rId16" Type="http://schemas.openxmlformats.org/officeDocument/2006/relationships/oleObject" Target="../embeddings/oleObject38.bin"/><Relationship Id="rId1" Type="http://schemas.openxmlformats.org/officeDocument/2006/relationships/slideLayout" Target="../slideLayouts/slideLayout7.xml"/><Relationship Id="rId6" Type="http://schemas.openxmlformats.org/officeDocument/2006/relationships/oleObject" Target="../embeddings/oleObject34.bin"/><Relationship Id="rId11" Type="http://schemas.openxmlformats.org/officeDocument/2006/relationships/image" Target="../media/image40.wmf"/><Relationship Id="rId5" Type="http://schemas.openxmlformats.org/officeDocument/2006/relationships/image" Target="../media/image37.wmf"/><Relationship Id="rId15" Type="http://schemas.openxmlformats.org/officeDocument/2006/relationships/image" Target="../media/image25.gif"/><Relationship Id="rId10" Type="http://schemas.openxmlformats.org/officeDocument/2006/relationships/oleObject" Target="../embeddings/oleObject36.bin"/><Relationship Id="rId19" Type="http://schemas.openxmlformats.org/officeDocument/2006/relationships/image" Target="../media/image43.wmf"/><Relationship Id="rId4" Type="http://schemas.openxmlformats.org/officeDocument/2006/relationships/oleObject" Target="../embeddings/oleObject33.bin"/><Relationship Id="rId9" Type="http://schemas.openxmlformats.org/officeDocument/2006/relationships/image" Target="../media/image39.wmf"/><Relationship Id="rId14" Type="http://schemas.openxmlformats.org/officeDocument/2006/relationships/hyperlink" Target="https://lh3.googleusercontent.com/-q4V5U0lZP74/WsHE826bMYI/AAAAAAAABI8/DdBnwl5K2gMjDRPY6--XtgEZSPEa7ktqwCHMYCw/1-mau_slide_powerpoint_dep_ctu.vn_(31).gif" TargetMode="Externa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44.wmf"/><Relationship Id="rId3" Type="http://schemas.openxmlformats.org/officeDocument/2006/relationships/image" Target="../media/image3.gif"/><Relationship Id="rId7" Type="http://schemas.openxmlformats.org/officeDocument/2006/relationships/image" Target="../media/image41.wmf"/><Relationship Id="rId12" Type="http://schemas.openxmlformats.org/officeDocument/2006/relationships/oleObject" Target="../embeddings/oleObject44.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oleObject" Target="../embeddings/oleObject41.bin"/><Relationship Id="rId11" Type="http://schemas.openxmlformats.org/officeDocument/2006/relationships/image" Target="../media/image43.wmf"/><Relationship Id="rId5" Type="http://schemas.openxmlformats.org/officeDocument/2006/relationships/image" Target="../media/image40.wmf"/><Relationship Id="rId15" Type="http://schemas.openxmlformats.org/officeDocument/2006/relationships/image" Target="../media/image45.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42.wmf"/><Relationship Id="rId14" Type="http://schemas.openxmlformats.org/officeDocument/2006/relationships/oleObject" Target="../embeddings/oleObject45.bin"/></Relationships>
</file>

<file path=ppt/slides/_rels/slide17.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49.wmf"/><Relationship Id="rId18" Type="http://schemas.openxmlformats.org/officeDocument/2006/relationships/oleObject" Target="../embeddings/oleObject53.bin"/><Relationship Id="rId3" Type="http://schemas.openxmlformats.org/officeDocument/2006/relationships/oleObject" Target="../embeddings/oleObject46.bin"/><Relationship Id="rId21" Type="http://schemas.openxmlformats.org/officeDocument/2006/relationships/image" Target="../media/image53.wmf"/><Relationship Id="rId7" Type="http://schemas.openxmlformats.org/officeDocument/2006/relationships/oleObject" Target="../embeddings/oleObject48.bin"/><Relationship Id="rId12" Type="http://schemas.openxmlformats.org/officeDocument/2006/relationships/oleObject" Target="../embeddings/oleObject50.bin"/><Relationship Id="rId17" Type="http://schemas.openxmlformats.org/officeDocument/2006/relationships/image" Target="../media/image51.wmf"/><Relationship Id="rId2" Type="http://schemas.openxmlformats.org/officeDocument/2006/relationships/notesSlide" Target="../notesSlides/notesSlide16.xml"/><Relationship Id="rId16" Type="http://schemas.openxmlformats.org/officeDocument/2006/relationships/oleObject" Target="../embeddings/oleObject52.bin"/><Relationship Id="rId20" Type="http://schemas.openxmlformats.org/officeDocument/2006/relationships/oleObject" Target="../embeddings/oleObject54.bin"/><Relationship Id="rId1" Type="http://schemas.openxmlformats.org/officeDocument/2006/relationships/slideLayout" Target="../slideLayouts/slideLayout7.xml"/><Relationship Id="rId6" Type="http://schemas.openxmlformats.org/officeDocument/2006/relationships/image" Target="../media/image46.wmf"/><Relationship Id="rId11" Type="http://schemas.openxmlformats.org/officeDocument/2006/relationships/image" Target="../media/image3.gif"/><Relationship Id="rId24" Type="http://schemas.openxmlformats.org/officeDocument/2006/relationships/image" Target="../media/image54.png"/><Relationship Id="rId5" Type="http://schemas.openxmlformats.org/officeDocument/2006/relationships/oleObject" Target="../embeddings/oleObject47.bin"/><Relationship Id="rId15" Type="http://schemas.openxmlformats.org/officeDocument/2006/relationships/image" Target="../media/image50.wmf"/><Relationship Id="rId23" Type="http://schemas.openxmlformats.org/officeDocument/2006/relationships/image" Target="../media/image25.gif"/><Relationship Id="rId10" Type="http://schemas.openxmlformats.org/officeDocument/2006/relationships/image" Target="../media/image48.wmf"/><Relationship Id="rId19" Type="http://schemas.openxmlformats.org/officeDocument/2006/relationships/image" Target="../media/image52.wmf"/><Relationship Id="rId4" Type="http://schemas.openxmlformats.org/officeDocument/2006/relationships/image" Target="../media/image40.wmf"/><Relationship Id="rId9" Type="http://schemas.openxmlformats.org/officeDocument/2006/relationships/oleObject" Target="../embeddings/oleObject49.bin"/><Relationship Id="rId14" Type="http://schemas.openxmlformats.org/officeDocument/2006/relationships/oleObject" Target="../embeddings/oleObject51.bin"/><Relationship Id="rId22" Type="http://schemas.openxmlformats.org/officeDocument/2006/relationships/hyperlink" Target="https://lh3.googleusercontent.com/-q4V5U0lZP74/WsHE826bMYI/AAAAAAAABI8/DdBnwl5K2gMjDRPY6--XtgEZSPEa7ktqwCHMYCw/1-mau_slide_powerpoint_dep_ctu.vn_(31).gif" TargetMode="Externa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58.wmf"/><Relationship Id="rId18" Type="http://schemas.openxmlformats.org/officeDocument/2006/relationships/hyperlink" Target="https://lh3.googleusercontent.com/-q4V5U0lZP74/WsHE826bMYI/AAAAAAAABI8/DdBnwl5K2gMjDRPY6--XtgEZSPEa7ktqwCHMYCw/1-mau_slide_powerpoint_dep_ctu.vn_(31).gif" TargetMode="External"/><Relationship Id="rId3" Type="http://schemas.openxmlformats.org/officeDocument/2006/relationships/oleObject" Target="../embeddings/oleObject55.bin"/><Relationship Id="rId7" Type="http://schemas.openxmlformats.org/officeDocument/2006/relationships/image" Target="../media/image55.wmf"/><Relationship Id="rId12" Type="http://schemas.openxmlformats.org/officeDocument/2006/relationships/oleObject" Target="../embeddings/oleObject59.bin"/><Relationship Id="rId17" Type="http://schemas.openxmlformats.org/officeDocument/2006/relationships/image" Target="../media/image60.wmf"/><Relationship Id="rId2" Type="http://schemas.openxmlformats.org/officeDocument/2006/relationships/notesSlide" Target="../notesSlides/notesSlide17.xml"/><Relationship Id="rId16" Type="http://schemas.openxmlformats.org/officeDocument/2006/relationships/oleObject" Target="../embeddings/oleObject61.bin"/><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oleObject" Target="../embeddings/oleObject56.bin"/><Relationship Id="rId11" Type="http://schemas.openxmlformats.org/officeDocument/2006/relationships/image" Target="../media/image57.wmf"/><Relationship Id="rId5" Type="http://schemas.openxmlformats.org/officeDocument/2006/relationships/image" Target="../media/image3.gif"/><Relationship Id="rId15" Type="http://schemas.openxmlformats.org/officeDocument/2006/relationships/image" Target="../media/image59.wmf"/><Relationship Id="rId10" Type="http://schemas.openxmlformats.org/officeDocument/2006/relationships/oleObject" Target="../embeddings/oleObject58.bin"/><Relationship Id="rId19" Type="http://schemas.openxmlformats.org/officeDocument/2006/relationships/image" Target="../media/image25.gif"/><Relationship Id="rId4" Type="http://schemas.openxmlformats.org/officeDocument/2006/relationships/image" Target="../media/image40.wmf"/><Relationship Id="rId9" Type="http://schemas.openxmlformats.org/officeDocument/2006/relationships/image" Target="../media/image56.wmf"/><Relationship Id="rId14" Type="http://schemas.openxmlformats.org/officeDocument/2006/relationships/oleObject" Target="../embeddings/oleObject60.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64.wmf"/><Relationship Id="rId18" Type="http://schemas.openxmlformats.org/officeDocument/2006/relationships/oleObject" Target="../embeddings/oleObject69.bin"/><Relationship Id="rId3" Type="http://schemas.openxmlformats.org/officeDocument/2006/relationships/oleObject" Target="../embeddings/oleObject62.bin"/><Relationship Id="rId21" Type="http://schemas.openxmlformats.org/officeDocument/2006/relationships/hyperlink" Target="https://lh3.googleusercontent.com/-q4V5U0lZP74/WsHE826bMYI/AAAAAAAABI8/DdBnwl5K2gMjDRPY6--XtgEZSPEa7ktqwCHMYCw/1-mau_slide_powerpoint_dep_ctu.vn_(31).gif" TargetMode="External"/><Relationship Id="rId7" Type="http://schemas.openxmlformats.org/officeDocument/2006/relationships/image" Target="../media/image61.wmf"/><Relationship Id="rId12" Type="http://schemas.openxmlformats.org/officeDocument/2006/relationships/oleObject" Target="../embeddings/oleObject66.bin"/><Relationship Id="rId17" Type="http://schemas.openxmlformats.org/officeDocument/2006/relationships/image" Target="../media/image66.wmf"/><Relationship Id="rId2" Type="http://schemas.openxmlformats.org/officeDocument/2006/relationships/notesSlide" Target="../notesSlides/notesSlide18.xml"/><Relationship Id="rId16" Type="http://schemas.openxmlformats.org/officeDocument/2006/relationships/oleObject" Target="../embeddings/oleObject68.bin"/><Relationship Id="rId20" Type="http://schemas.openxmlformats.org/officeDocument/2006/relationships/image" Target="../media/image67.wmf"/><Relationship Id="rId1" Type="http://schemas.openxmlformats.org/officeDocument/2006/relationships/slideLayout" Target="../slideLayouts/slideLayout7.xml"/><Relationship Id="rId6" Type="http://schemas.openxmlformats.org/officeDocument/2006/relationships/oleObject" Target="../embeddings/oleObject63.bin"/><Relationship Id="rId11" Type="http://schemas.openxmlformats.org/officeDocument/2006/relationships/image" Target="../media/image63.wmf"/><Relationship Id="rId5" Type="http://schemas.openxmlformats.org/officeDocument/2006/relationships/image" Target="../media/image3.gif"/><Relationship Id="rId15" Type="http://schemas.openxmlformats.org/officeDocument/2006/relationships/image" Target="../media/image65.wmf"/><Relationship Id="rId23" Type="http://schemas.openxmlformats.org/officeDocument/2006/relationships/image" Target="../media/image54.png"/><Relationship Id="rId10" Type="http://schemas.openxmlformats.org/officeDocument/2006/relationships/oleObject" Target="../embeddings/oleObject65.bin"/><Relationship Id="rId19" Type="http://schemas.openxmlformats.org/officeDocument/2006/relationships/oleObject" Target="../embeddings/oleObject70.bin"/><Relationship Id="rId4" Type="http://schemas.openxmlformats.org/officeDocument/2006/relationships/image" Target="../media/image40.wmf"/><Relationship Id="rId9" Type="http://schemas.openxmlformats.org/officeDocument/2006/relationships/image" Target="../media/image62.wmf"/><Relationship Id="rId14" Type="http://schemas.openxmlformats.org/officeDocument/2006/relationships/oleObject" Target="../embeddings/oleObject67.bin"/><Relationship Id="rId22"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lh3.googleusercontent.com/-q4V5U0lZP74/WsHE826bMYI/AAAAAAAABI8/DdBnwl5K2gMjDRPY6--XtgEZSPEa7ktqwCHMYCw/1-mau_slide_powerpoint_dep_ctu.vn_(31).gif" TargetMode="External"/><Relationship Id="rId3" Type="http://schemas.openxmlformats.org/officeDocument/2006/relationships/oleObject" Target="../embeddings/oleObject71.bin"/><Relationship Id="rId7" Type="http://schemas.openxmlformats.org/officeDocument/2006/relationships/image" Target="../media/image68.w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oleObject" Target="../embeddings/oleObject72.bin"/><Relationship Id="rId5" Type="http://schemas.openxmlformats.org/officeDocument/2006/relationships/image" Target="../media/image3.gif"/><Relationship Id="rId10" Type="http://schemas.openxmlformats.org/officeDocument/2006/relationships/image" Target="../media/image54.png"/><Relationship Id="rId4" Type="http://schemas.openxmlformats.org/officeDocument/2006/relationships/image" Target="../media/image40.wmf"/><Relationship Id="rId9" Type="http://schemas.openxmlformats.org/officeDocument/2006/relationships/image" Target="../media/image25.gi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71.wmf"/><Relationship Id="rId18" Type="http://schemas.openxmlformats.org/officeDocument/2006/relationships/oleObject" Target="../embeddings/oleObject80.bin"/><Relationship Id="rId26" Type="http://schemas.openxmlformats.org/officeDocument/2006/relationships/hyperlink" Target="https://lh3.googleusercontent.com/-q4V5U0lZP74/WsHE826bMYI/AAAAAAAABI8/DdBnwl5K2gMjDRPY6--XtgEZSPEa7ktqwCHMYCw/1-mau_slide_powerpoint_dep_ctu.vn_(31).gif" TargetMode="External"/><Relationship Id="rId3" Type="http://schemas.openxmlformats.org/officeDocument/2006/relationships/oleObject" Target="../embeddings/oleObject73.bin"/><Relationship Id="rId21" Type="http://schemas.openxmlformats.org/officeDocument/2006/relationships/image" Target="../media/image75.wmf"/><Relationship Id="rId7" Type="http://schemas.openxmlformats.org/officeDocument/2006/relationships/image" Target="../media/image68.wmf"/><Relationship Id="rId12" Type="http://schemas.openxmlformats.org/officeDocument/2006/relationships/oleObject" Target="../embeddings/oleObject77.bin"/><Relationship Id="rId17" Type="http://schemas.openxmlformats.org/officeDocument/2006/relationships/image" Target="../media/image73.wmf"/><Relationship Id="rId25" Type="http://schemas.openxmlformats.org/officeDocument/2006/relationships/image" Target="../media/image77.wmf"/><Relationship Id="rId2" Type="http://schemas.openxmlformats.org/officeDocument/2006/relationships/notesSlide" Target="../notesSlides/notesSlide20.xml"/><Relationship Id="rId16" Type="http://schemas.openxmlformats.org/officeDocument/2006/relationships/oleObject" Target="../embeddings/oleObject79.bin"/><Relationship Id="rId20" Type="http://schemas.openxmlformats.org/officeDocument/2006/relationships/oleObject" Target="../embeddings/oleObject81.bin"/><Relationship Id="rId1" Type="http://schemas.openxmlformats.org/officeDocument/2006/relationships/slideLayout" Target="../slideLayouts/slideLayout7.xml"/><Relationship Id="rId6" Type="http://schemas.openxmlformats.org/officeDocument/2006/relationships/oleObject" Target="../embeddings/oleObject74.bin"/><Relationship Id="rId11" Type="http://schemas.openxmlformats.org/officeDocument/2006/relationships/image" Target="../media/image70.wmf"/><Relationship Id="rId24" Type="http://schemas.openxmlformats.org/officeDocument/2006/relationships/oleObject" Target="../embeddings/oleObject83.bin"/><Relationship Id="rId5" Type="http://schemas.openxmlformats.org/officeDocument/2006/relationships/image" Target="../media/image3.gif"/><Relationship Id="rId15" Type="http://schemas.openxmlformats.org/officeDocument/2006/relationships/image" Target="../media/image72.wmf"/><Relationship Id="rId23" Type="http://schemas.openxmlformats.org/officeDocument/2006/relationships/image" Target="../media/image76.wmf"/><Relationship Id="rId28" Type="http://schemas.openxmlformats.org/officeDocument/2006/relationships/image" Target="../media/image54.png"/><Relationship Id="rId10" Type="http://schemas.openxmlformats.org/officeDocument/2006/relationships/oleObject" Target="../embeddings/oleObject76.bin"/><Relationship Id="rId19" Type="http://schemas.openxmlformats.org/officeDocument/2006/relationships/image" Target="../media/image74.wmf"/><Relationship Id="rId4" Type="http://schemas.openxmlformats.org/officeDocument/2006/relationships/image" Target="../media/image40.wmf"/><Relationship Id="rId9" Type="http://schemas.openxmlformats.org/officeDocument/2006/relationships/image" Target="../media/image69.wmf"/><Relationship Id="rId14" Type="http://schemas.openxmlformats.org/officeDocument/2006/relationships/oleObject" Target="../embeddings/oleObject78.bin"/><Relationship Id="rId22" Type="http://schemas.openxmlformats.org/officeDocument/2006/relationships/oleObject" Target="../embeddings/oleObject82.bin"/><Relationship Id="rId27" Type="http://schemas.openxmlformats.org/officeDocument/2006/relationships/image" Target="../media/image25.gif"/></Relationships>
</file>

<file path=ppt/slides/_rels/slide2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84.png"/><Relationship Id="rId3" Type="http://schemas.openxmlformats.org/officeDocument/2006/relationships/slide" Target="slide29.xml"/><Relationship Id="rId7" Type="http://schemas.openxmlformats.org/officeDocument/2006/relationships/image" Target="../media/image81.png"/><Relationship Id="rId12" Type="http://schemas.openxmlformats.org/officeDocument/2006/relationships/slide" Target="slide26.xml"/><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image" Target="../media/image83.png"/><Relationship Id="rId5" Type="http://schemas.openxmlformats.org/officeDocument/2006/relationships/image" Target="../media/image80.png"/><Relationship Id="rId10" Type="http://schemas.openxmlformats.org/officeDocument/2006/relationships/slide" Target="slide28.xml"/><Relationship Id="rId4" Type="http://schemas.openxmlformats.org/officeDocument/2006/relationships/slide" Target="slide27.xml"/><Relationship Id="rId9" Type="http://schemas.openxmlformats.org/officeDocument/2006/relationships/image" Target="../media/image82.png"/></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oleObject" Target="../embeddings/oleObject85.bin"/><Relationship Id="rId18" Type="http://schemas.openxmlformats.org/officeDocument/2006/relationships/image" Target="../media/image92.wmf"/><Relationship Id="rId3" Type="http://schemas.openxmlformats.org/officeDocument/2006/relationships/audio" Target="../media/audio2.wav"/><Relationship Id="rId7" Type="http://schemas.openxmlformats.org/officeDocument/2006/relationships/image" Target="../media/image87.png"/><Relationship Id="rId12" Type="http://schemas.openxmlformats.org/officeDocument/2006/relationships/image" Target="../media/image89.wmf"/><Relationship Id="rId17" Type="http://schemas.openxmlformats.org/officeDocument/2006/relationships/oleObject" Target="../embeddings/oleObject87.bin"/><Relationship Id="rId2" Type="http://schemas.openxmlformats.org/officeDocument/2006/relationships/audio" Target="../media/audio1.wav"/><Relationship Id="rId16" Type="http://schemas.openxmlformats.org/officeDocument/2006/relationships/image" Target="../media/image91.wmf"/><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oleObject" Target="../embeddings/oleObject84.bin"/><Relationship Id="rId5" Type="http://schemas.openxmlformats.org/officeDocument/2006/relationships/image" Target="../media/image85.png"/><Relationship Id="rId15" Type="http://schemas.openxmlformats.org/officeDocument/2006/relationships/oleObject" Target="../embeddings/oleObject86.bin"/><Relationship Id="rId10" Type="http://schemas.microsoft.com/office/2007/relationships/hdphoto" Target="../media/hdphoto2.wdp"/><Relationship Id="rId4" Type="http://schemas.openxmlformats.org/officeDocument/2006/relationships/slide" Target="slide23.xml"/><Relationship Id="rId9" Type="http://schemas.openxmlformats.org/officeDocument/2006/relationships/image" Target="../media/image88.png"/><Relationship Id="rId14" Type="http://schemas.openxmlformats.org/officeDocument/2006/relationships/image" Target="../media/image90.wmf"/></Relationships>
</file>

<file path=ppt/slides/_rels/slide25.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3.wmf"/><Relationship Id="rId18" Type="http://schemas.openxmlformats.org/officeDocument/2006/relationships/oleObject" Target="../embeddings/oleObject91.bin"/><Relationship Id="rId3" Type="http://schemas.openxmlformats.org/officeDocument/2006/relationships/audio" Target="../media/audio1.wav"/><Relationship Id="rId7" Type="http://schemas.openxmlformats.org/officeDocument/2006/relationships/image" Target="../media/image86.png"/><Relationship Id="rId12" Type="http://schemas.openxmlformats.org/officeDocument/2006/relationships/oleObject" Target="../embeddings/oleObject88.bin"/><Relationship Id="rId17" Type="http://schemas.openxmlformats.org/officeDocument/2006/relationships/image" Target="../media/image95.wmf"/><Relationship Id="rId2" Type="http://schemas.openxmlformats.org/officeDocument/2006/relationships/audio" Target="../media/audio3.wav"/><Relationship Id="rId16" Type="http://schemas.openxmlformats.org/officeDocument/2006/relationships/oleObject" Target="../embeddings/oleObject90.bin"/><Relationship Id="rId1" Type="http://schemas.openxmlformats.org/officeDocument/2006/relationships/slideLayout" Target="../slideLayouts/slideLayout2.xml"/><Relationship Id="rId6" Type="http://schemas.openxmlformats.org/officeDocument/2006/relationships/image" Target="../media/image85.png"/><Relationship Id="rId11" Type="http://schemas.microsoft.com/office/2007/relationships/hdphoto" Target="../media/hdphoto2.wdp"/><Relationship Id="rId5" Type="http://schemas.openxmlformats.org/officeDocument/2006/relationships/slide" Target="slide23.xml"/><Relationship Id="rId15" Type="http://schemas.openxmlformats.org/officeDocument/2006/relationships/image" Target="../media/image94.wmf"/><Relationship Id="rId10" Type="http://schemas.openxmlformats.org/officeDocument/2006/relationships/image" Target="../media/image88.png"/><Relationship Id="rId19" Type="http://schemas.openxmlformats.org/officeDocument/2006/relationships/image" Target="../media/image96.wmf"/><Relationship Id="rId4" Type="http://schemas.openxmlformats.org/officeDocument/2006/relationships/audio" Target="../media/audio2.wav"/><Relationship Id="rId9" Type="http://schemas.microsoft.com/office/2007/relationships/hdphoto" Target="../media/hdphoto1.wdp"/><Relationship Id="rId14" Type="http://schemas.openxmlformats.org/officeDocument/2006/relationships/oleObject" Target="../embeddings/oleObject89.bin"/></Relationships>
</file>

<file path=ppt/slides/_rels/slide26.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oleObject" Target="../embeddings/oleObject95.bin"/><Relationship Id="rId3" Type="http://schemas.openxmlformats.org/officeDocument/2006/relationships/audio" Target="../media/audio2.wav"/><Relationship Id="rId7" Type="http://schemas.openxmlformats.org/officeDocument/2006/relationships/oleObject" Target="../embeddings/oleObject92.bin"/><Relationship Id="rId12" Type="http://schemas.openxmlformats.org/officeDocument/2006/relationships/image" Target="../media/image99.wmf"/><Relationship Id="rId2" Type="http://schemas.openxmlformats.org/officeDocument/2006/relationships/audio" Target="../media/audio4.wav"/><Relationship Id="rId16" Type="http://schemas.openxmlformats.org/officeDocument/2006/relationships/image" Target="../media/image101.wmf"/><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oleObject" Target="../embeddings/oleObject94.bin"/><Relationship Id="rId5" Type="http://schemas.openxmlformats.org/officeDocument/2006/relationships/image" Target="../media/image85.png"/><Relationship Id="rId15" Type="http://schemas.openxmlformats.org/officeDocument/2006/relationships/oleObject" Target="../embeddings/oleObject96.bin"/><Relationship Id="rId10" Type="http://schemas.openxmlformats.org/officeDocument/2006/relationships/image" Target="../media/image98.wmf"/><Relationship Id="rId4" Type="http://schemas.openxmlformats.org/officeDocument/2006/relationships/slide" Target="slide23.xml"/><Relationship Id="rId9" Type="http://schemas.openxmlformats.org/officeDocument/2006/relationships/oleObject" Target="../embeddings/oleObject93.bin"/><Relationship Id="rId14" Type="http://schemas.openxmlformats.org/officeDocument/2006/relationships/image" Target="../media/image100.wmf"/></Relationships>
</file>

<file path=ppt/slides/_rels/slide27.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oleObject" Target="../embeddings/oleObject100.bin"/><Relationship Id="rId3" Type="http://schemas.openxmlformats.org/officeDocument/2006/relationships/audio" Target="../media/audio2.wav"/><Relationship Id="rId7" Type="http://schemas.openxmlformats.org/officeDocument/2006/relationships/oleObject" Target="../embeddings/oleObject97.bin"/><Relationship Id="rId12" Type="http://schemas.openxmlformats.org/officeDocument/2006/relationships/image" Target="../media/image104.wmf"/><Relationship Id="rId2" Type="http://schemas.openxmlformats.org/officeDocument/2006/relationships/audio" Target="../media/audio4.wav"/><Relationship Id="rId16" Type="http://schemas.openxmlformats.org/officeDocument/2006/relationships/image" Target="../media/image106.wmf"/><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oleObject" Target="../embeddings/oleObject99.bin"/><Relationship Id="rId5" Type="http://schemas.openxmlformats.org/officeDocument/2006/relationships/slide" Target="slide23.xml"/><Relationship Id="rId15" Type="http://schemas.openxmlformats.org/officeDocument/2006/relationships/oleObject" Target="../embeddings/oleObject101.bin"/><Relationship Id="rId10" Type="http://schemas.openxmlformats.org/officeDocument/2006/relationships/image" Target="../media/image103.wmf"/><Relationship Id="rId4" Type="http://schemas.openxmlformats.org/officeDocument/2006/relationships/image" Target="../media/image86.png"/><Relationship Id="rId9" Type="http://schemas.openxmlformats.org/officeDocument/2006/relationships/oleObject" Target="../embeddings/oleObject98.bin"/><Relationship Id="rId14" Type="http://schemas.openxmlformats.org/officeDocument/2006/relationships/image" Target="../media/image105.wmf"/></Relationships>
</file>

<file path=ppt/slides/_rels/slide28.x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oleObject" Target="../embeddings/oleObject105.bin"/><Relationship Id="rId3" Type="http://schemas.openxmlformats.org/officeDocument/2006/relationships/audio" Target="../media/audio2.wav"/><Relationship Id="rId7" Type="http://schemas.openxmlformats.org/officeDocument/2006/relationships/oleObject" Target="../embeddings/oleObject102.bin"/><Relationship Id="rId12" Type="http://schemas.openxmlformats.org/officeDocument/2006/relationships/image" Target="../media/image109.wmf"/><Relationship Id="rId2" Type="http://schemas.openxmlformats.org/officeDocument/2006/relationships/audio" Target="../media/audio4.wav"/><Relationship Id="rId16" Type="http://schemas.openxmlformats.org/officeDocument/2006/relationships/image" Target="../media/image111.wmf"/><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oleObject" Target="../embeddings/oleObject104.bin"/><Relationship Id="rId5" Type="http://schemas.openxmlformats.org/officeDocument/2006/relationships/slide" Target="slide23.xml"/><Relationship Id="rId15" Type="http://schemas.openxmlformats.org/officeDocument/2006/relationships/oleObject" Target="../embeddings/oleObject106.bin"/><Relationship Id="rId10" Type="http://schemas.openxmlformats.org/officeDocument/2006/relationships/image" Target="../media/image108.wmf"/><Relationship Id="rId4" Type="http://schemas.openxmlformats.org/officeDocument/2006/relationships/image" Target="../media/image86.png"/><Relationship Id="rId9" Type="http://schemas.openxmlformats.org/officeDocument/2006/relationships/oleObject" Target="../embeddings/oleObject103.bin"/><Relationship Id="rId14" Type="http://schemas.openxmlformats.org/officeDocument/2006/relationships/image" Target="../media/image110.wmf"/></Relationships>
</file>

<file path=ppt/slides/_rels/slide29.xml.rels><?xml version="1.0" encoding="UTF-8" standalone="yes"?>
<Relationships xmlns="http://schemas.openxmlformats.org/package/2006/relationships"><Relationship Id="rId8" Type="http://schemas.openxmlformats.org/officeDocument/2006/relationships/image" Target="../media/image116.gif"/><Relationship Id="rId3" Type="http://schemas.openxmlformats.org/officeDocument/2006/relationships/audio" Target="../media/audio2.wav"/><Relationship Id="rId7" Type="http://schemas.openxmlformats.org/officeDocument/2006/relationships/image" Target="../media/image115.gif"/><Relationship Id="rId2" Type="http://schemas.openxmlformats.org/officeDocument/2006/relationships/slideLayout" Target="../slideLayouts/slideLayout2.xml"/><Relationship Id="rId1" Type="http://schemas.openxmlformats.org/officeDocument/2006/relationships/audio" Target="file:///C:\Users\Quynh\Downloads\spring-upbeat-133219.mp3" TargetMode="External"/><Relationship Id="rId6" Type="http://schemas.openxmlformats.org/officeDocument/2006/relationships/image" Target="../media/image114.gif"/><Relationship Id="rId5" Type="http://schemas.openxmlformats.org/officeDocument/2006/relationships/image" Target="../media/image113.gif"/><Relationship Id="rId4" Type="http://schemas.openxmlformats.org/officeDocument/2006/relationships/image" Target="../media/image112.jpeg"/><Relationship Id="rId9" Type="http://schemas.openxmlformats.org/officeDocument/2006/relationships/image" Target="../media/image1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08.bin"/><Relationship Id="rId13" Type="http://schemas.openxmlformats.org/officeDocument/2006/relationships/image" Target="../media/image123.wmf"/><Relationship Id="rId3" Type="http://schemas.openxmlformats.org/officeDocument/2006/relationships/image" Target="../media/image25.gif"/><Relationship Id="rId7" Type="http://schemas.openxmlformats.org/officeDocument/2006/relationships/image" Target="../media/image120.wmf"/><Relationship Id="rId12" Type="http://schemas.openxmlformats.org/officeDocument/2006/relationships/oleObject" Target="../embeddings/oleObject110.bin"/><Relationship Id="rId2" Type="http://schemas.openxmlformats.org/officeDocument/2006/relationships/hyperlink" Target="https://lh3.googleusercontent.com/-q4V5U0lZP74/WsHE826bMYI/AAAAAAAABI8/DdBnwl5K2gMjDRPY6--XtgEZSPEa7ktqwCHMYCw/1-mau_slide_powerpoint_dep_ctu.vn_(31).gif" TargetMode="External"/><Relationship Id="rId1" Type="http://schemas.openxmlformats.org/officeDocument/2006/relationships/slideLayout" Target="../slideLayouts/slideLayout2.xml"/><Relationship Id="rId6" Type="http://schemas.openxmlformats.org/officeDocument/2006/relationships/oleObject" Target="../embeddings/oleObject107.bin"/><Relationship Id="rId11" Type="http://schemas.openxmlformats.org/officeDocument/2006/relationships/image" Target="../media/image122.wmf"/><Relationship Id="rId5" Type="http://schemas.openxmlformats.org/officeDocument/2006/relationships/image" Target="../media/image119.png"/><Relationship Id="rId10" Type="http://schemas.openxmlformats.org/officeDocument/2006/relationships/oleObject" Target="../embeddings/oleObject109.bin"/><Relationship Id="rId4" Type="http://schemas.openxmlformats.org/officeDocument/2006/relationships/image" Target="../media/image118.gif"/><Relationship Id="rId9" Type="http://schemas.openxmlformats.org/officeDocument/2006/relationships/image" Target="../media/image121.wmf"/></Relationships>
</file>

<file path=ppt/slides/_rels/slide31.xml.rels><?xml version="1.0" encoding="UTF-8" standalone="yes"?>
<Relationships xmlns="http://schemas.openxmlformats.org/package/2006/relationships"><Relationship Id="rId8" Type="http://schemas.openxmlformats.org/officeDocument/2006/relationships/image" Target="../media/image125.wmf"/><Relationship Id="rId13" Type="http://schemas.openxmlformats.org/officeDocument/2006/relationships/oleObject" Target="../embeddings/oleObject115.bin"/><Relationship Id="rId18" Type="http://schemas.openxmlformats.org/officeDocument/2006/relationships/image" Target="../media/image130.wmf"/><Relationship Id="rId3" Type="http://schemas.openxmlformats.org/officeDocument/2006/relationships/image" Target="../media/image25.gif"/><Relationship Id="rId7" Type="http://schemas.openxmlformats.org/officeDocument/2006/relationships/oleObject" Target="../embeddings/oleObject112.bin"/><Relationship Id="rId12" Type="http://schemas.openxmlformats.org/officeDocument/2006/relationships/image" Target="../media/image127.wmf"/><Relationship Id="rId17" Type="http://schemas.openxmlformats.org/officeDocument/2006/relationships/oleObject" Target="../embeddings/oleObject117.bin"/><Relationship Id="rId2" Type="http://schemas.openxmlformats.org/officeDocument/2006/relationships/hyperlink" Target="https://lh3.googleusercontent.com/-q4V5U0lZP74/WsHE826bMYI/AAAAAAAABI8/DdBnwl5K2gMjDRPY6--XtgEZSPEa7ktqwCHMYCw/1-mau_slide_powerpoint_dep_ctu.vn_(31).gif" TargetMode="External"/><Relationship Id="rId16" Type="http://schemas.openxmlformats.org/officeDocument/2006/relationships/image" Target="../media/image129.wmf"/><Relationship Id="rId1" Type="http://schemas.openxmlformats.org/officeDocument/2006/relationships/slideLayout" Target="../slideLayouts/slideLayout2.xml"/><Relationship Id="rId6" Type="http://schemas.openxmlformats.org/officeDocument/2006/relationships/image" Target="../media/image124.wmf"/><Relationship Id="rId11" Type="http://schemas.openxmlformats.org/officeDocument/2006/relationships/oleObject" Target="../embeddings/oleObject114.bin"/><Relationship Id="rId5" Type="http://schemas.openxmlformats.org/officeDocument/2006/relationships/oleObject" Target="../embeddings/oleObject111.bin"/><Relationship Id="rId15" Type="http://schemas.openxmlformats.org/officeDocument/2006/relationships/oleObject" Target="../embeddings/oleObject116.bin"/><Relationship Id="rId10" Type="http://schemas.openxmlformats.org/officeDocument/2006/relationships/image" Target="../media/image126.wmf"/><Relationship Id="rId4" Type="http://schemas.openxmlformats.org/officeDocument/2006/relationships/image" Target="../media/image118.gif"/><Relationship Id="rId9" Type="http://schemas.openxmlformats.org/officeDocument/2006/relationships/oleObject" Target="../embeddings/oleObject113.bin"/><Relationship Id="rId14" Type="http://schemas.openxmlformats.org/officeDocument/2006/relationships/image" Target="../media/image128.wmf"/></Relationships>
</file>

<file path=ppt/slides/_rels/slide32.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34.wmf"/><Relationship Id="rId13" Type="http://schemas.openxmlformats.org/officeDocument/2006/relationships/oleObject" Target="../embeddings/oleObject123.bin"/><Relationship Id="rId18" Type="http://schemas.openxmlformats.org/officeDocument/2006/relationships/image" Target="../media/image139.wmf"/><Relationship Id="rId3" Type="http://schemas.openxmlformats.org/officeDocument/2006/relationships/oleObject" Target="../embeddings/oleObject118.bin"/><Relationship Id="rId7" Type="http://schemas.openxmlformats.org/officeDocument/2006/relationships/oleObject" Target="../embeddings/oleObject120.bin"/><Relationship Id="rId12" Type="http://schemas.openxmlformats.org/officeDocument/2006/relationships/image" Target="../media/image136.wmf"/><Relationship Id="rId17" Type="http://schemas.openxmlformats.org/officeDocument/2006/relationships/oleObject" Target="../embeddings/oleObject125.bin"/><Relationship Id="rId2" Type="http://schemas.openxmlformats.org/officeDocument/2006/relationships/notesSlide" Target="../notesSlides/notesSlide23.xml"/><Relationship Id="rId16" Type="http://schemas.openxmlformats.org/officeDocument/2006/relationships/image" Target="../media/image138.wmf"/><Relationship Id="rId1" Type="http://schemas.openxmlformats.org/officeDocument/2006/relationships/slideLayout" Target="../slideLayouts/slideLayout7.xml"/><Relationship Id="rId6" Type="http://schemas.openxmlformats.org/officeDocument/2006/relationships/image" Target="../media/image133.wmf"/><Relationship Id="rId11" Type="http://schemas.openxmlformats.org/officeDocument/2006/relationships/oleObject" Target="../embeddings/oleObject122.bin"/><Relationship Id="rId5" Type="http://schemas.openxmlformats.org/officeDocument/2006/relationships/oleObject" Target="../embeddings/oleObject119.bin"/><Relationship Id="rId15" Type="http://schemas.openxmlformats.org/officeDocument/2006/relationships/oleObject" Target="../embeddings/oleObject124.bin"/><Relationship Id="rId10" Type="http://schemas.openxmlformats.org/officeDocument/2006/relationships/image" Target="../media/image135.wmf"/><Relationship Id="rId4" Type="http://schemas.openxmlformats.org/officeDocument/2006/relationships/image" Target="../media/image132.wmf"/><Relationship Id="rId9" Type="http://schemas.openxmlformats.org/officeDocument/2006/relationships/oleObject" Target="../embeddings/oleObject121.bin"/><Relationship Id="rId14" Type="http://schemas.openxmlformats.org/officeDocument/2006/relationships/image" Target="../media/image137.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43.wmf"/><Relationship Id="rId13" Type="http://schemas.openxmlformats.org/officeDocument/2006/relationships/oleObject" Target="../embeddings/oleObject130.bin"/><Relationship Id="rId3" Type="http://schemas.openxmlformats.org/officeDocument/2006/relationships/image" Target="../media/image140.png"/><Relationship Id="rId7" Type="http://schemas.openxmlformats.org/officeDocument/2006/relationships/oleObject" Target="../embeddings/oleObject127.bin"/><Relationship Id="rId12" Type="http://schemas.openxmlformats.org/officeDocument/2006/relationships/image" Target="../media/image145.w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42.wmf"/><Relationship Id="rId11" Type="http://schemas.openxmlformats.org/officeDocument/2006/relationships/oleObject" Target="../embeddings/oleObject129.bin"/><Relationship Id="rId5" Type="http://schemas.openxmlformats.org/officeDocument/2006/relationships/oleObject" Target="../embeddings/oleObject126.bin"/><Relationship Id="rId10" Type="http://schemas.openxmlformats.org/officeDocument/2006/relationships/image" Target="../media/image144.wmf"/><Relationship Id="rId4" Type="http://schemas.openxmlformats.org/officeDocument/2006/relationships/image" Target="../media/image141.gif"/><Relationship Id="rId9" Type="http://schemas.openxmlformats.org/officeDocument/2006/relationships/oleObject" Target="../embeddings/oleObject128.bin"/><Relationship Id="rId14" Type="http://schemas.openxmlformats.org/officeDocument/2006/relationships/image" Target="../media/image146.wmf"/></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49.gif"/><Relationship Id="rId5" Type="http://schemas.openxmlformats.org/officeDocument/2006/relationships/image" Target="../media/image148.gif"/><Relationship Id="rId4" Type="http://schemas.openxmlformats.org/officeDocument/2006/relationships/image" Target="../media/image14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lh3.googleusercontent.com/-RrZIxp8kWo8/WsHEshs0rxI/AAAAAAAABHU/E5JBOyFJNlkIBSBAyyltIWmUmyF5nKqLQCHMYCw/1-mau_slide_powerpoint_dep_ctu.vn_(5).gif" TargetMode="External"/><Relationship Id="rId5" Type="http://schemas.openxmlformats.org/officeDocument/2006/relationships/image" Target="../media/image9.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89" name="Google Shape;89;p2" descr="https://lh3.googleusercontent.com/-Tk55LJDFflU/WsHNwwaiKSI/AAAAAAAAB6g/jFfcR8uLDVMfXANO8wdQVpwHcT3NMu_AQCHMYCw/h136/5-mau_slide_powerpoint_dep_ctu.vn_(27).gif"/>
          <p:cNvPicPr preferRelativeResize="0"/>
          <p:nvPr/>
        </p:nvPicPr>
        <p:blipFill rotWithShape="1">
          <a:blip r:embed="rId4">
            <a:alphaModFix/>
          </a:blip>
          <a:srcRect/>
          <a:stretch/>
        </p:blipFill>
        <p:spPr>
          <a:xfrm>
            <a:off x="448993" y="4979963"/>
            <a:ext cx="3032007" cy="1878037"/>
          </a:xfrm>
          <a:prstGeom prst="rect">
            <a:avLst/>
          </a:prstGeom>
          <a:noFill/>
          <a:ln>
            <a:noFill/>
          </a:ln>
        </p:spPr>
      </p:pic>
      <p:pic>
        <p:nvPicPr>
          <p:cNvPr id="90" name="Google Shape;90;p2" descr="https://lh3.googleusercontent.com/-hCZmtIGIYWo/WsHN9xcCJ-I/AAAAAAAAB7c/XZXLuzX8LEgcBZyvQvRyNuKebeDk0QYhwCHMYCw/h136/6-mau_slide_powerpoint_dep_ctu.vn_(38).jpg"/>
          <p:cNvPicPr preferRelativeResize="0"/>
          <p:nvPr/>
        </p:nvPicPr>
        <p:blipFill rotWithShape="1">
          <a:blip r:embed="rId5">
            <a:alphaModFix/>
          </a:blip>
          <a:srcRect/>
          <a:stretch/>
        </p:blipFill>
        <p:spPr>
          <a:xfrm>
            <a:off x="667044" y="440934"/>
            <a:ext cx="3028950" cy="1295400"/>
          </a:xfrm>
          <a:prstGeom prst="rect">
            <a:avLst/>
          </a:prstGeom>
          <a:noFill/>
          <a:ln>
            <a:noFill/>
          </a:ln>
        </p:spPr>
      </p:pic>
      <p:sp>
        <p:nvSpPr>
          <p:cNvPr id="91" name="Google Shape;91;p2"/>
          <p:cNvSpPr/>
          <p:nvPr/>
        </p:nvSpPr>
        <p:spPr>
          <a:xfrm>
            <a:off x="1633928" y="1336536"/>
            <a:ext cx="8149367"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chemeClr val="bg1"/>
                </a:solidFill>
                <a:latin typeface="Times New Roman"/>
                <a:ea typeface="Times New Roman"/>
                <a:cs typeface="Times New Roman"/>
                <a:sym typeface="Times New Roman"/>
              </a:rPr>
              <a:t>Chào mừng các thầy cô </a:t>
            </a:r>
            <a:endParaRPr>
              <a:solidFill>
                <a:schemeClr val="bg1"/>
              </a:solidFill>
            </a:endParaRPr>
          </a:p>
          <a:p>
            <a:pPr marL="0" marR="0" lvl="0" indent="0" algn="ctr" rtl="0">
              <a:spcBef>
                <a:spcPts val="0"/>
              </a:spcBef>
              <a:spcAft>
                <a:spcPts val="0"/>
              </a:spcAft>
              <a:buNone/>
            </a:pPr>
            <a:r>
              <a:rPr lang="en-US" sz="5400" b="1" i="0" u="none" strike="noStrike" cap="none">
                <a:solidFill>
                  <a:schemeClr val="bg1"/>
                </a:solidFill>
                <a:latin typeface="Times New Roman"/>
                <a:ea typeface="Times New Roman"/>
                <a:cs typeface="Times New Roman"/>
                <a:sym typeface="Times New Roman"/>
              </a:rPr>
              <a:t>về dự giờ thăm lớp</a:t>
            </a:r>
            <a:endParaRPr>
              <a:solidFill>
                <a:schemeClr val="bg1"/>
              </a:solidFill>
            </a:endParaRPr>
          </a:p>
        </p:txBody>
      </p:sp>
      <p:sp>
        <p:nvSpPr>
          <p:cNvPr id="92" name="Google Shape;92;p2"/>
          <p:cNvSpPr txBox="1"/>
          <p:nvPr/>
        </p:nvSpPr>
        <p:spPr>
          <a:xfrm flipH="1">
            <a:off x="3481000" y="3854975"/>
            <a:ext cx="4174588" cy="13849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a:solidFill>
                  <a:srgbClr val="FFFF00"/>
                </a:solidFill>
                <a:latin typeface="Times New Roman" panose="02020603050405020304" pitchFamily="18" charset="0"/>
                <a:ea typeface="Tahoma"/>
                <a:cs typeface="Times New Roman" panose="02020603050405020304" pitchFamily="18" charset="0"/>
                <a:sym typeface="Tahoma"/>
              </a:rPr>
              <a:t>Giáo viên:…</a:t>
            </a:r>
            <a:endParaRPr sz="2800">
              <a:latin typeface="Times New Roman" panose="02020603050405020304" pitchFamily="18" charset="0"/>
              <a:cs typeface="Times New Roman" panose="02020603050405020304" pitchFamily="18" charset="0"/>
            </a:endParaRPr>
          </a:p>
          <a:p>
            <a:pPr marL="0" marR="0" lvl="0" indent="0" algn="l" rtl="0">
              <a:lnSpc>
                <a:spcPct val="150000"/>
              </a:lnSpc>
              <a:spcBef>
                <a:spcPts val="0"/>
              </a:spcBef>
              <a:spcAft>
                <a:spcPts val="0"/>
              </a:spcAft>
              <a:buNone/>
            </a:pPr>
            <a:r>
              <a:rPr lang="en-US" sz="2800" b="1" i="0" u="none" strike="noStrike" cap="none">
                <a:solidFill>
                  <a:srgbClr val="FFFF00"/>
                </a:solidFill>
                <a:latin typeface="Times New Roman" panose="02020603050405020304" pitchFamily="18" charset="0"/>
                <a:ea typeface="Tahoma"/>
                <a:cs typeface="Times New Roman" panose="02020603050405020304" pitchFamily="18" charset="0"/>
                <a:sym typeface="Tahoma"/>
              </a:rPr>
              <a:t>Trường:…</a:t>
            </a:r>
            <a:endParaRPr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2" name="Google Shape;152;p7"/>
          <p:cNvSpPr txBox="1"/>
          <p:nvPr/>
        </p:nvSpPr>
        <p:spPr>
          <a:xfrm>
            <a:off x="2877670" y="205604"/>
            <a:ext cx="5323795"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rgbClr val="0070C0"/>
                </a:solidFill>
                <a:latin typeface="Times New Roman"/>
                <a:cs typeface="Times New Roman"/>
                <a:sym typeface="Times New Roman"/>
              </a:rPr>
              <a:t>Bài</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21:PHÂN</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THỨC</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ĐẠI</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SỐ</a:t>
            </a:r>
            <a:endParaRPr sz="3200">
              <a:solidFill>
                <a:srgbClr val="0070C0"/>
              </a:solidFill>
            </a:endParaRPr>
          </a:p>
        </p:txBody>
      </p:sp>
      <p:grpSp>
        <p:nvGrpSpPr>
          <p:cNvPr id="2" name="Group 16"/>
          <p:cNvGrpSpPr/>
          <p:nvPr/>
        </p:nvGrpSpPr>
        <p:grpSpPr>
          <a:xfrm>
            <a:off x="0" y="766482"/>
            <a:ext cx="12192000" cy="6092311"/>
            <a:chOff x="0" y="766482"/>
            <a:chExt cx="12192000" cy="6092311"/>
          </a:xfrm>
        </p:grpSpPr>
        <p:cxnSp>
          <p:nvCxnSpPr>
            <p:cNvPr id="4" name="Straight Connector 3"/>
            <p:cNvCxnSpPr/>
            <p:nvPr/>
          </p:nvCxnSpPr>
          <p:spPr>
            <a:xfrm>
              <a:off x="0" y="766482"/>
              <a:ext cx="12192000" cy="1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647267" y="3812242"/>
              <a:ext cx="6091515"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66561" name="Rectangle 1"/>
          <p:cNvSpPr>
            <a:spLocks noChangeArrowheads="1"/>
          </p:cNvSpPr>
          <p:nvPr/>
        </p:nvSpPr>
        <p:spPr bwMode="auto">
          <a:xfrm>
            <a:off x="0" y="820271"/>
            <a:ext cx="4464424"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đại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7" name="Rectangle 6"/>
          <p:cNvSpPr/>
          <p:nvPr/>
        </p:nvSpPr>
        <p:spPr>
          <a:xfrm>
            <a:off x="4777308" y="908430"/>
            <a:ext cx="914033" cy="477054"/>
          </a:xfrm>
          <a:prstGeom prst="rect">
            <a:avLst/>
          </a:prstGeom>
          <a:solidFill>
            <a:srgbClr val="FF0000"/>
          </a:solidFill>
        </p:spPr>
        <p:txBody>
          <a:bodyPr wrap="none">
            <a:spAutoFit/>
          </a:bodyPr>
          <a:lstStyle/>
          <a:p>
            <a:r>
              <a:rPr lang="en-US" sz="2500" dirty="0" err="1"/>
              <a:t>HĐ</a:t>
            </a:r>
            <a:r>
              <a:rPr lang="en-US" sz="2500" dirty="0"/>
              <a:t> 1</a:t>
            </a:r>
          </a:p>
        </p:txBody>
      </p:sp>
      <p:grpSp>
        <p:nvGrpSpPr>
          <p:cNvPr id="13" name="Group 12"/>
          <p:cNvGrpSpPr/>
          <p:nvPr/>
        </p:nvGrpSpPr>
        <p:grpSpPr>
          <a:xfrm>
            <a:off x="4840942" y="1411944"/>
            <a:ext cx="7095096" cy="1292662"/>
            <a:chOff x="4612343" y="3442449"/>
            <a:chExt cx="7095096" cy="1292662"/>
          </a:xfrm>
        </p:grpSpPr>
        <p:graphicFrame>
          <p:nvGraphicFramePr>
            <p:cNvPr id="66563" name="Object 3"/>
            <p:cNvGraphicFramePr>
              <a:graphicFrameLocks noChangeAspect="1"/>
            </p:cNvGraphicFramePr>
            <p:nvPr/>
          </p:nvGraphicFramePr>
          <p:xfrm>
            <a:off x="6512019" y="3957168"/>
            <a:ext cx="792162" cy="355600"/>
          </p:xfrm>
          <a:graphic>
            <a:graphicData uri="http://schemas.openxmlformats.org/presentationml/2006/ole">
              <mc:AlternateContent xmlns:mc="http://schemas.openxmlformats.org/markup-compatibility/2006">
                <mc:Choice xmlns:v="urn:schemas-microsoft-com:vml" Requires="v">
                  <p:oleObj name="Equation" r:id="rId3" imgW="787320" imgH="355320" progId="Equation.DSMT4">
                    <p:embed/>
                  </p:oleObj>
                </mc:Choice>
                <mc:Fallback>
                  <p:oleObj name="Equation" r:id="rId3" imgW="787320" imgH="3553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019" y="3957168"/>
                          <a:ext cx="79216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2" name="Object 2"/>
            <p:cNvGraphicFramePr>
              <a:graphicFrameLocks noChangeAspect="1"/>
            </p:cNvGraphicFramePr>
            <p:nvPr/>
          </p:nvGraphicFramePr>
          <p:xfrm>
            <a:off x="10458076" y="3963614"/>
            <a:ext cx="1249363" cy="360362"/>
          </p:xfrm>
          <a:graphic>
            <a:graphicData uri="http://schemas.openxmlformats.org/presentationml/2006/ole">
              <mc:AlternateContent xmlns:mc="http://schemas.openxmlformats.org/markup-compatibility/2006">
                <mc:Choice xmlns:v="urn:schemas-microsoft-com:vml" Requires="v">
                  <p:oleObj name="Equation" r:id="rId5" imgW="1244520" imgH="355320" progId="Equation.DSMT4">
                    <p:embed/>
                  </p:oleObj>
                </mc:Choice>
                <mc:Fallback>
                  <p:oleObj name="Equation" r:id="rId5" imgW="1244520" imgH="35532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58076" y="3963614"/>
                          <a:ext cx="1249363"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4" name="Rectangle 4"/>
            <p:cNvSpPr>
              <a:spLocks noChangeArrowheads="1"/>
            </p:cNvSpPr>
            <p:nvPr/>
          </p:nvSpPr>
          <p:spPr bwMode="auto">
            <a:xfrm>
              <a:off x="4612343" y="3442449"/>
              <a:ext cx="6710082"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92075" algn="just" fontAlgn="base">
                <a:spcBef>
                  <a:spcPct val="0"/>
                </a:spcBef>
                <a:spcAft>
                  <a:spcPct val="0"/>
                </a:spcAft>
                <a:buClrTx/>
              </a:pP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Giả</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sử</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vận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tốc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trung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bình</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của</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một</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vận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động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viên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đi</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xe</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đạp</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trên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đường</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bằng</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phẳng</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là</a:t>
              </a:r>
              <a:r>
                <a:rPr lang="en-US" sz="2800" dirty="0">
                  <a:solidFill>
                    <a:schemeClr val="tx1"/>
                  </a:solidFill>
                  <a:latin typeface="Times New Roman" pitchFamily="18" charset="0"/>
                  <a:ea typeface="Calibri" pitchFamily="34" charset="0"/>
                  <a:cs typeface="Times New Roman" pitchFamily="18" charset="0"/>
                </a:rPr>
                <a:t> </a:t>
              </a:r>
              <a:endParaRPr lang="en-US" sz="3600" dirty="0">
                <a:solidFill>
                  <a:schemeClr val="tx1"/>
                </a:solidFill>
                <a:latin typeface="Times New Roman" pitchFamily="18" charset="0"/>
                <a:cs typeface="Times New Roman" pitchFamily="18" charset="0"/>
              </a:endParaRPr>
            </a:p>
            <a:p>
              <a:pPr marL="0" marR="0" lvl="0" indent="92075"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p:txBody>
        </p:sp>
      </p:grpSp>
      <p:sp>
        <p:nvSpPr>
          <p:cNvPr id="66566" name="Rectangle 6"/>
          <p:cNvSpPr>
            <a:spLocks noChangeArrowheads="1"/>
          </p:cNvSpPr>
          <p:nvPr/>
        </p:nvSpPr>
        <p:spPr bwMode="auto">
          <a:xfrm>
            <a:off x="4706470" y="2272554"/>
            <a:ext cx="7229568"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just"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Biểu</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biểu</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thị</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thời</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gian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vận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động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viên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đó</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hoàn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thành</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chặng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đường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leo</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dốc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chặng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xuống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dốc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chặng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đường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bằng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phẳng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grpSp>
        <p:nvGrpSpPr>
          <p:cNvPr id="16" name="Group 15"/>
          <p:cNvGrpSpPr/>
          <p:nvPr/>
        </p:nvGrpSpPr>
        <p:grpSpPr>
          <a:xfrm>
            <a:off x="4840941" y="3482788"/>
            <a:ext cx="7058585" cy="942204"/>
            <a:chOff x="4840941" y="3482788"/>
            <a:chExt cx="7351059" cy="942204"/>
          </a:xfrm>
        </p:grpSpPr>
        <p:sp>
          <p:nvSpPr>
            <p:cNvPr id="66568" name="Rectangle 8"/>
            <p:cNvSpPr>
              <a:spLocks noChangeArrowheads="1"/>
            </p:cNvSpPr>
            <p:nvPr/>
          </p:nvSpPr>
          <p:spPr bwMode="auto">
            <a:xfrm>
              <a:off x="4840941" y="3482788"/>
              <a:ext cx="7351059"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just"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Thời</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gian</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vận</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động</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viên</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đó</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hoàn</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thành</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chặng</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leo</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dốc</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66567" name="Object 7"/>
            <p:cNvGraphicFramePr>
              <a:graphicFrameLocks noChangeAspect="1"/>
            </p:cNvGraphicFramePr>
            <p:nvPr/>
          </p:nvGraphicFramePr>
          <p:xfrm>
            <a:off x="5643657" y="3859305"/>
            <a:ext cx="840930" cy="565687"/>
          </p:xfrm>
          <a:graphic>
            <a:graphicData uri="http://schemas.openxmlformats.org/presentationml/2006/ole">
              <mc:AlternateContent xmlns:mc="http://schemas.openxmlformats.org/markup-compatibility/2006">
                <mc:Choice xmlns:v="urn:schemas-microsoft-com:vml" Requires="v">
                  <p:oleObj name="Equation" r:id="rId7" imgW="1117440" imgH="749160" progId="Equation.DSMT4">
                    <p:embed/>
                  </p:oleObj>
                </mc:Choice>
                <mc:Fallback>
                  <p:oleObj name="Equation" r:id="rId7" imgW="1117440" imgH="74916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3657" y="3859305"/>
                          <a:ext cx="840930" cy="565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3" name="Group 22"/>
          <p:cNvGrpSpPr/>
          <p:nvPr/>
        </p:nvGrpSpPr>
        <p:grpSpPr>
          <a:xfrm>
            <a:off x="4814048" y="4518212"/>
            <a:ext cx="7377952" cy="972027"/>
            <a:chOff x="4814048" y="4518212"/>
            <a:chExt cx="7377952" cy="972027"/>
          </a:xfrm>
        </p:grpSpPr>
        <p:sp>
          <p:nvSpPr>
            <p:cNvPr id="66572" name="Rectangle 12"/>
            <p:cNvSpPr>
              <a:spLocks noChangeArrowheads="1"/>
            </p:cNvSpPr>
            <p:nvPr/>
          </p:nvSpPr>
          <p:spPr bwMode="auto">
            <a:xfrm>
              <a:off x="4814048" y="4518212"/>
              <a:ext cx="7377952"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Thời</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gian</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vận</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động</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viên</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đó</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hoàn</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thành</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chặng</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xuống</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dốc</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66571" name="Object 11"/>
            <p:cNvGraphicFramePr>
              <a:graphicFrameLocks noChangeAspect="1"/>
            </p:cNvGraphicFramePr>
            <p:nvPr/>
          </p:nvGraphicFramePr>
          <p:xfrm>
            <a:off x="5770282" y="4922092"/>
            <a:ext cx="926353" cy="568147"/>
          </p:xfrm>
          <a:graphic>
            <a:graphicData uri="http://schemas.openxmlformats.org/presentationml/2006/ole">
              <mc:AlternateContent xmlns:mc="http://schemas.openxmlformats.org/markup-compatibility/2006">
                <mc:Choice xmlns:v="urn:schemas-microsoft-com:vml" Requires="v">
                  <p:oleObj name="Equation" r:id="rId9" imgW="1257120" imgH="749160" progId="Equation.DSMT4">
                    <p:embed/>
                  </p:oleObj>
                </mc:Choice>
                <mc:Fallback>
                  <p:oleObj name="Equation" r:id="rId9" imgW="1257120" imgH="749160" progId="Equation.DSMT4">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0282" y="4922092"/>
                          <a:ext cx="926353" cy="5681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4" name="Group 23"/>
          <p:cNvGrpSpPr/>
          <p:nvPr/>
        </p:nvGrpSpPr>
        <p:grpSpPr>
          <a:xfrm>
            <a:off x="4666130" y="5459506"/>
            <a:ext cx="7525870" cy="1119015"/>
            <a:chOff x="4666130" y="5459506"/>
            <a:chExt cx="7525870" cy="1119015"/>
          </a:xfrm>
        </p:grpSpPr>
        <p:sp>
          <p:nvSpPr>
            <p:cNvPr id="66574" name="Rectangle 14"/>
            <p:cNvSpPr>
              <a:spLocks noChangeArrowheads="1"/>
            </p:cNvSpPr>
            <p:nvPr/>
          </p:nvSpPr>
          <p:spPr bwMode="auto">
            <a:xfrm>
              <a:off x="4666130" y="5459506"/>
              <a:ext cx="752587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Thời</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gian</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vận</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động</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viên</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đó</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hoàn</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thành</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chặng</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đường</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bằng</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phẳng</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66573" name="Object 13"/>
            <p:cNvGraphicFramePr>
              <a:graphicFrameLocks noChangeAspect="1"/>
            </p:cNvGraphicFramePr>
            <p:nvPr/>
          </p:nvGraphicFramePr>
          <p:xfrm>
            <a:off x="6555068" y="5864692"/>
            <a:ext cx="719791" cy="713829"/>
          </p:xfrm>
          <a:graphic>
            <a:graphicData uri="http://schemas.openxmlformats.org/presentationml/2006/ole">
              <mc:AlternateContent xmlns:mc="http://schemas.openxmlformats.org/markup-compatibility/2006">
                <mc:Choice xmlns:v="urn:schemas-microsoft-com:vml" Requires="v">
                  <p:oleObj name="Equation" r:id="rId11" imgW="749160" imgH="749160" progId="Equation.DSMT4">
                    <p:embed/>
                  </p:oleObj>
                </mc:Choice>
                <mc:Fallback>
                  <p:oleObj name="Equation" r:id="rId11" imgW="749160" imgH="749160" progId="Equation.DSMT4">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5068" y="5864692"/>
                          <a:ext cx="719791" cy="7138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25" name="Picture 6" descr="Ảnh động Powerpoint CTU">
            <a:hlinkClick r:id="rId13"/>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0908632" y="6096000"/>
            <a:ext cx="1283368" cy="76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ttps://lh3.googleusercontent.com/-hCZmtIGIYWo/WsHN9xcCJ-I/AAAAAAAAB7c/XZXLuzX8LEgcBZyvQvRyNuKebeDk0QYhwCHMYCw/h136/6-mau_slide_powerpoint_dep_ctu.vn_(38).jpg"/>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8870576" y="0"/>
            <a:ext cx="3028950" cy="7530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6566"/>
                                        </p:tgtEl>
                                        <p:attrNameLst>
                                          <p:attrName>style.visibility</p:attrName>
                                        </p:attrNameLst>
                                      </p:cBhvr>
                                      <p:to>
                                        <p:strVal val="visible"/>
                                      </p:to>
                                    </p:set>
                                    <p:animEffect transition="in" filter="box(in)">
                                      <p:cBhvr>
                                        <p:cTn id="12" dur="500"/>
                                        <p:tgtEl>
                                          <p:spTgt spid="6656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i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ox(in)">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2" name="Google Shape;152;p7"/>
          <p:cNvSpPr txBox="1"/>
          <p:nvPr/>
        </p:nvSpPr>
        <p:spPr>
          <a:xfrm>
            <a:off x="2877670" y="205604"/>
            <a:ext cx="562770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rgbClr val="0070C0"/>
                </a:solidFill>
                <a:latin typeface="Times New Roman"/>
                <a:cs typeface="Times New Roman"/>
                <a:sym typeface="Times New Roman"/>
              </a:rPr>
              <a:t>Bài</a:t>
            </a:r>
            <a:r>
              <a:rPr lang="en-US" sz="3200" dirty="0">
                <a:solidFill>
                  <a:srgbClr val="0070C0"/>
                </a:solidFill>
                <a:latin typeface="Times New Roman"/>
                <a:cs typeface="Times New Roman"/>
                <a:sym typeface="Times New Roman"/>
              </a:rPr>
              <a:t> 21: </a:t>
            </a:r>
            <a:r>
              <a:rPr lang="en-US" sz="3200" dirty="0" err="1">
                <a:solidFill>
                  <a:srgbClr val="0070C0"/>
                </a:solidFill>
                <a:latin typeface="Times New Roman"/>
                <a:cs typeface="Times New Roman"/>
                <a:sym typeface="Times New Roman"/>
              </a:rPr>
              <a:t>PHÂN</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THỨC</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ĐẠI</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SỐ</a:t>
            </a:r>
            <a:endParaRPr sz="3200">
              <a:solidFill>
                <a:srgbClr val="0070C0"/>
              </a:solidFill>
            </a:endParaRPr>
          </a:p>
        </p:txBody>
      </p:sp>
      <p:grpSp>
        <p:nvGrpSpPr>
          <p:cNvPr id="2" name="Group 16"/>
          <p:cNvGrpSpPr/>
          <p:nvPr/>
        </p:nvGrpSpPr>
        <p:grpSpPr>
          <a:xfrm>
            <a:off x="0" y="766482"/>
            <a:ext cx="12192000" cy="6092311"/>
            <a:chOff x="0" y="766482"/>
            <a:chExt cx="12192000" cy="6092311"/>
          </a:xfrm>
        </p:grpSpPr>
        <p:cxnSp>
          <p:nvCxnSpPr>
            <p:cNvPr id="4" name="Straight Connector 3"/>
            <p:cNvCxnSpPr/>
            <p:nvPr/>
          </p:nvCxnSpPr>
          <p:spPr>
            <a:xfrm>
              <a:off x="0" y="766482"/>
              <a:ext cx="12192000" cy="1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647267" y="3812242"/>
              <a:ext cx="6091515"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66561" name="Rectangle 1"/>
          <p:cNvSpPr>
            <a:spLocks noChangeArrowheads="1"/>
          </p:cNvSpPr>
          <p:nvPr/>
        </p:nvSpPr>
        <p:spPr bwMode="auto">
          <a:xfrm>
            <a:off x="0" y="833718"/>
            <a:ext cx="4464424"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đại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7" name="Rectangle 6"/>
          <p:cNvSpPr/>
          <p:nvPr/>
        </p:nvSpPr>
        <p:spPr>
          <a:xfrm>
            <a:off x="4736967" y="787406"/>
            <a:ext cx="886781" cy="477054"/>
          </a:xfrm>
          <a:prstGeom prst="rect">
            <a:avLst/>
          </a:prstGeom>
          <a:solidFill>
            <a:srgbClr val="FF0000"/>
          </a:solidFill>
          <a:ln>
            <a:solidFill>
              <a:srgbClr val="FF0000"/>
            </a:solidFill>
          </a:ln>
        </p:spPr>
        <p:txBody>
          <a:bodyPr wrap="none">
            <a:spAutoFit/>
          </a:bodyPr>
          <a:lstStyle/>
          <a:p>
            <a:r>
              <a:rPr lang="en-US" sz="2500" dirty="0" err="1">
                <a:latin typeface="Times New Roman" pitchFamily="18" charset="0"/>
                <a:cs typeface="Times New Roman" pitchFamily="18" charset="0"/>
              </a:rPr>
              <a:t>HĐ</a:t>
            </a:r>
            <a:r>
              <a:rPr lang="en-US" sz="2500" dirty="0">
                <a:latin typeface="Times New Roman" pitchFamily="18" charset="0"/>
                <a:cs typeface="Times New Roman" pitchFamily="18" charset="0"/>
              </a:rPr>
              <a:t> 2</a:t>
            </a:r>
          </a:p>
        </p:txBody>
      </p:sp>
      <p:sp>
        <p:nvSpPr>
          <p:cNvPr id="81928" name="Rectangle 8"/>
          <p:cNvSpPr>
            <a:spLocks noChangeArrowheads="1"/>
          </p:cNvSpPr>
          <p:nvPr/>
        </p:nvSpPr>
        <p:spPr bwMode="auto">
          <a:xfrm>
            <a:off x="0" y="228600"/>
            <a:ext cx="226344" cy="292388"/>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25" name="Group 24"/>
          <p:cNvGrpSpPr/>
          <p:nvPr/>
        </p:nvGrpSpPr>
        <p:grpSpPr>
          <a:xfrm>
            <a:off x="4777861" y="1253300"/>
            <a:ext cx="7167283" cy="1823576"/>
            <a:chOff x="4777861" y="1280194"/>
            <a:chExt cx="7167283" cy="1823576"/>
          </a:xfrm>
        </p:grpSpPr>
        <p:graphicFrame>
          <p:nvGraphicFramePr>
            <p:cNvPr id="81926" name="Object 6"/>
            <p:cNvGraphicFramePr>
              <a:graphicFrameLocks noChangeAspect="1"/>
            </p:cNvGraphicFramePr>
            <p:nvPr>
              <p:extLst>
                <p:ext uri="{D42A27DB-BD31-4B8C-83A1-F6EECF244321}">
                  <p14:modId xmlns:p14="http://schemas.microsoft.com/office/powerpoint/2010/main" val="3875407894"/>
                </p:ext>
              </p:extLst>
            </p:nvPr>
          </p:nvGraphicFramePr>
          <p:xfrm>
            <a:off x="10579647" y="2082052"/>
            <a:ext cx="846137" cy="355600"/>
          </p:xfrm>
          <a:graphic>
            <a:graphicData uri="http://schemas.openxmlformats.org/presentationml/2006/ole">
              <mc:AlternateContent xmlns:mc="http://schemas.openxmlformats.org/markup-compatibility/2006">
                <mc:Choice xmlns:v="urn:schemas-microsoft-com:vml" Requires="v">
                  <p:oleObj name="Equation" r:id="rId3" imgW="850680" imgH="355320" progId="Equation.DSMT4">
                    <p:embed/>
                  </p:oleObj>
                </mc:Choice>
                <mc:Fallback>
                  <p:oleObj name="Equation" r:id="rId3" imgW="850680" imgH="35532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9647" y="2082052"/>
                          <a:ext cx="846137"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4777861" y="1280194"/>
              <a:ext cx="7167283" cy="1823576"/>
            </a:xfrm>
            <a:prstGeom prst="rect">
              <a:avLst/>
            </a:prstGeom>
          </p:spPr>
          <p:txBody>
            <a:bodyPr wrap="square">
              <a:spAutoFit/>
            </a:bodyPr>
            <a:lstStyle/>
            <a:p>
              <a:pPr lvl="0" algn="just" fontAlgn="base">
                <a:lnSpc>
                  <a:spcPct val="150000"/>
                </a:lnSpc>
                <a:spcBef>
                  <a:spcPct val="0"/>
                </a:spcBef>
                <a:spcAft>
                  <a:spcPct val="0"/>
                </a:spcAft>
                <a:buClrTx/>
              </a:pPr>
              <a:r>
                <a:rPr lang="en-US" sz="2500" dirty="0" err="1">
                  <a:solidFill>
                    <a:schemeClr val="tx1"/>
                  </a:solidFill>
                  <a:latin typeface="Times New Roman" pitchFamily="18" charset="0"/>
                  <a:ea typeface="Calibri" pitchFamily="34" charset="0"/>
                  <a:cs typeface="Times New Roman" pitchFamily="18" charset="0"/>
                </a:rPr>
                <a:t>Viết</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biểu</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thức</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biểu</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thị</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tỉ</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số</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giữa</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chiều</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rộng</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và</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chiều</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dài</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của</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một</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hình</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chữ</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nhật</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có</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chiều</a:t>
              </a:r>
              <a:r>
                <a:rPr lang="en-US" sz="2500" dirty="0">
                  <a:solidFill>
                    <a:schemeClr val="tx1"/>
                  </a:solidFill>
                  <a:latin typeface="Times New Roman" pitchFamily="18" charset="0"/>
                  <a:ea typeface="Calibri" pitchFamily="34" charset="0"/>
                  <a:cs typeface="Times New Roman" pitchFamily="18" charset="0"/>
                </a:rPr>
                <a:t> </a:t>
              </a:r>
              <a:r>
                <a:rPr lang="en-US" sz="2500" err="1">
                  <a:solidFill>
                    <a:schemeClr val="tx1"/>
                  </a:solidFill>
                  <a:latin typeface="Times New Roman" pitchFamily="18" charset="0"/>
                  <a:ea typeface="Calibri" pitchFamily="34" charset="0"/>
                  <a:cs typeface="Times New Roman" pitchFamily="18" charset="0"/>
                </a:rPr>
                <a:t>rộng</a:t>
              </a:r>
              <a:r>
                <a:rPr lang="en-US" sz="2500">
                  <a:solidFill>
                    <a:schemeClr val="tx1"/>
                  </a:solidFill>
                  <a:latin typeface="Times New Roman" pitchFamily="18" charset="0"/>
                  <a:ea typeface="Calibri" pitchFamily="34" charset="0"/>
                  <a:cs typeface="Times New Roman" pitchFamily="18" charset="0"/>
                </a:rPr>
                <a:t> là           và </a:t>
              </a:r>
              <a:r>
                <a:rPr lang="en-US" sz="2500" dirty="0" err="1">
                  <a:solidFill>
                    <a:schemeClr val="tx1"/>
                  </a:solidFill>
                  <a:latin typeface="Times New Roman" pitchFamily="18" charset="0"/>
                  <a:ea typeface="Calibri" pitchFamily="34" charset="0"/>
                  <a:cs typeface="Times New Roman" pitchFamily="18" charset="0"/>
                </a:rPr>
                <a:t>chiều</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dài</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là</a:t>
              </a:r>
              <a:endParaRPr lang="en-US" sz="2500" dirty="0">
                <a:solidFill>
                  <a:schemeClr val="tx1"/>
                </a:solidFill>
                <a:latin typeface="Arial" pitchFamily="34" charset="0"/>
                <a:cs typeface="Arial" pitchFamily="34" charset="0"/>
              </a:endParaRPr>
            </a:p>
          </p:txBody>
        </p:sp>
        <p:graphicFrame>
          <p:nvGraphicFramePr>
            <p:cNvPr id="81929" name="Object 9"/>
            <p:cNvGraphicFramePr>
              <a:graphicFrameLocks noChangeAspect="1"/>
            </p:cNvGraphicFramePr>
            <p:nvPr>
              <p:extLst>
                <p:ext uri="{D42A27DB-BD31-4B8C-83A1-F6EECF244321}">
                  <p14:modId xmlns:p14="http://schemas.microsoft.com/office/powerpoint/2010/main" val="2600983616"/>
                </p:ext>
              </p:extLst>
            </p:nvPr>
          </p:nvGraphicFramePr>
          <p:xfrm>
            <a:off x="6474343" y="2618430"/>
            <a:ext cx="900079" cy="458134"/>
          </p:xfrm>
          <a:graphic>
            <a:graphicData uri="http://schemas.openxmlformats.org/presentationml/2006/ole">
              <mc:AlternateContent xmlns:mc="http://schemas.openxmlformats.org/markup-compatibility/2006">
                <mc:Choice xmlns:v="urn:schemas-microsoft-com:vml" Requires="v">
                  <p:oleObj name="Equation" r:id="rId5" imgW="876240" imgH="444240" progId="Equation.DSMT4">
                    <p:embed/>
                  </p:oleObj>
                </mc:Choice>
                <mc:Fallback>
                  <p:oleObj name="Equation" r:id="rId5" imgW="876240" imgH="444240"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4343" y="2618430"/>
                          <a:ext cx="900079" cy="4581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6" name="Group 25"/>
          <p:cNvGrpSpPr/>
          <p:nvPr/>
        </p:nvGrpSpPr>
        <p:grpSpPr>
          <a:xfrm>
            <a:off x="4722601" y="2996417"/>
            <a:ext cx="7046258" cy="1395144"/>
            <a:chOff x="4823012" y="3160059"/>
            <a:chExt cx="7046258" cy="1395144"/>
          </a:xfrm>
        </p:grpSpPr>
        <p:sp>
          <p:nvSpPr>
            <p:cNvPr id="81931" name="Rectangle 11"/>
            <p:cNvSpPr>
              <a:spLocks noChangeArrowheads="1"/>
            </p:cNvSpPr>
            <p:nvPr/>
          </p:nvSpPr>
          <p:spPr bwMode="auto">
            <a:xfrm>
              <a:off x="4823012" y="3160059"/>
              <a:ext cx="7046258"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50000"/>
                </a:lnSpc>
                <a:spcBef>
                  <a:spcPct val="0"/>
                </a:spcBef>
                <a:spcAft>
                  <a:spcPct val="0"/>
                </a:spcAft>
                <a:buClrTx/>
                <a:buSzTx/>
                <a:buFontTx/>
                <a:buNone/>
                <a:tabLst/>
              </a:pPr>
              <a:r>
                <a:rPr kumimoji="0" lang="vi-VN"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Biểu thức biểu thị tỉ số giữa chiều rộng và chiều dài của một hình chữ nhật</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vi-VN" sz="25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81930" name="Object 10"/>
            <p:cNvGraphicFramePr>
              <a:graphicFrameLocks noChangeAspect="1"/>
            </p:cNvGraphicFramePr>
            <p:nvPr/>
          </p:nvGraphicFramePr>
          <p:xfrm>
            <a:off x="7952534" y="3816162"/>
            <a:ext cx="236724" cy="739041"/>
          </p:xfrm>
          <a:graphic>
            <a:graphicData uri="http://schemas.openxmlformats.org/presentationml/2006/ole">
              <mc:AlternateContent xmlns:mc="http://schemas.openxmlformats.org/markup-compatibility/2006">
                <mc:Choice xmlns:v="urn:schemas-microsoft-com:vml" Requires="v">
                  <p:oleObj name="Equation" r:id="rId7" imgW="266400" imgH="812520" progId="Equation.DSMT4">
                    <p:embed/>
                  </p:oleObj>
                </mc:Choice>
                <mc:Fallback>
                  <p:oleObj name="Equation" r:id="rId7" imgW="266400" imgH="812520" progId="Equation.DSMT4">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2534" y="3816162"/>
                          <a:ext cx="236724" cy="7390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1932" name="Rectangle 12"/>
          <p:cNvSpPr>
            <a:spLocks noChangeArrowheads="1"/>
          </p:cNvSpPr>
          <p:nvPr/>
        </p:nvSpPr>
        <p:spPr bwMode="auto">
          <a:xfrm>
            <a:off x="0" y="9144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31" name="Group 30"/>
          <p:cNvGrpSpPr/>
          <p:nvPr/>
        </p:nvGrpSpPr>
        <p:grpSpPr>
          <a:xfrm>
            <a:off x="4666129" y="4436689"/>
            <a:ext cx="8928847" cy="1431813"/>
            <a:chOff x="4652682" y="3666534"/>
            <a:chExt cx="8928847" cy="1431813"/>
          </a:xfrm>
        </p:grpSpPr>
        <p:sp>
          <p:nvSpPr>
            <p:cNvPr id="81935" name="Rectangle 15"/>
            <p:cNvSpPr>
              <a:spLocks noChangeArrowheads="1"/>
            </p:cNvSpPr>
            <p:nvPr/>
          </p:nvSpPr>
          <p:spPr bwMode="auto">
            <a:xfrm>
              <a:off x="4652682" y="3666534"/>
              <a:ext cx="8928847"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Các</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biểu</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ở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HĐ1,HĐ2</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và</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các</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biểu</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như</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rgbClr val="FF0000"/>
                </a:solidFill>
                <a:effectLst/>
                <a:latin typeface="Times New Roman" pitchFamily="18" charset="0"/>
                <a:cs typeface="Times New Roman" pitchFamily="18" charset="0"/>
              </a:endParaRPr>
            </a:p>
          </p:txBody>
        </p:sp>
        <p:graphicFrame>
          <p:nvGraphicFramePr>
            <p:cNvPr id="81934" name="Object 14"/>
            <p:cNvGraphicFramePr>
              <a:graphicFrameLocks noChangeAspect="1"/>
            </p:cNvGraphicFramePr>
            <p:nvPr>
              <p:extLst>
                <p:ext uri="{D42A27DB-BD31-4B8C-83A1-F6EECF244321}">
                  <p14:modId xmlns:p14="http://schemas.microsoft.com/office/powerpoint/2010/main" val="1827986439"/>
                </p:ext>
              </p:extLst>
            </p:nvPr>
          </p:nvGraphicFramePr>
          <p:xfrm>
            <a:off x="4923678" y="4293485"/>
            <a:ext cx="2317750" cy="804862"/>
          </p:xfrm>
          <a:graphic>
            <a:graphicData uri="http://schemas.openxmlformats.org/presentationml/2006/ole">
              <mc:AlternateContent xmlns:mc="http://schemas.openxmlformats.org/markup-compatibility/2006">
                <mc:Choice xmlns:v="urn:schemas-microsoft-com:vml" Requires="v">
                  <p:oleObj name="Equation" r:id="rId9" imgW="2311200" imgH="799920" progId="Equation.DSMT4">
                    <p:embed/>
                  </p:oleObj>
                </mc:Choice>
                <mc:Fallback>
                  <p:oleObj name="Equation" r:id="rId9" imgW="2311200" imgH="799920" progId="Equation.DSMT4">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3678" y="4293485"/>
                          <a:ext cx="2317750" cy="80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p:cNvSpPr/>
            <p:nvPr/>
          </p:nvSpPr>
          <p:spPr>
            <a:xfrm>
              <a:off x="7360975" y="4477871"/>
              <a:ext cx="2101857" cy="477054"/>
            </a:xfrm>
            <a:prstGeom prst="rect">
              <a:avLst/>
            </a:prstGeom>
          </p:spPr>
          <p:txBody>
            <a:bodyPr wrap="none">
              <a:spAutoFit/>
            </a:bodyPr>
            <a:lstStyle/>
            <a:p>
              <a:r>
                <a:rPr lang="en-US" sz="2500" dirty="0" err="1">
                  <a:solidFill>
                    <a:srgbClr val="FF0000"/>
                  </a:solidFill>
                  <a:latin typeface="Times New Roman" pitchFamily="18" charset="0"/>
                  <a:ea typeface="Calibri" pitchFamily="34" charset="0"/>
                  <a:cs typeface="Times New Roman" pitchFamily="18" charset="0"/>
                </a:rPr>
                <a:t>được</a:t>
              </a:r>
              <a:r>
                <a:rPr lang="en-US" sz="2500" dirty="0">
                  <a:solidFill>
                    <a:srgbClr val="FF0000"/>
                  </a:solidFill>
                  <a:latin typeface="Times New Roman" pitchFamily="18" charset="0"/>
                  <a:ea typeface="Calibri" pitchFamily="34" charset="0"/>
                  <a:cs typeface="Times New Roman" pitchFamily="18" charset="0"/>
                </a:rPr>
                <a:t> </a:t>
              </a:r>
              <a:r>
                <a:rPr lang="en-US" sz="2500" dirty="0" err="1">
                  <a:solidFill>
                    <a:srgbClr val="FF0000"/>
                  </a:solidFill>
                  <a:latin typeface="Times New Roman" pitchFamily="18" charset="0"/>
                  <a:ea typeface="Calibri" pitchFamily="34" charset="0"/>
                  <a:cs typeface="Times New Roman" pitchFamily="18" charset="0"/>
                </a:rPr>
                <a:t>gọi</a:t>
              </a:r>
              <a:r>
                <a:rPr lang="en-US" sz="2500" dirty="0">
                  <a:solidFill>
                    <a:srgbClr val="FF0000"/>
                  </a:solidFill>
                  <a:latin typeface="Times New Roman" pitchFamily="18" charset="0"/>
                  <a:ea typeface="Calibri" pitchFamily="34" charset="0"/>
                  <a:cs typeface="Times New Roman" pitchFamily="18" charset="0"/>
                </a:rPr>
                <a:t> </a:t>
              </a:r>
              <a:r>
                <a:rPr lang="en-US" sz="2500" dirty="0" err="1">
                  <a:solidFill>
                    <a:srgbClr val="FF0000"/>
                  </a:solidFill>
                  <a:latin typeface="Times New Roman" pitchFamily="18" charset="0"/>
                  <a:ea typeface="Calibri" pitchFamily="34" charset="0"/>
                  <a:cs typeface="Times New Roman" pitchFamily="18" charset="0"/>
                </a:rPr>
                <a:t>là</a:t>
              </a:r>
              <a:r>
                <a:rPr lang="en-US" sz="2500" dirty="0">
                  <a:solidFill>
                    <a:srgbClr val="FF0000"/>
                  </a:solidFill>
                  <a:latin typeface="Times New Roman" pitchFamily="18" charset="0"/>
                  <a:ea typeface="Calibri" pitchFamily="34" charset="0"/>
                  <a:cs typeface="Times New Roman" pitchFamily="18" charset="0"/>
                </a:rPr>
                <a:t> </a:t>
              </a:r>
              <a:r>
                <a:rPr lang="en-US" sz="2500" dirty="0" err="1">
                  <a:solidFill>
                    <a:srgbClr val="FF0000"/>
                  </a:solidFill>
                  <a:latin typeface="Times New Roman" pitchFamily="18" charset="0"/>
                  <a:ea typeface="Calibri" pitchFamily="34" charset="0"/>
                  <a:cs typeface="Times New Roman" pitchFamily="18" charset="0"/>
                </a:rPr>
                <a:t>gì</a:t>
              </a:r>
              <a:r>
                <a:rPr lang="en-US" sz="2500" dirty="0">
                  <a:solidFill>
                    <a:srgbClr val="FF0000"/>
                  </a:solidFill>
                  <a:latin typeface="Times New Roman" pitchFamily="18" charset="0"/>
                  <a:ea typeface="Calibri" pitchFamily="34" charset="0"/>
                  <a:cs typeface="Times New Roman" pitchFamily="18" charset="0"/>
                </a:rPr>
                <a:t>?</a:t>
              </a:r>
              <a:endParaRPr lang="en-US" sz="2500" dirty="0">
                <a:solidFill>
                  <a:srgbClr val="FF0000"/>
                </a:solidFill>
                <a:latin typeface="Times New Roman" pitchFamily="18" charset="0"/>
                <a:cs typeface="Times New Roman" pitchFamily="18" charset="0"/>
              </a:endParaRPr>
            </a:p>
          </p:txBody>
        </p:sp>
      </p:grpSp>
      <p:grpSp>
        <p:nvGrpSpPr>
          <p:cNvPr id="36" name="Group 35"/>
          <p:cNvGrpSpPr/>
          <p:nvPr/>
        </p:nvGrpSpPr>
        <p:grpSpPr>
          <a:xfrm>
            <a:off x="0" y="1121887"/>
            <a:ext cx="4716356" cy="2127173"/>
            <a:chOff x="0" y="1256358"/>
            <a:chExt cx="4716356" cy="2127173"/>
          </a:xfrm>
        </p:grpSpPr>
        <p:sp>
          <p:nvSpPr>
            <p:cNvPr id="33" name="Rectangle 15"/>
            <p:cNvSpPr>
              <a:spLocks noChangeArrowheads="1"/>
            </p:cNvSpPr>
            <p:nvPr/>
          </p:nvSpPr>
          <p:spPr bwMode="auto">
            <a:xfrm>
              <a:off x="0" y="1256358"/>
              <a:ext cx="4666129"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50000"/>
                </a:lnSpc>
                <a:spcBef>
                  <a:spcPct val="0"/>
                </a:spcBef>
                <a:spcAft>
                  <a:spcPct val="0"/>
                </a:spcAft>
                <a:buClrTx/>
                <a:buSzTx/>
                <a:buFontTx/>
                <a:buNone/>
                <a:tabLst/>
              </a:pP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Các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biểu</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ở </a:t>
              </a:r>
              <a:r>
                <a:rPr kumimoji="0" lang="en-US" sz="2500" b="0" i="0" u="none" strike="noStrike" cap="none" normalizeH="0" baseline="0" err="1">
                  <a:ln>
                    <a:noFill/>
                  </a:ln>
                  <a:solidFill>
                    <a:schemeClr val="tx1"/>
                  </a:solidFill>
                  <a:effectLst/>
                  <a:latin typeface="Times New Roman" pitchFamily="18" charset="0"/>
                  <a:ea typeface="Calibri" pitchFamily="34" charset="0"/>
                  <a:cs typeface="Times New Roman" pitchFamily="18" charset="0"/>
                </a:rPr>
                <a:t>HĐ1</a:t>
              </a:r>
              <a:r>
                <a:rPr kumimoji="0" lang="en-US" sz="25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HĐ2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và</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các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biểu</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như</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34" name="Object 14"/>
            <p:cNvGraphicFramePr>
              <a:graphicFrameLocks noChangeAspect="1"/>
            </p:cNvGraphicFramePr>
            <p:nvPr/>
          </p:nvGraphicFramePr>
          <p:xfrm>
            <a:off x="2111188" y="1838792"/>
            <a:ext cx="2317750" cy="804862"/>
          </p:xfrm>
          <a:graphic>
            <a:graphicData uri="http://schemas.openxmlformats.org/presentationml/2006/ole">
              <mc:AlternateContent xmlns:mc="http://schemas.openxmlformats.org/markup-compatibility/2006">
                <mc:Choice xmlns:v="urn:schemas-microsoft-com:vml" Requires="v">
                  <p:oleObj name="Equation" r:id="rId11" imgW="2311200" imgH="799920" progId="Equation.DSMT4">
                    <p:embed/>
                  </p:oleObj>
                </mc:Choice>
                <mc:Fallback>
                  <p:oleObj name="Equation" r:id="rId11" imgW="2311200" imgH="799920" progId="Equation.DSMT4">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1188" y="1838792"/>
                          <a:ext cx="2317750" cy="80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Rectangle 34"/>
            <p:cNvSpPr/>
            <p:nvPr/>
          </p:nvSpPr>
          <p:spPr>
            <a:xfrm>
              <a:off x="0" y="2906477"/>
              <a:ext cx="4716356" cy="477054"/>
            </a:xfrm>
            <a:prstGeom prst="rect">
              <a:avLst/>
            </a:prstGeom>
          </p:spPr>
          <p:txBody>
            <a:bodyPr wrap="none">
              <a:spAutoFit/>
            </a:bodyPr>
            <a:lstStyle/>
            <a:p>
              <a:r>
                <a:rPr lang="en-US" sz="2500" dirty="0" err="1">
                  <a:solidFill>
                    <a:schemeClr val="tx1"/>
                  </a:solidFill>
                  <a:latin typeface="Times New Roman" pitchFamily="18" charset="0"/>
                  <a:ea typeface="Calibri" pitchFamily="34" charset="0"/>
                  <a:cs typeface="Times New Roman" pitchFamily="18" charset="0"/>
                </a:rPr>
                <a:t>được</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gọi</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là</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những</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phân</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thức</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đại</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số</a:t>
              </a:r>
              <a:endParaRPr lang="en-US" sz="2500" dirty="0">
                <a:solidFill>
                  <a:schemeClr val="tx1"/>
                </a:solidFill>
                <a:latin typeface="Times New Roman" pitchFamily="18" charset="0"/>
                <a:cs typeface="Times New Roman" pitchFamily="18" charset="0"/>
              </a:endParaRPr>
            </a:p>
          </p:txBody>
        </p:sp>
      </p:grpSp>
      <p:sp>
        <p:nvSpPr>
          <p:cNvPr id="37" name="Rectangle 36"/>
          <p:cNvSpPr/>
          <p:nvPr/>
        </p:nvSpPr>
        <p:spPr>
          <a:xfrm>
            <a:off x="5015585" y="6085548"/>
            <a:ext cx="4450257" cy="477054"/>
          </a:xfrm>
          <a:prstGeom prst="rect">
            <a:avLst/>
          </a:prstGeom>
        </p:spPr>
        <p:txBody>
          <a:bodyPr wrap="none">
            <a:spAutoFit/>
          </a:bodyPr>
          <a:lstStyle/>
          <a:p>
            <a:r>
              <a:rPr lang="en-US" sz="2500" dirty="0" err="1">
                <a:solidFill>
                  <a:srgbClr val="FF0000"/>
                </a:solidFill>
                <a:latin typeface="Times New Roman" pitchFamily="18" charset="0"/>
                <a:cs typeface="Times New Roman" pitchFamily="18" charset="0"/>
              </a:rPr>
              <a:t>Thế</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nào</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là</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một</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phân</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thức</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đại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số</a:t>
            </a:r>
            <a:r>
              <a:rPr lang="en-US" sz="2500" dirty="0">
                <a:solidFill>
                  <a:srgbClr val="FF0000"/>
                </a:solidFill>
                <a:latin typeface="Times New Roman" pitchFamily="18" charset="0"/>
                <a:cs typeface="Times New Roman" pitchFamily="18" charset="0"/>
              </a:rPr>
              <a:t>?</a:t>
            </a:r>
          </a:p>
        </p:txBody>
      </p:sp>
      <p:grpSp>
        <p:nvGrpSpPr>
          <p:cNvPr id="64" name="Group 63"/>
          <p:cNvGrpSpPr/>
          <p:nvPr/>
        </p:nvGrpSpPr>
        <p:grpSpPr>
          <a:xfrm>
            <a:off x="40340" y="3324745"/>
            <a:ext cx="4585447" cy="2496837"/>
            <a:chOff x="-53788" y="3339187"/>
            <a:chExt cx="4585447" cy="2496837"/>
          </a:xfrm>
        </p:grpSpPr>
        <p:grpSp>
          <p:nvGrpSpPr>
            <p:cNvPr id="51" name="Group 50"/>
            <p:cNvGrpSpPr/>
            <p:nvPr/>
          </p:nvGrpSpPr>
          <p:grpSpPr>
            <a:xfrm>
              <a:off x="-53788" y="3339187"/>
              <a:ext cx="4585447" cy="2496837"/>
              <a:chOff x="-55048" y="3339187"/>
              <a:chExt cx="4693024" cy="2496837"/>
            </a:xfrm>
          </p:grpSpPr>
          <p:graphicFrame>
            <p:nvGraphicFramePr>
              <p:cNvPr id="81943" name="Object 23"/>
              <p:cNvGraphicFramePr>
                <a:graphicFrameLocks noChangeAspect="1"/>
              </p:cNvGraphicFramePr>
              <p:nvPr/>
            </p:nvGraphicFramePr>
            <p:xfrm>
              <a:off x="3331509" y="3859774"/>
              <a:ext cx="285750" cy="523968"/>
            </p:xfrm>
            <a:graphic>
              <a:graphicData uri="http://schemas.openxmlformats.org/presentationml/2006/ole">
                <mc:AlternateContent xmlns:mc="http://schemas.openxmlformats.org/markup-compatibility/2006">
                  <mc:Choice xmlns:v="urn:schemas-microsoft-com:vml" Requires="v">
                    <p:oleObj name="Equation" r:id="rId13" imgW="330120" imgH="749160" progId="Equation.DSMT4">
                      <p:embed/>
                    </p:oleObj>
                  </mc:Choice>
                  <mc:Fallback>
                    <p:oleObj name="Equation" r:id="rId13" imgW="330120" imgH="749160" progId="Equation.DSMT4">
                      <p:embed/>
                      <p:pic>
                        <p:nvPicPr>
                          <p:cNvPr id="0" name="Picture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31509" y="3859774"/>
                            <a:ext cx="285750" cy="523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44" name="Rectangle 24"/>
              <p:cNvSpPr>
                <a:spLocks noChangeArrowheads="1"/>
              </p:cNvSpPr>
              <p:nvPr/>
            </p:nvSpPr>
            <p:spPr bwMode="auto">
              <a:xfrm>
                <a:off x="-55048" y="3339187"/>
                <a:ext cx="4693024" cy="2496837"/>
              </a:xfrm>
              <a:prstGeom prst="rect">
                <a:avLst/>
              </a:prstGeom>
              <a:noFill/>
              <a:ln w="952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just" defTabSz="914400" rtl="0" eaLnBrk="1" fontAlgn="base" latinLnBrk="0" hangingPunct="1">
                  <a:lnSpc>
                    <a:spcPct val="125000"/>
                  </a:lnSpc>
                  <a:spcBef>
                    <a:spcPct val="0"/>
                  </a:spcBef>
                  <a:spcAft>
                    <a:spcPct val="0"/>
                  </a:spcAft>
                  <a:buClrTx/>
                  <a:buSzTx/>
                  <a:buFontTx/>
                  <a:buNone/>
                  <a:tabLst>
                    <a:tab pos="273050" algn="l"/>
                  </a:tabLst>
                </a:pP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Một</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phân</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đại</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số</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phân</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là</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một</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biểu</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có</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dạng</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trong</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đó</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là</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hai</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đa</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thức</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khác</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đa</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thức</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0.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được</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gọi</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là</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err="1">
                    <a:ln>
                      <a:noFill/>
                    </a:ln>
                    <a:solidFill>
                      <a:srgbClr val="FF0000"/>
                    </a:solidFill>
                    <a:effectLst/>
                    <a:latin typeface="Times New Roman" pitchFamily="18" charset="0"/>
                    <a:ea typeface="Calibri" pitchFamily="34" charset="0"/>
                    <a:cs typeface="Times New Roman" pitchFamily="18" charset="0"/>
                  </a:rPr>
                  <a:t>tử</a:t>
                </a:r>
                <a:r>
                  <a:rPr kumimoji="0" lang="en-US" sz="2500" b="0" i="0" u="none" strike="noStrike" cap="none" normalizeH="0">
                    <a:ln>
                      <a:noFill/>
                    </a:ln>
                    <a:solidFill>
                      <a:srgbClr val="FF0000"/>
                    </a:solidFill>
                    <a:effectLst/>
                    <a:latin typeface="Times New Roman" pitchFamily="18" charset="0"/>
                    <a:ea typeface="Calibri" pitchFamily="34" charset="0"/>
                    <a:cs typeface="Times New Roman" pitchFamily="18" charset="0"/>
                  </a:rPr>
                  <a:t> thức </a:t>
                </a:r>
                <a:r>
                  <a:rPr lang="en-US" sz="2500">
                    <a:solidFill>
                      <a:srgbClr val="FF0000"/>
                    </a:solidFill>
                    <a:latin typeface="Times New Roman" pitchFamily="18" charset="0"/>
                    <a:ea typeface="Calibri" pitchFamily="34" charset="0"/>
                    <a:cs typeface="Times New Roman" pitchFamily="18" charset="0"/>
                  </a:rPr>
                  <a:t>(tử</a:t>
                </a:r>
                <a:r>
                  <a:rPr kumimoji="0" lang="en-US" sz="2500" b="0" i="0" u="none" strike="noStrike" cap="none" normalizeH="0">
                    <a:ln>
                      <a:noFill/>
                    </a:ln>
                    <a:solidFill>
                      <a:srgbClr val="FF0000"/>
                    </a:solidFill>
                    <a:effectLst/>
                    <a:latin typeface="Times New Roman" pitchFamily="18" charset="0"/>
                    <a:ea typeface="Calibri" pitchFamily="34" charset="0"/>
                    <a:cs typeface="Times New Roman" pitchFamily="18" charset="0"/>
                  </a:rPr>
                  <a:t>),                                                       	được gọi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là</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err="1">
                    <a:ln>
                      <a:noFill/>
                    </a:ln>
                    <a:solidFill>
                      <a:srgbClr val="FF0000"/>
                    </a:solidFill>
                    <a:effectLst/>
                    <a:latin typeface="Times New Roman" pitchFamily="18" charset="0"/>
                    <a:ea typeface="Calibri" pitchFamily="34" charset="0"/>
                    <a:cs typeface="Times New Roman" pitchFamily="18" charset="0"/>
                  </a:rPr>
                  <a:t>mẫu</a:t>
                </a:r>
                <a:r>
                  <a:rPr kumimoji="0" lang="en-US" sz="2500" b="0" i="0" u="none" strike="noStrike" cap="none" normalizeH="0">
                    <a:ln>
                      <a:noFill/>
                    </a:ln>
                    <a:solidFill>
                      <a:srgbClr val="FF0000"/>
                    </a:solidFill>
                    <a:effectLst/>
                    <a:latin typeface="Times New Roman" pitchFamily="18" charset="0"/>
                    <a:ea typeface="Calibri" pitchFamily="34" charset="0"/>
                    <a:cs typeface="Times New Roman" pitchFamily="18" charset="0"/>
                  </a:rPr>
                  <a:t> thức (mẫu</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rgbClr val="FF0000"/>
                  </a:solidFill>
                  <a:effectLst/>
                  <a:latin typeface="Times New Roman" pitchFamily="18" charset="0"/>
                  <a:cs typeface="Times New Roman" pitchFamily="18" charset="0"/>
                </a:endParaRPr>
              </a:p>
            </p:txBody>
          </p:sp>
        </p:grpSp>
        <p:graphicFrame>
          <p:nvGraphicFramePr>
            <p:cNvPr id="52" name="Object 51"/>
            <p:cNvGraphicFramePr>
              <a:graphicFrameLocks noChangeAspect="1"/>
            </p:cNvGraphicFramePr>
            <p:nvPr/>
          </p:nvGraphicFramePr>
          <p:xfrm>
            <a:off x="372409" y="4479925"/>
            <a:ext cx="596900" cy="342900"/>
          </p:xfrm>
          <a:graphic>
            <a:graphicData uri="http://schemas.openxmlformats.org/presentationml/2006/ole">
              <mc:AlternateContent xmlns:mc="http://schemas.openxmlformats.org/markup-compatibility/2006">
                <mc:Choice xmlns:v="urn:schemas-microsoft-com:vml" Requires="v">
                  <p:oleObj name="Equation" r:id="rId15" imgW="596880" imgH="342720" progId="Equation.DSMT4">
                    <p:embed/>
                  </p:oleObj>
                </mc:Choice>
                <mc:Fallback>
                  <p:oleObj name="Equation" r:id="rId15" imgW="596880" imgH="342720" progId="Equation.DSMT4">
                    <p:embed/>
                    <p:pic>
                      <p:nvPicPr>
                        <p:cNvPr id="0" name="Picture 3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2409" y="4479925"/>
                          <a:ext cx="5969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12516671"/>
                </p:ext>
              </p:extLst>
            </p:nvPr>
          </p:nvGraphicFramePr>
          <p:xfrm>
            <a:off x="3055285" y="4475023"/>
            <a:ext cx="241300" cy="266700"/>
          </p:xfrm>
          <a:graphic>
            <a:graphicData uri="http://schemas.openxmlformats.org/presentationml/2006/ole">
              <mc:AlternateContent xmlns:mc="http://schemas.openxmlformats.org/markup-compatibility/2006">
                <mc:Choice xmlns:v="urn:schemas-microsoft-com:vml" Requires="v">
                  <p:oleObj name="Equation" r:id="rId17" imgW="241200" imgH="266400" progId="Equation.DSMT4">
                    <p:embed/>
                  </p:oleObj>
                </mc:Choice>
                <mc:Fallback>
                  <p:oleObj name="Equation" r:id="rId17" imgW="241200" imgH="266400" progId="Equation.DSMT4">
                    <p:embed/>
                    <p:pic>
                      <p:nvPicPr>
                        <p:cNvPr id="0" name="Picture 3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55285" y="4475023"/>
                          <a:ext cx="2413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3933480084"/>
                </p:ext>
              </p:extLst>
            </p:nvPr>
          </p:nvGraphicFramePr>
          <p:xfrm>
            <a:off x="969309" y="4927640"/>
            <a:ext cx="279400" cy="279400"/>
          </p:xfrm>
          <a:graphic>
            <a:graphicData uri="http://schemas.openxmlformats.org/presentationml/2006/ole">
              <mc:AlternateContent xmlns:mc="http://schemas.openxmlformats.org/markup-compatibility/2006">
                <mc:Choice xmlns:v="urn:schemas-microsoft-com:vml" Requires="v">
                  <p:oleObj name="Equation" r:id="rId19" imgW="279360" imgH="279360" progId="Equation.DSMT4">
                    <p:embed/>
                  </p:oleObj>
                </mc:Choice>
                <mc:Fallback>
                  <p:oleObj name="Equation" r:id="rId19" imgW="279360" imgH="279360" progId="Equation.DSMT4">
                    <p:embed/>
                    <p:pic>
                      <p:nvPicPr>
                        <p:cNvPr id="0" name="Object 3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9309" y="4927640"/>
                          <a:ext cx="2794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642550043"/>
                </p:ext>
              </p:extLst>
            </p:nvPr>
          </p:nvGraphicFramePr>
          <p:xfrm>
            <a:off x="25212" y="5430160"/>
            <a:ext cx="241300" cy="266700"/>
          </p:xfrm>
          <a:graphic>
            <a:graphicData uri="http://schemas.openxmlformats.org/presentationml/2006/ole">
              <mc:AlternateContent xmlns:mc="http://schemas.openxmlformats.org/markup-compatibility/2006">
                <mc:Choice xmlns:v="urn:schemas-microsoft-com:vml" Requires="v">
                  <p:oleObj name="Equation" r:id="rId21" imgW="241200" imgH="266400" progId="Equation.DSMT4">
                    <p:embed/>
                  </p:oleObj>
                </mc:Choice>
                <mc:Fallback>
                  <p:oleObj name="Equation" r:id="rId21" imgW="241200" imgH="266400" progId="Equation.DSMT4">
                    <p:embed/>
                    <p:pic>
                      <p:nvPicPr>
                        <p:cNvPr id="0" name="Picture 3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212" y="5430160"/>
                          <a:ext cx="2413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65" name="Picture 12" descr="Ảnh động Powerpoint CTU">
            <a:hlinkClick r:id="rId22"/>
          </p:cNvPr>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246529" y="6205502"/>
            <a:ext cx="1295400" cy="65249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https://lh3.googleusercontent.com/-hCZmtIGIYWo/WsHN9xcCJ-I/AAAAAAAAB7c/XZXLuzX8LEgcBZyvQvRyNuKebeDk0QYhwCHMYCw/h136/6-mau_slide_powerpoint_dep_ctu.vn_(38).jpg"/>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8870576" y="0"/>
            <a:ext cx="3028950" cy="7530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ox(i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ox(i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ox(in)">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ox(in)">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1" nodeType="clickEffect">
                                  <p:stCondLst>
                                    <p:cond delay="0"/>
                                  </p:stCondLst>
                                  <p:childTnLst>
                                    <p:animEffect transition="out" filter="box(in)">
                                      <p:cBhvr>
                                        <p:cTn id="36" dur="500"/>
                                        <p:tgtEl>
                                          <p:spTgt spid="37"/>
                                        </p:tgtEl>
                                      </p:cBhvr>
                                    </p:animEffect>
                                    <p:set>
                                      <p:cBhvr>
                                        <p:cTn id="37" dur="1" fill="hold">
                                          <p:stCondLst>
                                            <p:cond delay="499"/>
                                          </p:stCondLst>
                                        </p:cTn>
                                        <p:tgtEl>
                                          <p:spTgt spid="37"/>
                                        </p:tgtEl>
                                        <p:attrNameLst>
                                          <p:attrName>style.visibility</p:attrName>
                                        </p:attrNameLst>
                                      </p:cBhvr>
                                      <p:to>
                                        <p:strVal val="hidden"/>
                                      </p:to>
                                    </p:set>
                                  </p:childTnLst>
                                </p:cTn>
                              </p:par>
                              <p:par>
                                <p:cTn id="38" presetID="4" presetClass="entr" presetSubtype="16"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box(in)">
                                      <p:cBhvr>
                                        <p:cTn id="4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7" grpId="0"/>
      <p:bldP spid="3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2" name="Google Shape;152;p7"/>
          <p:cNvSpPr txBox="1"/>
          <p:nvPr/>
        </p:nvSpPr>
        <p:spPr>
          <a:xfrm>
            <a:off x="2877670" y="205604"/>
            <a:ext cx="5872435"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rgbClr val="0070C0"/>
                </a:solidFill>
                <a:latin typeface="Times New Roman"/>
                <a:cs typeface="Times New Roman"/>
                <a:sym typeface="Times New Roman"/>
              </a:rPr>
              <a:t>Bài</a:t>
            </a:r>
            <a:r>
              <a:rPr lang="en-US" sz="3200" dirty="0">
                <a:solidFill>
                  <a:srgbClr val="0070C0"/>
                </a:solidFill>
                <a:latin typeface="Times New Roman"/>
                <a:cs typeface="Times New Roman"/>
                <a:sym typeface="Times New Roman"/>
              </a:rPr>
              <a:t> 21: </a:t>
            </a:r>
            <a:r>
              <a:rPr lang="en-US" sz="3200" dirty="0" err="1">
                <a:solidFill>
                  <a:srgbClr val="0070C0"/>
                </a:solidFill>
                <a:latin typeface="Times New Roman"/>
                <a:cs typeface="Times New Roman"/>
                <a:sym typeface="Times New Roman"/>
              </a:rPr>
              <a:t>PHÂN</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THỨC</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ĐẠI</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SỐ</a:t>
            </a:r>
            <a:endParaRPr sz="3200">
              <a:solidFill>
                <a:srgbClr val="0070C0"/>
              </a:solidFill>
            </a:endParaRPr>
          </a:p>
        </p:txBody>
      </p:sp>
      <p:grpSp>
        <p:nvGrpSpPr>
          <p:cNvPr id="2" name="Group 16"/>
          <p:cNvGrpSpPr/>
          <p:nvPr/>
        </p:nvGrpSpPr>
        <p:grpSpPr>
          <a:xfrm>
            <a:off x="0" y="766482"/>
            <a:ext cx="12192000" cy="6092311"/>
            <a:chOff x="0" y="766482"/>
            <a:chExt cx="12192000" cy="6092311"/>
          </a:xfrm>
        </p:grpSpPr>
        <p:cxnSp>
          <p:nvCxnSpPr>
            <p:cNvPr id="4" name="Straight Connector 3"/>
            <p:cNvCxnSpPr/>
            <p:nvPr/>
          </p:nvCxnSpPr>
          <p:spPr>
            <a:xfrm>
              <a:off x="0" y="766482"/>
              <a:ext cx="12192000" cy="1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647267" y="3812242"/>
              <a:ext cx="6091515"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66561" name="Rectangle 1"/>
          <p:cNvSpPr>
            <a:spLocks noChangeArrowheads="1"/>
          </p:cNvSpPr>
          <p:nvPr/>
        </p:nvSpPr>
        <p:spPr bwMode="auto">
          <a:xfrm>
            <a:off x="0" y="833718"/>
            <a:ext cx="4464424"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đại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81928" name="Rectangle 8"/>
          <p:cNvSpPr>
            <a:spLocks noChangeArrowheads="1"/>
          </p:cNvSpPr>
          <p:nvPr/>
        </p:nvSpPr>
        <p:spPr bwMode="auto">
          <a:xfrm>
            <a:off x="0" y="228600"/>
            <a:ext cx="226344" cy="292388"/>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1932" name="Rectangle 12"/>
          <p:cNvSpPr>
            <a:spLocks noChangeArrowheads="1"/>
          </p:cNvSpPr>
          <p:nvPr/>
        </p:nvSpPr>
        <p:spPr bwMode="auto">
          <a:xfrm>
            <a:off x="0" y="9144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8" name="Group 35"/>
          <p:cNvGrpSpPr/>
          <p:nvPr/>
        </p:nvGrpSpPr>
        <p:grpSpPr>
          <a:xfrm>
            <a:off x="0" y="1156447"/>
            <a:ext cx="4716356" cy="2092613"/>
            <a:chOff x="0" y="1290918"/>
            <a:chExt cx="4716356" cy="2092613"/>
          </a:xfrm>
        </p:grpSpPr>
        <p:sp>
          <p:nvSpPr>
            <p:cNvPr id="33" name="Rectangle 15"/>
            <p:cNvSpPr>
              <a:spLocks noChangeArrowheads="1"/>
            </p:cNvSpPr>
            <p:nvPr/>
          </p:nvSpPr>
          <p:spPr bwMode="auto">
            <a:xfrm>
              <a:off x="0" y="1290918"/>
              <a:ext cx="4666129" cy="1177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50000"/>
                </a:lnSpc>
                <a:spcBef>
                  <a:spcPct val="0"/>
                </a:spcBef>
                <a:spcAft>
                  <a:spcPct val="0"/>
                </a:spcAft>
                <a:buClrTx/>
                <a:buSzTx/>
                <a:buFontTx/>
                <a:buNone/>
                <a:tabLst/>
              </a:pP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Các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biểu</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ở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HĐ1,HĐ2</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và</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các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biểu</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như</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34" name="Object 14"/>
            <p:cNvGraphicFramePr>
              <a:graphicFrameLocks noChangeAspect="1"/>
            </p:cNvGraphicFramePr>
            <p:nvPr/>
          </p:nvGraphicFramePr>
          <p:xfrm>
            <a:off x="2111188" y="1838792"/>
            <a:ext cx="2317750" cy="804862"/>
          </p:xfrm>
          <a:graphic>
            <a:graphicData uri="http://schemas.openxmlformats.org/presentationml/2006/ole">
              <mc:AlternateContent xmlns:mc="http://schemas.openxmlformats.org/markup-compatibility/2006">
                <mc:Choice xmlns:v="urn:schemas-microsoft-com:vml" Requires="v">
                  <p:oleObj name="Equation" r:id="rId3" imgW="2311200" imgH="799920" progId="Equation.DSMT4">
                    <p:embed/>
                  </p:oleObj>
                </mc:Choice>
                <mc:Fallback>
                  <p:oleObj name="Equation" r:id="rId3" imgW="2311200" imgH="799920"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188" y="1838792"/>
                          <a:ext cx="2317750" cy="80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Rectangle 34"/>
            <p:cNvSpPr/>
            <p:nvPr/>
          </p:nvSpPr>
          <p:spPr>
            <a:xfrm>
              <a:off x="0" y="2906477"/>
              <a:ext cx="4716356" cy="477054"/>
            </a:xfrm>
            <a:prstGeom prst="rect">
              <a:avLst/>
            </a:prstGeom>
          </p:spPr>
          <p:txBody>
            <a:bodyPr wrap="none">
              <a:spAutoFit/>
            </a:bodyPr>
            <a:lstStyle/>
            <a:p>
              <a:r>
                <a:rPr lang="en-US" sz="2500" dirty="0" err="1">
                  <a:solidFill>
                    <a:schemeClr val="tx1"/>
                  </a:solidFill>
                  <a:latin typeface="Times New Roman" pitchFamily="18" charset="0"/>
                  <a:ea typeface="Calibri" pitchFamily="34" charset="0"/>
                  <a:cs typeface="Times New Roman" pitchFamily="18" charset="0"/>
                </a:rPr>
                <a:t>được</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gọi</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là</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những</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phân</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thức</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đại</a:t>
              </a:r>
              <a:r>
                <a:rPr lang="en-US" sz="2500" dirty="0">
                  <a:solidFill>
                    <a:schemeClr val="tx1"/>
                  </a:solidFill>
                  <a:latin typeface="Times New Roman" pitchFamily="18" charset="0"/>
                  <a:ea typeface="Calibri" pitchFamily="34" charset="0"/>
                  <a:cs typeface="Times New Roman" pitchFamily="18" charset="0"/>
                </a:rPr>
                <a:t> </a:t>
              </a:r>
              <a:r>
                <a:rPr lang="en-US" sz="2500" dirty="0" err="1">
                  <a:solidFill>
                    <a:schemeClr val="tx1"/>
                  </a:solidFill>
                  <a:latin typeface="Times New Roman" pitchFamily="18" charset="0"/>
                  <a:ea typeface="Calibri" pitchFamily="34" charset="0"/>
                  <a:cs typeface="Times New Roman" pitchFamily="18" charset="0"/>
                </a:rPr>
                <a:t>số</a:t>
              </a:r>
              <a:endParaRPr lang="en-US" sz="2500" dirty="0">
                <a:solidFill>
                  <a:schemeClr val="tx1"/>
                </a:solidFill>
                <a:latin typeface="Times New Roman" pitchFamily="18" charset="0"/>
                <a:cs typeface="Times New Roman" pitchFamily="18" charset="0"/>
              </a:endParaRPr>
            </a:p>
          </p:txBody>
        </p:sp>
      </p:grpSp>
      <p:grpSp>
        <p:nvGrpSpPr>
          <p:cNvPr id="9" name="Group 63"/>
          <p:cNvGrpSpPr/>
          <p:nvPr/>
        </p:nvGrpSpPr>
        <p:grpSpPr>
          <a:xfrm>
            <a:off x="-53788" y="3339187"/>
            <a:ext cx="4585447" cy="2496837"/>
            <a:chOff x="-53788" y="3339187"/>
            <a:chExt cx="4585447" cy="2496837"/>
          </a:xfrm>
        </p:grpSpPr>
        <p:grpSp>
          <p:nvGrpSpPr>
            <p:cNvPr id="10" name="Group 50"/>
            <p:cNvGrpSpPr/>
            <p:nvPr/>
          </p:nvGrpSpPr>
          <p:grpSpPr>
            <a:xfrm>
              <a:off x="-53788" y="3339187"/>
              <a:ext cx="4585447" cy="2496837"/>
              <a:chOff x="-55048" y="3339187"/>
              <a:chExt cx="4693024" cy="2496837"/>
            </a:xfrm>
          </p:grpSpPr>
          <p:graphicFrame>
            <p:nvGraphicFramePr>
              <p:cNvPr id="81943" name="Object 23"/>
              <p:cNvGraphicFramePr>
                <a:graphicFrameLocks noChangeAspect="1"/>
              </p:cNvGraphicFramePr>
              <p:nvPr/>
            </p:nvGraphicFramePr>
            <p:xfrm>
              <a:off x="3331509" y="3859774"/>
              <a:ext cx="285750" cy="523968"/>
            </p:xfrm>
            <a:graphic>
              <a:graphicData uri="http://schemas.openxmlformats.org/presentationml/2006/ole">
                <mc:AlternateContent xmlns:mc="http://schemas.openxmlformats.org/markup-compatibility/2006">
                  <mc:Choice xmlns:v="urn:schemas-microsoft-com:vml" Requires="v">
                    <p:oleObj name="Equation" r:id="rId5" imgW="330120" imgH="749160" progId="Equation.DSMT4">
                      <p:embed/>
                    </p:oleObj>
                  </mc:Choice>
                  <mc:Fallback>
                    <p:oleObj name="Equation" r:id="rId5" imgW="330120" imgH="74916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1509" y="3859774"/>
                            <a:ext cx="285750" cy="523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44" name="Rectangle 24"/>
              <p:cNvSpPr>
                <a:spLocks noChangeArrowheads="1"/>
              </p:cNvSpPr>
              <p:nvPr/>
            </p:nvSpPr>
            <p:spPr bwMode="auto">
              <a:xfrm>
                <a:off x="-55048" y="3339187"/>
                <a:ext cx="4693024" cy="2496837"/>
              </a:xfrm>
              <a:prstGeom prst="rect">
                <a:avLst/>
              </a:prstGeom>
              <a:noFill/>
              <a:ln w="952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25000"/>
                  </a:lnSpc>
                  <a:spcBef>
                    <a:spcPct val="0"/>
                  </a:spcBef>
                  <a:spcAft>
                    <a:spcPct val="0"/>
                  </a:spcAft>
                  <a:buClrTx/>
                  <a:buSzTx/>
                  <a:buFontTx/>
                  <a:buNone/>
                  <a:tabLst/>
                </a:pP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Một</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phân</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đại</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số</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phân</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là</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một</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biểu</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có</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dạng</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trong</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đó</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là</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hai</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đa</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thức</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khác</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đa</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thức</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0.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được</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gọi</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là</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tử</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thức</a:t>
                </a:r>
                <a:r>
                  <a:rPr lang="en-US" sz="2500" dirty="0">
                    <a:solidFill>
                      <a:srgbClr val="FF0000"/>
                    </a:solidFill>
                    <a:latin typeface="Times New Roman" pitchFamily="18" charset="0"/>
                    <a:ea typeface="Calibri" pitchFamily="34" charset="0"/>
                    <a:cs typeface="Times New Roman" pitchFamily="18" charset="0"/>
                  </a:rPr>
                  <a:t>( </a:t>
                </a:r>
                <a:r>
                  <a:rPr lang="en-US" sz="2500" dirty="0" err="1">
                    <a:solidFill>
                      <a:srgbClr val="FF0000"/>
                    </a:solidFill>
                    <a:latin typeface="Times New Roman" pitchFamily="18" charset="0"/>
                    <a:ea typeface="Calibri" pitchFamily="34" charset="0"/>
                    <a:cs typeface="Times New Roman" pitchFamily="18" charset="0"/>
                  </a:rPr>
                  <a:t>tử</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được</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gọi</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là</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mẫu</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thức</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a:t>
                </a:r>
                <a:r>
                  <a:rPr kumimoji="0" lang="en-US" sz="2500" b="0" i="0" u="none" strike="noStrike" cap="none" normalizeH="0" dirty="0" err="1">
                    <a:ln>
                      <a:noFill/>
                    </a:ln>
                    <a:solidFill>
                      <a:srgbClr val="FF0000"/>
                    </a:solidFill>
                    <a:effectLst/>
                    <a:latin typeface="Times New Roman" pitchFamily="18" charset="0"/>
                    <a:ea typeface="Calibri" pitchFamily="34" charset="0"/>
                    <a:cs typeface="Times New Roman" pitchFamily="18" charset="0"/>
                  </a:rPr>
                  <a:t>mẫu</a:t>
                </a:r>
                <a:r>
                  <a:rPr kumimoji="0" lang="en-US" sz="2500" b="0" i="0" u="none" strike="noStrike" cap="none" normalizeH="0" dirty="0">
                    <a:ln>
                      <a:noFill/>
                    </a:ln>
                    <a:solidFill>
                      <a:srgbClr val="FF0000"/>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rgbClr val="FF0000"/>
                  </a:solidFill>
                  <a:effectLst/>
                  <a:latin typeface="Times New Roman" pitchFamily="18" charset="0"/>
                  <a:cs typeface="Times New Roman" pitchFamily="18" charset="0"/>
                </a:endParaRPr>
              </a:p>
            </p:txBody>
          </p:sp>
        </p:grpSp>
        <p:graphicFrame>
          <p:nvGraphicFramePr>
            <p:cNvPr id="52" name="Object 51"/>
            <p:cNvGraphicFramePr>
              <a:graphicFrameLocks noChangeAspect="1"/>
            </p:cNvGraphicFramePr>
            <p:nvPr/>
          </p:nvGraphicFramePr>
          <p:xfrm>
            <a:off x="372409" y="4479925"/>
            <a:ext cx="596900" cy="342900"/>
          </p:xfrm>
          <a:graphic>
            <a:graphicData uri="http://schemas.openxmlformats.org/presentationml/2006/ole">
              <mc:AlternateContent xmlns:mc="http://schemas.openxmlformats.org/markup-compatibility/2006">
                <mc:Choice xmlns:v="urn:schemas-microsoft-com:vml" Requires="v">
                  <p:oleObj name="Equation" r:id="rId7" imgW="596880" imgH="342720" progId="Equation.DSMT4">
                    <p:embed/>
                  </p:oleObj>
                </mc:Choice>
                <mc:Fallback>
                  <p:oleObj name="Equation" r:id="rId7" imgW="596880" imgH="34272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409" y="4479925"/>
                          <a:ext cx="5969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52"/>
            <p:cNvGraphicFramePr>
              <a:graphicFrameLocks noChangeAspect="1"/>
            </p:cNvGraphicFramePr>
            <p:nvPr/>
          </p:nvGraphicFramePr>
          <p:xfrm>
            <a:off x="2916891" y="4477684"/>
            <a:ext cx="241300" cy="266700"/>
          </p:xfrm>
          <a:graphic>
            <a:graphicData uri="http://schemas.openxmlformats.org/presentationml/2006/ole">
              <mc:AlternateContent xmlns:mc="http://schemas.openxmlformats.org/markup-compatibility/2006">
                <mc:Choice xmlns:v="urn:schemas-microsoft-com:vml" Requires="v">
                  <p:oleObj name="Equation" r:id="rId9" imgW="241200" imgH="266400" progId="Equation.DSMT4">
                    <p:embed/>
                  </p:oleObj>
                </mc:Choice>
                <mc:Fallback>
                  <p:oleObj name="Equation" r:id="rId9" imgW="241200" imgH="26640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6891" y="4477684"/>
                          <a:ext cx="2413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53"/>
            <p:cNvGraphicFramePr>
              <a:graphicFrameLocks noChangeAspect="1"/>
            </p:cNvGraphicFramePr>
            <p:nvPr/>
          </p:nvGraphicFramePr>
          <p:xfrm>
            <a:off x="908050" y="4956175"/>
            <a:ext cx="279400" cy="279400"/>
          </p:xfrm>
          <a:graphic>
            <a:graphicData uri="http://schemas.openxmlformats.org/presentationml/2006/ole">
              <mc:AlternateContent xmlns:mc="http://schemas.openxmlformats.org/markup-compatibility/2006">
                <mc:Choice xmlns:v="urn:schemas-microsoft-com:vml" Requires="v">
                  <p:oleObj name="Equation" r:id="rId11" imgW="279360" imgH="279360" progId="Equation.DSMT4">
                    <p:embed/>
                  </p:oleObj>
                </mc:Choice>
                <mc:Fallback>
                  <p:oleObj name="Equation" r:id="rId11" imgW="279360" imgH="279360" progId="Equation.DSMT4">
                    <p:embed/>
                    <p:pic>
                      <p:nvPicPr>
                        <p:cNvPr id="0" name="Object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8050" y="4956175"/>
                          <a:ext cx="2794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Object 62"/>
            <p:cNvGraphicFramePr>
              <a:graphicFrameLocks noChangeAspect="1"/>
            </p:cNvGraphicFramePr>
            <p:nvPr/>
          </p:nvGraphicFramePr>
          <p:xfrm>
            <a:off x="4261596" y="4975226"/>
            <a:ext cx="241300" cy="266700"/>
          </p:xfrm>
          <a:graphic>
            <a:graphicData uri="http://schemas.openxmlformats.org/presentationml/2006/ole">
              <mc:AlternateContent xmlns:mc="http://schemas.openxmlformats.org/markup-compatibility/2006">
                <mc:Choice xmlns:v="urn:schemas-microsoft-com:vml" Requires="v">
                  <p:oleObj name="Equation" r:id="rId13" imgW="241200" imgH="266400" progId="Equation.DSMT4">
                    <p:embed/>
                  </p:oleObj>
                </mc:Choice>
                <mc:Fallback>
                  <p:oleObj name="Equation" r:id="rId13" imgW="241200" imgH="266400" progId="Equation.DSMT4">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1596" y="4975226"/>
                          <a:ext cx="2413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7054" name="Rectangle 14"/>
          <p:cNvSpPr>
            <a:spLocks noChangeArrowheads="1"/>
          </p:cNvSpPr>
          <p:nvPr/>
        </p:nvSpPr>
        <p:spPr bwMode="auto">
          <a:xfrm>
            <a:off x="4787151" y="820271"/>
            <a:ext cx="7086601" cy="19708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25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Nhận</a:t>
            </a: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xét</a:t>
            </a: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92075" algn="l" defTabSz="914400" rtl="0" eaLnBrk="0" fontAlgn="base" latinLnBrk="0" hangingPunct="0">
              <a:lnSpc>
                <a:spcPct val="125000"/>
              </a:lnSpc>
              <a:spcBef>
                <a:spcPct val="0"/>
              </a:spcBef>
              <a:spcAft>
                <a:spcPct val="0"/>
              </a:spcAft>
              <a:buClrTx/>
              <a:buSzTx/>
              <a:buFontTx/>
              <a:buNone/>
              <a:tabLst/>
            </a:pP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Mỗi</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đa</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cũng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được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coi</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một</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phân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với</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mẫu</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bằng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a:t>
            </a:r>
            <a:r>
              <a:rPr kumimoji="0" lang="en-US" sz="25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tx1"/>
                </a:solidFill>
                <a:effectLst/>
                <a:latin typeface="Times New Roman" pitchFamily="18" charset="0"/>
                <a:ea typeface="Calibri" pitchFamily="34" charset="0"/>
                <a:cs typeface="Times New Roman" pitchFamily="18" charset="0"/>
              </a:rPr>
              <a:t>Đặc</a:t>
            </a:r>
            <a:r>
              <a:rPr kumimoji="0" lang="en-US" sz="25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tx1"/>
                </a:solidFill>
                <a:effectLst/>
                <a:latin typeface="Times New Roman" pitchFamily="18" charset="0"/>
                <a:ea typeface="Calibri" pitchFamily="34" charset="0"/>
                <a:cs typeface="Times New Roman" pitchFamily="18" charset="0"/>
              </a:rPr>
              <a:t>biệt</a:t>
            </a:r>
            <a:r>
              <a:rPr kumimoji="0" lang="en-US" sz="25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tx1"/>
                </a:solidFill>
                <a:effectLst/>
                <a:latin typeface="Times New Roman" pitchFamily="18" charset="0"/>
                <a:ea typeface="Calibri" pitchFamily="34" charset="0"/>
                <a:cs typeface="Times New Roman" pitchFamily="18" charset="0"/>
              </a:rPr>
              <a:t>các</a:t>
            </a:r>
            <a:r>
              <a:rPr kumimoji="0" lang="en-US" sz="25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tx1"/>
                </a:solidFill>
                <a:effectLst/>
                <a:latin typeface="Times New Roman" pitchFamily="18" charset="0"/>
                <a:ea typeface="Calibri" pitchFamily="34" charset="0"/>
                <a:cs typeface="Times New Roman" pitchFamily="18" charset="0"/>
              </a:rPr>
              <a:t>số</a:t>
            </a:r>
            <a:r>
              <a:rPr kumimoji="0" lang="en-US" sz="25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0;1 </a:t>
            </a:r>
            <a:r>
              <a:rPr kumimoji="0" lang="en-US" sz="2500" b="0" i="0" u="none" strike="noStrike" cap="none" normalizeH="0" dirty="0" err="1">
                <a:ln>
                  <a:noFill/>
                </a:ln>
                <a:solidFill>
                  <a:schemeClr val="tx1"/>
                </a:solidFill>
                <a:effectLst/>
                <a:latin typeface="Times New Roman" pitchFamily="18" charset="0"/>
                <a:ea typeface="Calibri" pitchFamily="34" charset="0"/>
                <a:cs typeface="Times New Roman" pitchFamily="18" charset="0"/>
              </a:rPr>
              <a:t>cũng</a:t>
            </a:r>
            <a:r>
              <a:rPr kumimoji="0" lang="en-US" sz="25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tx1"/>
                </a:solidFill>
                <a:effectLst/>
                <a:latin typeface="Times New Roman" pitchFamily="18" charset="0"/>
                <a:ea typeface="Calibri" pitchFamily="34" charset="0"/>
                <a:cs typeface="Times New Roman" pitchFamily="18" charset="0"/>
              </a:rPr>
              <a:t>là</a:t>
            </a:r>
            <a:r>
              <a:rPr kumimoji="0" lang="en-US" sz="25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tx1"/>
                </a:solidFill>
                <a:effectLst/>
                <a:latin typeface="Times New Roman" pitchFamily="18" charset="0"/>
                <a:ea typeface="Calibri" pitchFamily="34" charset="0"/>
                <a:cs typeface="Times New Roman" pitchFamily="18" charset="0"/>
              </a:rPr>
              <a:t>những</a:t>
            </a:r>
            <a:r>
              <a:rPr kumimoji="0" lang="en-US" sz="25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tx1"/>
                </a:solidFill>
                <a:effectLst/>
                <a:latin typeface="Times New Roman" pitchFamily="18" charset="0"/>
                <a:ea typeface="Calibri" pitchFamily="34" charset="0"/>
                <a:cs typeface="Times New Roman" pitchFamily="18" charset="0"/>
              </a:rPr>
              <a:t>phân</a:t>
            </a:r>
            <a:r>
              <a:rPr kumimoji="0" lang="en-US" sz="25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tx1"/>
                </a:solidFill>
                <a:effectLst/>
                <a:latin typeface="Times New Roman" pitchFamily="18" charset="0"/>
                <a:ea typeface="Calibri" pitchFamily="34" charset="0"/>
                <a:cs typeface="Times New Roman" pitchFamily="18" charset="0"/>
              </a:rPr>
              <a:t>thức</a:t>
            </a:r>
            <a:r>
              <a:rPr kumimoji="0" lang="en-US" sz="25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tx1"/>
                </a:solidFill>
                <a:effectLst/>
                <a:latin typeface="Times New Roman" pitchFamily="18" charset="0"/>
                <a:ea typeface="Calibri" pitchFamily="34" charset="0"/>
                <a:cs typeface="Times New Roman" pitchFamily="18" charset="0"/>
              </a:rPr>
              <a:t>đại</a:t>
            </a:r>
            <a:r>
              <a:rPr kumimoji="0" lang="en-US" sz="25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tx1"/>
                </a:solidFill>
                <a:effectLst/>
                <a:latin typeface="Times New Roman" pitchFamily="18" charset="0"/>
                <a:ea typeface="Calibri" pitchFamily="34" charset="0"/>
                <a:cs typeface="Times New Roman" pitchFamily="18" charset="0"/>
              </a:rPr>
              <a:t>số</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39" name="Picture 14" descr="https://lh3.googleusercontent.com/-hCZmtIGIYWo/WsHN9xcCJ-I/AAAAAAAAB7c/XZXLuzX8LEgcBZyvQvRyNuKebeDk0QYhwCHMYCw/h136/6-mau_slide_powerpoint_dep_ctu.vn_(38).jpg"/>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8870576" y="0"/>
            <a:ext cx="3028950" cy="7530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Ảnh động Powerpoint CTU">
            <a:hlinkClick r:id="rId15"/>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46529" y="6205502"/>
            <a:ext cx="1295400" cy="652498"/>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4746811" y="2823883"/>
            <a:ext cx="6508377" cy="1220507"/>
            <a:chOff x="5082987" y="3133165"/>
            <a:chExt cx="6508377" cy="1220507"/>
          </a:xfrm>
        </p:grpSpPr>
        <p:sp>
          <p:nvSpPr>
            <p:cNvPr id="46" name="TextBox 45"/>
            <p:cNvSpPr txBox="1"/>
            <p:nvPr/>
          </p:nvSpPr>
          <p:spPr>
            <a:xfrm>
              <a:off x="5082987" y="3133165"/>
              <a:ext cx="6508377" cy="1009059"/>
            </a:xfrm>
            <a:prstGeom prst="rect">
              <a:avLst/>
            </a:prstGeom>
            <a:noFill/>
          </p:spPr>
          <p:txBody>
            <a:bodyPr wrap="square" rtlCol="0">
              <a:spAutoFit/>
            </a:bodyPr>
            <a:lstStyle/>
            <a:p>
              <a:pPr>
                <a:lnSpc>
                  <a:spcPct val="125000"/>
                </a:lnSpc>
              </a:pPr>
              <a:r>
                <a:rPr lang="en-US" sz="2500" dirty="0" err="1">
                  <a:latin typeface="Times New Roman" pitchFamily="18" charset="0"/>
                  <a:cs typeface="Times New Roman" pitchFamily="18" charset="0"/>
                </a:rPr>
                <a:t>Nếu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thì</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cũng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đại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số</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p>
          </p:txBody>
        </p:sp>
        <p:graphicFrame>
          <p:nvGraphicFramePr>
            <p:cNvPr id="47" name="Object 46"/>
            <p:cNvGraphicFramePr>
              <a:graphicFrameLocks noChangeAspect="1"/>
            </p:cNvGraphicFramePr>
            <p:nvPr/>
          </p:nvGraphicFramePr>
          <p:xfrm>
            <a:off x="5775513" y="3274545"/>
            <a:ext cx="279400" cy="279400"/>
          </p:xfrm>
          <a:graphic>
            <a:graphicData uri="http://schemas.openxmlformats.org/presentationml/2006/ole">
              <mc:AlternateContent xmlns:mc="http://schemas.openxmlformats.org/markup-compatibility/2006">
                <mc:Choice xmlns:v="urn:schemas-microsoft-com:vml" Requires="v">
                  <p:oleObj name="Equation" r:id="rId17" imgW="279360" imgH="279360" progId="Equation.DSMT4">
                    <p:embed/>
                  </p:oleObj>
                </mc:Choice>
                <mc:Fallback>
                  <p:oleObj name="Equation" r:id="rId17" imgW="279360" imgH="279360" progId="Equation.DSMT4">
                    <p:embed/>
                    <p:pic>
                      <p:nvPicPr>
                        <p:cNvPr id="0" name="Picture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75513" y="3274545"/>
                          <a:ext cx="2794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47"/>
            <p:cNvGraphicFramePr>
              <a:graphicFrameLocks noChangeAspect="1"/>
            </p:cNvGraphicFramePr>
            <p:nvPr/>
          </p:nvGraphicFramePr>
          <p:xfrm>
            <a:off x="8464925" y="3274545"/>
            <a:ext cx="279400" cy="279400"/>
          </p:xfrm>
          <a:graphic>
            <a:graphicData uri="http://schemas.openxmlformats.org/presentationml/2006/ole">
              <mc:AlternateContent xmlns:mc="http://schemas.openxmlformats.org/markup-compatibility/2006">
                <mc:Choice xmlns:v="urn:schemas-microsoft-com:vml" Requires="v">
                  <p:oleObj name="Equation" r:id="rId19" imgW="279360" imgH="279360" progId="Equation.DSMT4">
                    <p:embed/>
                  </p:oleObj>
                </mc:Choice>
                <mc:Fallback>
                  <p:oleObj name="Equation" r:id="rId19" imgW="279360" imgH="279360" progId="Equation.DSMT4">
                    <p:embed/>
                    <p:pic>
                      <p:nvPicPr>
                        <p:cNvPr id="0" name="Object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64925" y="3274545"/>
                          <a:ext cx="2794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48"/>
            <p:cNvGraphicFramePr>
              <a:graphicFrameLocks noChangeAspect="1"/>
            </p:cNvGraphicFramePr>
            <p:nvPr/>
          </p:nvGraphicFramePr>
          <p:xfrm>
            <a:off x="8005109" y="3604372"/>
            <a:ext cx="876300" cy="749300"/>
          </p:xfrm>
          <a:graphic>
            <a:graphicData uri="http://schemas.openxmlformats.org/presentationml/2006/ole">
              <mc:AlternateContent xmlns:mc="http://schemas.openxmlformats.org/markup-compatibility/2006">
                <mc:Choice xmlns:v="urn:schemas-microsoft-com:vml" Requires="v">
                  <p:oleObj name="Equation" r:id="rId20" imgW="876240" imgH="749160" progId="Equation.DSMT4">
                    <p:embed/>
                  </p:oleObj>
                </mc:Choice>
                <mc:Fallback>
                  <p:oleObj name="Equation" r:id="rId20" imgW="876240" imgH="749160" progId="Equation.DSMT4">
                    <p:embed/>
                    <p:pic>
                      <p:nvPicPr>
                        <p:cNvPr id="0" name="Picture 2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05109" y="3604372"/>
                          <a:ext cx="876300"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7054"/>
                                        </p:tgtEl>
                                        <p:attrNameLst>
                                          <p:attrName>style.visibility</p:attrName>
                                        </p:attrNameLst>
                                      </p:cBhvr>
                                      <p:to>
                                        <p:strVal val="visible"/>
                                      </p:to>
                                    </p:set>
                                    <p:animEffect transition="in" filter="box(in)">
                                      <p:cBhvr>
                                        <p:cTn id="7" dur="500"/>
                                        <p:tgtEl>
                                          <p:spTgt spid="870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ox(in)">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2" name="Google Shape;152;p7"/>
          <p:cNvSpPr txBox="1"/>
          <p:nvPr/>
        </p:nvSpPr>
        <p:spPr>
          <a:xfrm>
            <a:off x="2877670" y="205604"/>
            <a:ext cx="639293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rgbClr val="0070C0"/>
                </a:solidFill>
                <a:latin typeface="Times New Roman"/>
                <a:cs typeface="Times New Roman"/>
                <a:sym typeface="Times New Roman"/>
              </a:rPr>
              <a:t>Bài</a:t>
            </a:r>
            <a:r>
              <a:rPr lang="en-US" sz="3200" dirty="0">
                <a:solidFill>
                  <a:srgbClr val="0070C0"/>
                </a:solidFill>
                <a:latin typeface="Times New Roman"/>
                <a:cs typeface="Times New Roman"/>
                <a:sym typeface="Times New Roman"/>
              </a:rPr>
              <a:t> 21: </a:t>
            </a:r>
            <a:r>
              <a:rPr lang="en-US" sz="3200" dirty="0" err="1">
                <a:solidFill>
                  <a:srgbClr val="0070C0"/>
                </a:solidFill>
                <a:latin typeface="Times New Roman"/>
                <a:cs typeface="Times New Roman"/>
                <a:sym typeface="Times New Roman"/>
              </a:rPr>
              <a:t>PHÂN</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THỨC</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ĐẠI</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SỐ</a:t>
            </a:r>
            <a:endParaRPr sz="3200">
              <a:solidFill>
                <a:srgbClr val="0070C0"/>
              </a:solidFill>
            </a:endParaRPr>
          </a:p>
        </p:txBody>
      </p:sp>
      <p:grpSp>
        <p:nvGrpSpPr>
          <p:cNvPr id="2" name="Group 16"/>
          <p:cNvGrpSpPr/>
          <p:nvPr/>
        </p:nvGrpSpPr>
        <p:grpSpPr>
          <a:xfrm>
            <a:off x="0" y="766482"/>
            <a:ext cx="12192000" cy="6092311"/>
            <a:chOff x="0" y="766482"/>
            <a:chExt cx="12192000" cy="6092311"/>
          </a:xfrm>
        </p:grpSpPr>
        <p:cxnSp>
          <p:nvCxnSpPr>
            <p:cNvPr id="4" name="Straight Connector 3"/>
            <p:cNvCxnSpPr/>
            <p:nvPr/>
          </p:nvCxnSpPr>
          <p:spPr>
            <a:xfrm>
              <a:off x="0" y="766482"/>
              <a:ext cx="12192000" cy="1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647267" y="3812242"/>
              <a:ext cx="6091515"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66561" name="Rectangle 1"/>
          <p:cNvSpPr>
            <a:spLocks noChangeArrowheads="1"/>
          </p:cNvSpPr>
          <p:nvPr/>
        </p:nvSpPr>
        <p:spPr bwMode="auto">
          <a:xfrm>
            <a:off x="0" y="820271"/>
            <a:ext cx="4464424"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đại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7" name="Picture 14" descr="https://lh3.googleusercontent.com/-hCZmtIGIYWo/WsHN9xcCJ-I/AAAAAAAAB7c/XZXLuzX8LEgcBZyvQvRyNuKebeDk0QYhwCHMYCw/h136/6-mau_slide_powerpoint_dep_ctu.vn_(38).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70576" y="0"/>
            <a:ext cx="3028950" cy="753035"/>
          </a:xfrm>
          <a:prstGeom prst="rect">
            <a:avLst/>
          </a:prstGeom>
          <a:noFill/>
          <a:extLst>
            <a:ext uri="{909E8E84-426E-40DD-AFC4-6F175D3DCCD1}">
              <a14:hiddenFill xmlns:a14="http://schemas.microsoft.com/office/drawing/2010/main">
                <a:solidFill>
                  <a:srgbClr val="FFFFFF"/>
                </a:solidFill>
              </a14:hiddenFill>
            </a:ext>
          </a:extLst>
        </p:spPr>
      </p:pic>
      <p:sp>
        <p:nvSpPr>
          <p:cNvPr id="86017" name="Rectangle 1"/>
          <p:cNvSpPr>
            <a:spLocks noChangeArrowheads="1"/>
          </p:cNvSpPr>
          <p:nvPr/>
        </p:nvSpPr>
        <p:spPr bwMode="auto">
          <a:xfrm>
            <a:off x="0" y="1304365"/>
            <a:ext cx="3469341"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1" i="0" u="sng"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Ví</a:t>
            </a:r>
            <a:r>
              <a:rPr kumimoji="0" lang="en-US" sz="2500" b="1" i="0"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1" i="0" u="sng"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dụ</a:t>
            </a:r>
            <a:r>
              <a:rPr kumimoji="0" lang="en-US" sz="2500" b="1" i="0"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 1:</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 name="TextBox 8"/>
          <p:cNvSpPr txBox="1"/>
          <p:nvPr/>
        </p:nvSpPr>
        <p:spPr>
          <a:xfrm>
            <a:off x="0" y="1761565"/>
            <a:ext cx="4437529" cy="477054"/>
          </a:xfrm>
          <a:prstGeom prst="rect">
            <a:avLst/>
          </a:prstGeom>
          <a:noFill/>
        </p:spPr>
        <p:txBody>
          <a:bodyPr wrap="square" rtlCol="0">
            <a:spAutoFit/>
          </a:bodyPr>
          <a:lstStyle/>
          <a:p>
            <a:r>
              <a:rPr lang="en-US" sz="2500" dirty="0">
                <a:latin typeface="Times New Roman" pitchFamily="18" charset="0"/>
                <a:cs typeface="Times New Roman" pitchFamily="18" charset="0"/>
              </a:rPr>
              <a:t>a) </a:t>
            </a:r>
            <a:r>
              <a:rPr lang="en-US" sz="2500" dirty="0" err="1">
                <a:latin typeface="Times New Roman" pitchFamily="18" charset="0"/>
                <a:cs typeface="Times New Roman" pitchFamily="18" charset="0"/>
              </a:rPr>
              <a:t>Trong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viết</a:t>
            </a:r>
            <a:r>
              <a:rPr lang="en-US" sz="2500" dirty="0">
                <a:latin typeface="Times New Roman" pitchFamily="18" charset="0"/>
                <a:cs typeface="Times New Roman" pitchFamily="18" charset="0"/>
              </a:rPr>
              <a:t>:</a:t>
            </a:r>
          </a:p>
        </p:txBody>
      </p:sp>
      <p:sp>
        <p:nvSpPr>
          <p:cNvPr id="86019"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6018" name="Object 2"/>
          <p:cNvGraphicFramePr>
            <a:graphicFrameLocks noChangeAspect="1"/>
          </p:cNvGraphicFramePr>
          <p:nvPr/>
        </p:nvGraphicFramePr>
        <p:xfrm>
          <a:off x="315913" y="2354263"/>
          <a:ext cx="3695700" cy="669925"/>
        </p:xfrm>
        <a:graphic>
          <a:graphicData uri="http://schemas.openxmlformats.org/presentationml/2006/ole">
            <mc:AlternateContent xmlns:mc="http://schemas.openxmlformats.org/markup-compatibility/2006">
              <mc:Choice xmlns:v="urn:schemas-microsoft-com:vml" Requires="v">
                <p:oleObj name="Equation" r:id="rId4" imgW="4520880" imgH="799920" progId="Equation.DSMT4">
                  <p:embed/>
                </p:oleObj>
              </mc:Choice>
              <mc:Fallback>
                <p:oleObj name="Equation" r:id="rId4" imgW="4520880" imgH="79992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2354263"/>
                        <a:ext cx="3695700"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9" name="Group 28"/>
          <p:cNvGrpSpPr/>
          <p:nvPr/>
        </p:nvGrpSpPr>
        <p:grpSpPr>
          <a:xfrm>
            <a:off x="0" y="3147171"/>
            <a:ext cx="4370296" cy="1035394"/>
            <a:chOff x="0" y="3147171"/>
            <a:chExt cx="4370296" cy="1035394"/>
          </a:xfrm>
        </p:grpSpPr>
        <p:sp>
          <p:nvSpPr>
            <p:cNvPr id="13" name="TextBox 12"/>
            <p:cNvSpPr txBox="1"/>
            <p:nvPr/>
          </p:nvSpPr>
          <p:spPr>
            <a:xfrm>
              <a:off x="0" y="3173506"/>
              <a:ext cx="4370296" cy="1009059"/>
            </a:xfrm>
            <a:prstGeom prst="rect">
              <a:avLst/>
            </a:prstGeom>
            <a:noFill/>
          </p:spPr>
          <p:txBody>
            <a:bodyPr wrap="square" rtlCol="0">
              <a:spAutoFit/>
            </a:bodyPr>
            <a:lstStyle/>
            <a:p>
              <a:pPr>
                <a:lnSpc>
                  <a:spcPct val="125000"/>
                </a:lnSpc>
              </a:pPr>
              <a:r>
                <a:rPr lang="en-US" sz="2500" dirty="0" err="1">
                  <a:latin typeface="Times New Roman" pitchFamily="18" charset="0"/>
                  <a:cs typeface="Times New Roman" pitchFamily="18" charset="0"/>
                </a:rPr>
                <a:t>Cách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p>
          </p:txBody>
        </p:sp>
        <p:graphicFrame>
          <p:nvGraphicFramePr>
            <p:cNvPr id="15" name="Object 14"/>
            <p:cNvGraphicFramePr>
              <a:graphicFrameLocks noChangeAspect="1"/>
            </p:cNvGraphicFramePr>
            <p:nvPr/>
          </p:nvGraphicFramePr>
          <p:xfrm>
            <a:off x="1504952" y="3147171"/>
            <a:ext cx="698500" cy="749300"/>
          </p:xfrm>
          <a:graphic>
            <a:graphicData uri="http://schemas.openxmlformats.org/presentationml/2006/ole">
              <mc:AlternateContent xmlns:mc="http://schemas.openxmlformats.org/markup-compatibility/2006">
                <mc:Choice xmlns:v="urn:schemas-microsoft-com:vml" Requires="v">
                  <p:oleObj name="Equation" r:id="rId6" imgW="698400" imgH="749160" progId="Equation.DSMT4">
                    <p:embed/>
                  </p:oleObj>
                </mc:Choice>
                <mc:Fallback>
                  <p:oleObj name="Equation" r:id="rId6" imgW="698400" imgH="7491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4952" y="3147171"/>
                          <a:ext cx="698500"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6" name="Rectangle 15"/>
          <p:cNvSpPr/>
          <p:nvPr/>
        </p:nvSpPr>
        <p:spPr>
          <a:xfrm>
            <a:off x="0" y="4176065"/>
            <a:ext cx="2642625" cy="477054"/>
          </a:xfrm>
          <a:prstGeom prst="rect">
            <a:avLst/>
          </a:prstGeom>
        </p:spPr>
        <p:txBody>
          <a:bodyPr wrap="square">
            <a:spAutoFit/>
          </a:bodyPr>
          <a:lstStyle/>
          <a:p>
            <a:r>
              <a:rPr lang="en-US" sz="2500" dirty="0">
                <a:latin typeface="Times New Roman" pitchFamily="18" charset="0"/>
                <a:cs typeface="Times New Roman" pitchFamily="18" charset="0"/>
              </a:rPr>
              <a:t>b.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p>
        </p:txBody>
      </p:sp>
      <p:sp>
        <p:nvSpPr>
          <p:cNvPr id="8602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6021" name="Object 5"/>
          <p:cNvGraphicFramePr>
            <a:graphicFrameLocks noChangeAspect="1"/>
          </p:cNvGraphicFramePr>
          <p:nvPr/>
        </p:nvGraphicFramePr>
        <p:xfrm>
          <a:off x="317500" y="4716556"/>
          <a:ext cx="3638550" cy="804863"/>
        </p:xfrm>
        <a:graphic>
          <a:graphicData uri="http://schemas.openxmlformats.org/presentationml/2006/ole">
            <mc:AlternateContent xmlns:mc="http://schemas.openxmlformats.org/markup-compatibility/2006">
              <mc:Choice xmlns:v="urn:schemas-microsoft-com:vml" Requires="v">
                <p:oleObj name="Equation" r:id="rId8" imgW="3632040" imgH="799920" progId="Equation.DSMT4">
                  <p:embed/>
                </p:oleObj>
              </mc:Choice>
              <mc:Fallback>
                <p:oleObj name="Equation" r:id="rId8" imgW="3632040" imgH="7999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500" y="4716556"/>
                        <a:ext cx="3638550" cy="80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215153" y="5641795"/>
            <a:ext cx="3324949" cy="477054"/>
          </a:xfrm>
          <a:prstGeom prst="rect">
            <a:avLst/>
          </a:prstGeom>
        </p:spPr>
        <p:txBody>
          <a:bodyPr wrap="none">
            <a:spAutoFit/>
          </a:bodyPr>
          <a:lstStyle/>
          <a:p>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mẫu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lần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lượt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p>
        </p:txBody>
      </p:sp>
      <p:sp>
        <p:nvSpPr>
          <p:cNvPr id="8602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6023" name="Object 7"/>
          <p:cNvGraphicFramePr>
            <a:graphicFrameLocks noChangeAspect="1"/>
          </p:cNvGraphicFramePr>
          <p:nvPr/>
        </p:nvGraphicFramePr>
        <p:xfrm>
          <a:off x="269034" y="6210300"/>
          <a:ext cx="2286000" cy="423863"/>
        </p:xfrm>
        <a:graphic>
          <a:graphicData uri="http://schemas.openxmlformats.org/presentationml/2006/ole">
            <mc:AlternateContent xmlns:mc="http://schemas.openxmlformats.org/markup-compatibility/2006">
              <mc:Choice xmlns:v="urn:schemas-microsoft-com:vml" Requires="v">
                <p:oleObj name="Equation" r:id="rId10" imgW="2286000" imgH="419040" progId="Equation.DSMT4">
                  <p:embed/>
                </p:oleObj>
              </mc:Choice>
              <mc:Fallback>
                <p:oleObj name="Equation" r:id="rId10" imgW="2286000" imgH="4190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034" y="6210300"/>
                        <a:ext cx="2286000"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9"/>
          <p:cNvSpPr/>
          <p:nvPr/>
        </p:nvSpPr>
        <p:spPr>
          <a:xfrm>
            <a:off x="4862078" y="921877"/>
            <a:ext cx="1822935" cy="477054"/>
          </a:xfrm>
          <a:prstGeom prst="rect">
            <a:avLst/>
          </a:prstGeom>
          <a:solidFill>
            <a:srgbClr val="FF0000"/>
          </a:solidFill>
        </p:spPr>
        <p:txBody>
          <a:bodyPr wrap="none">
            <a:spAutoFit/>
          </a:bodyPr>
          <a:lstStyle/>
          <a:p>
            <a:r>
              <a:rPr lang="en-US" sz="2500" b="1" dirty="0" err="1">
                <a:latin typeface="Times New Roman" pitchFamily="18" charset="0"/>
                <a:cs typeface="Times New Roman" pitchFamily="18" charset="0"/>
              </a:rPr>
              <a:t>Luyện</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tập</a:t>
            </a:r>
            <a:r>
              <a:rPr lang="en-US" sz="2500" b="1" dirty="0">
                <a:latin typeface="Times New Roman" pitchFamily="18" charset="0"/>
                <a:cs typeface="Times New Roman" pitchFamily="18" charset="0"/>
              </a:rPr>
              <a:t> 1</a:t>
            </a:r>
            <a:endParaRPr lang="en-US" sz="2500" dirty="0">
              <a:latin typeface="Times New Roman" pitchFamily="18" charset="0"/>
              <a:cs typeface="Times New Roman" pitchFamily="18" charset="0"/>
            </a:endParaRPr>
          </a:p>
        </p:txBody>
      </p:sp>
      <p:sp>
        <p:nvSpPr>
          <p:cNvPr id="86025" name="Rectangle 9"/>
          <p:cNvSpPr>
            <a:spLocks noChangeArrowheads="1"/>
          </p:cNvSpPr>
          <p:nvPr/>
        </p:nvSpPr>
        <p:spPr bwMode="auto">
          <a:xfrm>
            <a:off x="6831106" y="766483"/>
            <a:ext cx="5360894" cy="10090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25000"/>
              </a:lnSpc>
              <a:spcBef>
                <a:spcPct val="0"/>
              </a:spcBef>
              <a:spcAft>
                <a:spcPct val="0"/>
              </a:spcAft>
              <a:buClrTx/>
              <a:buSzTx/>
              <a:buFontTx/>
              <a:buNone/>
              <a:tabLst/>
            </a:pP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Trong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các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cặp</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phân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sau</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cặp</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phân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nào</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có</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cùng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mẫu</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86027"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6026" name="Object 10"/>
          <p:cNvGraphicFramePr>
            <a:graphicFrameLocks noChangeAspect="1"/>
          </p:cNvGraphicFramePr>
          <p:nvPr/>
        </p:nvGraphicFramePr>
        <p:xfrm>
          <a:off x="4972049" y="1773238"/>
          <a:ext cx="6699997" cy="1782762"/>
        </p:xfrm>
        <a:graphic>
          <a:graphicData uri="http://schemas.openxmlformats.org/presentationml/2006/ole">
            <mc:AlternateContent xmlns:mc="http://schemas.openxmlformats.org/markup-compatibility/2006">
              <mc:Choice xmlns:v="urn:schemas-microsoft-com:vml" Requires="v">
                <p:oleObj name="Equation" r:id="rId12" imgW="5295600" imgH="1777680" progId="Equation.DSMT4">
                  <p:embed/>
                </p:oleObj>
              </mc:Choice>
              <mc:Fallback>
                <p:oleObj name="Equation" r:id="rId12" imgW="5295600" imgH="177768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72049" y="1773238"/>
                        <a:ext cx="6699997" cy="178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7920318" y="3563471"/>
            <a:ext cx="981635"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Giải</a:t>
            </a:r>
            <a:endParaRPr lang="en-US" sz="2500" dirty="0">
              <a:latin typeface="Times New Roman" pitchFamily="18" charset="0"/>
              <a:cs typeface="Times New Roman" pitchFamily="18" charset="0"/>
            </a:endParaRPr>
          </a:p>
        </p:txBody>
      </p:sp>
      <p:sp>
        <p:nvSpPr>
          <p:cNvPr id="86028" name="Rectangle 12"/>
          <p:cNvSpPr>
            <a:spLocks noChangeArrowheads="1"/>
          </p:cNvSpPr>
          <p:nvPr/>
        </p:nvSpPr>
        <p:spPr bwMode="auto">
          <a:xfrm>
            <a:off x="4881283" y="4128247"/>
            <a:ext cx="5607423"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vi-VN" sz="2500" b="0" i="0" u="none" strike="noStrike" cap="none" normalizeH="0" baseline="0" dirty="0">
                <a:ln>
                  <a:noFill/>
                </a:ln>
                <a:solidFill>
                  <a:schemeClr val="tx1"/>
                </a:solidFill>
                <a:effectLst/>
                <a:latin typeface="+mj-lt"/>
                <a:ea typeface="Calibri" pitchFamily="34" charset="0"/>
                <a:cs typeface="Times New Roman" pitchFamily="18" charset="0"/>
              </a:rPr>
              <a:t>Cặp phân thức có cùng mẫu</a:t>
            </a:r>
            <a:r>
              <a:rPr kumimoji="0" lang="en-US" sz="2500" b="0" i="0" u="none" strike="noStrike" cap="none" normalizeH="0" baseline="0" dirty="0">
                <a:ln>
                  <a:noFill/>
                </a:ln>
                <a:solidFill>
                  <a:schemeClr val="tx1"/>
                </a:solidFill>
                <a:effectLst/>
                <a:latin typeface="+mj-lt"/>
                <a:ea typeface="Calibri" pitchFamily="34" charset="0"/>
                <a:cs typeface="Times New Roman" pitchFamily="18" charset="0"/>
              </a:rPr>
              <a:t> </a:t>
            </a:r>
            <a:r>
              <a:rPr kumimoji="0" lang="vi-VN" sz="2500" b="0" i="0" u="none" strike="noStrike" cap="none" normalizeH="0" baseline="0" dirty="0">
                <a:ln>
                  <a:noFill/>
                </a:ln>
                <a:solidFill>
                  <a:schemeClr val="tx1"/>
                </a:solidFill>
                <a:effectLst/>
                <a:latin typeface="+mj-lt"/>
                <a:ea typeface="Calibri" pitchFamily="34" charset="0"/>
                <a:cs typeface="Times New Roman" pitchFamily="18" charset="0"/>
              </a:rPr>
              <a:t>thức</a:t>
            </a:r>
            <a:r>
              <a:rPr kumimoji="0" lang="vi-VN" sz="2500" b="0" i="0" u="none" strike="noStrike" cap="none" normalizeH="0" baseline="0" dirty="0">
                <a:ln>
                  <a:noFill/>
                </a:ln>
                <a:solidFill>
                  <a:srgbClr val="333333"/>
                </a:solidFill>
                <a:effectLst/>
                <a:latin typeface="+mj-lt"/>
                <a:ea typeface="Calibri" pitchFamily="34" charset="0"/>
                <a:cs typeface="Arial" pitchFamily="34" charset="0"/>
              </a:rPr>
              <a:t>:</a:t>
            </a:r>
            <a:endParaRPr kumimoji="0" lang="vi-VN" sz="2500" b="0" i="0" u="none" strike="noStrike" cap="none" normalizeH="0" baseline="0" dirty="0">
              <a:ln>
                <a:noFill/>
              </a:ln>
              <a:solidFill>
                <a:schemeClr val="tx1"/>
              </a:solidFill>
              <a:effectLst/>
              <a:latin typeface="+mj-lt"/>
              <a:cs typeface="Arial" pitchFamily="34" charset="0"/>
            </a:endParaRPr>
          </a:p>
        </p:txBody>
      </p:sp>
      <p:sp>
        <p:nvSpPr>
          <p:cNvPr id="86030"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6029" name="Object 13"/>
          <p:cNvGraphicFramePr>
            <a:graphicFrameLocks noChangeAspect="1"/>
          </p:cNvGraphicFramePr>
          <p:nvPr/>
        </p:nvGraphicFramePr>
        <p:xfrm>
          <a:off x="5848350" y="4703763"/>
          <a:ext cx="2667000" cy="812800"/>
        </p:xfrm>
        <a:graphic>
          <a:graphicData uri="http://schemas.openxmlformats.org/presentationml/2006/ole">
            <mc:AlternateContent xmlns:mc="http://schemas.openxmlformats.org/markup-compatibility/2006">
              <mc:Choice xmlns:v="urn:schemas-microsoft-com:vml" Requires="v">
                <p:oleObj name="Equation" r:id="rId14" imgW="2654280" imgH="812520" progId="Equation.DSMT4">
                  <p:embed/>
                </p:oleObj>
              </mc:Choice>
              <mc:Fallback>
                <p:oleObj name="Equation" r:id="rId14" imgW="2654280" imgH="812520" progId="Equation.DSMT4">
                  <p:embed/>
                  <p:pic>
                    <p:nvPicPr>
                      <p:cNvPr id="0"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48350" y="4703763"/>
                        <a:ext cx="26670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 name="Picture 12" descr="Ảnh động Powerpoint CTU">
            <a:hlinkClick r:id="rId16"/>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10166766" y="5755341"/>
            <a:ext cx="2189101" cy="11026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6017"/>
                                        </p:tgtEl>
                                        <p:attrNameLst>
                                          <p:attrName>style.visibility</p:attrName>
                                        </p:attrNameLst>
                                      </p:cBhvr>
                                      <p:to>
                                        <p:strVal val="visible"/>
                                      </p:to>
                                    </p:set>
                                    <p:animEffect transition="in" filter="box(in)">
                                      <p:cBhvr>
                                        <p:cTn id="7" dur="500"/>
                                        <p:tgtEl>
                                          <p:spTgt spid="860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6018"/>
                                        </p:tgtEl>
                                        <p:attrNameLst>
                                          <p:attrName>style.visibility</p:attrName>
                                        </p:attrNameLst>
                                      </p:cBhvr>
                                      <p:to>
                                        <p:strVal val="visible"/>
                                      </p:to>
                                    </p:set>
                                    <p:animEffect transition="in" filter="box(in)">
                                      <p:cBhvr>
                                        <p:cTn id="17" dur="500"/>
                                        <p:tgtEl>
                                          <p:spTgt spid="860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ox(i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6021"/>
                                        </p:tgtEl>
                                        <p:attrNameLst>
                                          <p:attrName>style.visibility</p:attrName>
                                        </p:attrNameLst>
                                      </p:cBhvr>
                                      <p:to>
                                        <p:strVal val="visible"/>
                                      </p:to>
                                    </p:set>
                                    <p:animEffect transition="in" filter="box(in)">
                                      <p:cBhvr>
                                        <p:cTn id="32" dur="500"/>
                                        <p:tgtEl>
                                          <p:spTgt spid="8602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86023"/>
                                        </p:tgtEl>
                                        <p:attrNameLst>
                                          <p:attrName>style.visibility</p:attrName>
                                        </p:attrNameLst>
                                      </p:cBhvr>
                                      <p:to>
                                        <p:strVal val="visible"/>
                                      </p:to>
                                    </p:set>
                                    <p:animEffect transition="in" filter="box(in)">
                                      <p:cBhvr>
                                        <p:cTn id="42" dur="500"/>
                                        <p:tgtEl>
                                          <p:spTgt spid="8602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ox(i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86025"/>
                                        </p:tgtEl>
                                        <p:attrNameLst>
                                          <p:attrName>style.visibility</p:attrName>
                                        </p:attrNameLst>
                                      </p:cBhvr>
                                      <p:to>
                                        <p:strVal val="visible"/>
                                      </p:to>
                                    </p:set>
                                    <p:animEffect transition="in" filter="box(in)">
                                      <p:cBhvr>
                                        <p:cTn id="52" dur="500"/>
                                        <p:tgtEl>
                                          <p:spTgt spid="8602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86026"/>
                                        </p:tgtEl>
                                        <p:attrNameLst>
                                          <p:attrName>style.visibility</p:attrName>
                                        </p:attrNameLst>
                                      </p:cBhvr>
                                      <p:to>
                                        <p:strVal val="visible"/>
                                      </p:to>
                                    </p:set>
                                    <p:animEffect transition="in" filter="box(in)">
                                      <p:cBhvr>
                                        <p:cTn id="57" dur="500"/>
                                        <p:tgtEl>
                                          <p:spTgt spid="86026"/>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ox(in)">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86028"/>
                                        </p:tgtEl>
                                        <p:attrNameLst>
                                          <p:attrName>style.visibility</p:attrName>
                                        </p:attrNameLst>
                                      </p:cBhvr>
                                      <p:to>
                                        <p:strVal val="visible"/>
                                      </p:to>
                                    </p:set>
                                    <p:animEffect transition="in" filter="box(in)">
                                      <p:cBhvr>
                                        <p:cTn id="67" dur="500"/>
                                        <p:tgtEl>
                                          <p:spTgt spid="8602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86029"/>
                                        </p:tgtEl>
                                        <p:attrNameLst>
                                          <p:attrName>style.visibility</p:attrName>
                                        </p:attrNameLst>
                                      </p:cBhvr>
                                      <p:to>
                                        <p:strVal val="visible"/>
                                      </p:to>
                                    </p:set>
                                    <p:animEffect transition="in" filter="box(in)">
                                      <p:cBhvr>
                                        <p:cTn id="72" dur="500"/>
                                        <p:tgtEl>
                                          <p:spTgt spid="86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7" grpId="0" autoUpdateAnimBg="0"/>
      <p:bldP spid="9" grpId="0" autoUpdateAnimBg="0"/>
      <p:bldP spid="16" grpId="0" autoUpdateAnimBg="0"/>
      <p:bldP spid="17" grpId="0" autoUpdateAnimBg="0"/>
      <p:bldP spid="20" grpId="0" animBg="1" autoUpdateAnimBg="0"/>
      <p:bldP spid="86025" grpId="0" autoUpdateAnimBg="0"/>
      <p:bldP spid="25" grpId="0" autoUpdateAnimBg="0"/>
      <p:bldP spid="8602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2" name="Google Shape;152;p7"/>
          <p:cNvSpPr txBox="1"/>
          <p:nvPr/>
        </p:nvSpPr>
        <p:spPr>
          <a:xfrm>
            <a:off x="2877670" y="205604"/>
            <a:ext cx="554887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rgbClr val="0070C0"/>
                </a:solidFill>
                <a:latin typeface="Times New Roman"/>
                <a:cs typeface="Times New Roman"/>
                <a:sym typeface="Times New Roman"/>
              </a:rPr>
              <a:t>Bài</a:t>
            </a:r>
            <a:r>
              <a:rPr lang="en-US" sz="3200" dirty="0">
                <a:solidFill>
                  <a:srgbClr val="0070C0"/>
                </a:solidFill>
                <a:latin typeface="Times New Roman"/>
                <a:cs typeface="Times New Roman"/>
                <a:sym typeface="Times New Roman"/>
              </a:rPr>
              <a:t> 21: </a:t>
            </a:r>
            <a:r>
              <a:rPr lang="en-US" sz="3200" dirty="0" err="1">
                <a:solidFill>
                  <a:srgbClr val="0070C0"/>
                </a:solidFill>
                <a:latin typeface="Times New Roman"/>
                <a:cs typeface="Times New Roman"/>
                <a:sym typeface="Times New Roman"/>
              </a:rPr>
              <a:t>PHÂN</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THỨC</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ĐẠI</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SỐ</a:t>
            </a:r>
            <a:endParaRPr sz="3200">
              <a:solidFill>
                <a:srgbClr val="0070C0"/>
              </a:solidFill>
            </a:endParaRPr>
          </a:p>
        </p:txBody>
      </p:sp>
      <p:grpSp>
        <p:nvGrpSpPr>
          <p:cNvPr id="9" name="Group 8"/>
          <p:cNvGrpSpPr/>
          <p:nvPr/>
        </p:nvGrpSpPr>
        <p:grpSpPr>
          <a:xfrm>
            <a:off x="0" y="766482"/>
            <a:ext cx="12192000" cy="6092311"/>
            <a:chOff x="0" y="766482"/>
            <a:chExt cx="12192000" cy="6092311"/>
          </a:xfrm>
        </p:grpSpPr>
        <p:cxnSp>
          <p:nvCxnSpPr>
            <p:cNvPr id="4" name="Straight Connector 3"/>
            <p:cNvCxnSpPr/>
            <p:nvPr/>
          </p:nvCxnSpPr>
          <p:spPr>
            <a:xfrm>
              <a:off x="0" y="766482"/>
              <a:ext cx="12192000" cy="1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31166" y="3812242"/>
              <a:ext cx="6091515"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Rectangle 1"/>
          <p:cNvSpPr>
            <a:spLocks noChangeArrowheads="1"/>
          </p:cNvSpPr>
          <p:nvPr/>
        </p:nvSpPr>
        <p:spPr bwMode="auto">
          <a:xfrm>
            <a:off x="0" y="820271"/>
            <a:ext cx="4464424"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đại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7" name="Picture 14" descr="https://lh3.googleusercontent.com/-hCZmtIGIYWo/WsHN9xcCJ-I/AAAAAAAAB7c/XZXLuzX8LEgcBZyvQvRyNuKebeDk0QYhwCHMYCw/h136/6-mau_slide_powerpoint_dep_ctu.vn_(38).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70576" y="0"/>
            <a:ext cx="3028950" cy="753035"/>
          </a:xfrm>
          <a:prstGeom prst="rect">
            <a:avLst/>
          </a:prstGeom>
          <a:noFill/>
          <a:extLst>
            <a:ext uri="{909E8E84-426E-40DD-AFC4-6F175D3DCCD1}">
              <a14:hiddenFill xmlns:a14="http://schemas.microsoft.com/office/drawing/2010/main">
                <a:solidFill>
                  <a:srgbClr val="FFFFFF"/>
                </a:solidFill>
              </a14:hiddenFill>
            </a:ext>
          </a:extLst>
        </p:spPr>
      </p:pic>
      <p:pic>
        <p:nvPicPr>
          <p:cNvPr id="68609" name="Picture 1"/>
          <p:cNvPicPr>
            <a:picLocks noChangeAspect="1" noChangeArrowheads="1"/>
          </p:cNvPicPr>
          <p:nvPr/>
        </p:nvPicPr>
        <p:blipFill>
          <a:blip r:embed="rId4"/>
          <a:srcRect/>
          <a:stretch>
            <a:fillRect/>
          </a:stretch>
        </p:blipFill>
        <p:spPr bwMode="auto">
          <a:xfrm>
            <a:off x="3751729" y="1008529"/>
            <a:ext cx="8144435" cy="2444626"/>
          </a:xfrm>
          <a:prstGeom prst="rect">
            <a:avLst/>
          </a:prstGeom>
          <a:noFill/>
          <a:ln w="9525">
            <a:noFill/>
            <a:miter lim="800000"/>
            <a:headEnd/>
            <a:tailEnd/>
          </a:ln>
          <a:effectLst/>
        </p:spPr>
      </p:pic>
      <p:sp>
        <p:nvSpPr>
          <p:cNvPr id="10" name="TextBox 9"/>
          <p:cNvSpPr txBox="1"/>
          <p:nvPr/>
        </p:nvSpPr>
        <p:spPr>
          <a:xfrm>
            <a:off x="3751729" y="3523129"/>
            <a:ext cx="3818965" cy="477054"/>
          </a:xfrm>
          <a:prstGeom prst="rect">
            <a:avLst/>
          </a:prstGeom>
          <a:noFill/>
        </p:spPr>
        <p:txBody>
          <a:bodyPr wrap="square" rtlCol="0">
            <a:spAutoFit/>
          </a:bodyPr>
          <a:lstStyle/>
          <a:p>
            <a:r>
              <a:rPr lang="en-US" sz="2500" dirty="0">
                <a:latin typeface="Times New Roman" pitchFamily="18" charset="0"/>
                <a:cs typeface="Times New Roman" pitchFamily="18" charset="0"/>
              </a:rPr>
              <a:t>Theo </a:t>
            </a:r>
            <a:r>
              <a:rPr lang="en-US" sz="2500" dirty="0" err="1">
                <a:latin typeface="Times New Roman" pitchFamily="18" charset="0"/>
                <a:cs typeface="Times New Roman" pitchFamily="18" charset="0"/>
              </a:rPr>
              <a:t>em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bạn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nào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đúng</a:t>
            </a:r>
            <a:r>
              <a:rPr lang="en-US" sz="2500" dirty="0">
                <a:latin typeface="Times New Roman" pitchFamily="18" charset="0"/>
                <a:cs typeface="Times New Roman" pitchFamily="18" charset="0"/>
              </a:rPr>
              <a:t>?</a:t>
            </a:r>
          </a:p>
        </p:txBody>
      </p:sp>
      <p:pic>
        <p:nvPicPr>
          <p:cNvPr id="11" name="Picture 24" descr="https://lh3.googleusercontent.com/-4lh0-rFzD0s/WsOK8FC64yI/AAAAAAAACg8/gDzEYm8QPOEV4cGK6IiV-1UQ2DXe2-BMwCHMYCw/h136/4-ctu.vn_anh_dong_mau_slide_powerpoint_dep_(145).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394005" y="3699773"/>
            <a:ext cx="2797995" cy="237829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833852" y="4350877"/>
            <a:ext cx="4389343" cy="477054"/>
          </a:xfrm>
          <a:prstGeom prst="rect">
            <a:avLst/>
          </a:prstGeom>
        </p:spPr>
        <p:txBody>
          <a:bodyPr wrap="none">
            <a:spAutoFit/>
          </a:bodyPr>
          <a:lstStyle/>
          <a:p>
            <a:r>
              <a:rPr lang="en-US" sz="2500" dirty="0" err="1">
                <a:solidFill>
                  <a:srgbClr val="0070C0"/>
                </a:solidFill>
                <a:latin typeface="Times New Roman" pitchFamily="18" charset="0"/>
                <a:cs typeface="Times New Roman" pitchFamily="18" charset="0"/>
              </a:rPr>
              <a:t>Bạn</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Tròn</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đúng,bạn</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Vuông</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sai</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vì</a:t>
            </a:r>
            <a:endParaRPr lang="en-US" sz="2500" dirty="0">
              <a:solidFill>
                <a:srgbClr val="0070C0"/>
              </a:solidFill>
              <a:latin typeface="Times New Roman" pitchFamily="18" charset="0"/>
              <a:cs typeface="Times New Roman" pitchFamily="18" charset="0"/>
            </a:endParaRPr>
          </a:p>
        </p:txBody>
      </p:sp>
      <p:sp>
        <p:nvSpPr>
          <p:cNvPr id="68611"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16"/>
          <p:cNvGrpSpPr/>
          <p:nvPr/>
        </p:nvGrpSpPr>
        <p:grpSpPr>
          <a:xfrm>
            <a:off x="3976688" y="4952440"/>
            <a:ext cx="4345336" cy="742950"/>
            <a:chOff x="3976688" y="4952440"/>
            <a:chExt cx="4345336" cy="742950"/>
          </a:xfrm>
        </p:grpSpPr>
        <p:graphicFrame>
          <p:nvGraphicFramePr>
            <p:cNvPr id="68610" name="Object 2"/>
            <p:cNvGraphicFramePr>
              <a:graphicFrameLocks noChangeAspect="1"/>
            </p:cNvGraphicFramePr>
            <p:nvPr/>
          </p:nvGraphicFramePr>
          <p:xfrm>
            <a:off x="3976688" y="4952440"/>
            <a:ext cx="692150" cy="742950"/>
          </p:xfrm>
          <a:graphic>
            <a:graphicData uri="http://schemas.openxmlformats.org/presentationml/2006/ole">
              <mc:AlternateContent xmlns:mc="http://schemas.openxmlformats.org/markup-compatibility/2006">
                <mc:Choice xmlns:v="urn:schemas-microsoft-com:vml" Requires="v">
                  <p:oleObj name="Equation" r:id="rId6" imgW="698400" imgH="749160" progId="Equation.DSMT4">
                    <p:embed/>
                  </p:oleObj>
                </mc:Choice>
                <mc:Fallback>
                  <p:oleObj name="Equation" r:id="rId6" imgW="698400" imgH="74916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6688" y="4952440"/>
                          <a:ext cx="692150"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p:nvPr/>
          </p:nvSpPr>
          <p:spPr>
            <a:xfrm>
              <a:off x="4780670" y="5063571"/>
              <a:ext cx="3541354" cy="477054"/>
            </a:xfrm>
            <a:prstGeom prst="rect">
              <a:avLst/>
            </a:prstGeom>
          </p:spPr>
          <p:txBody>
            <a:bodyPr wrap="none">
              <a:spAutoFit/>
            </a:bodyPr>
            <a:lstStyle/>
            <a:p>
              <a:r>
                <a:rPr lang="en-US" sz="2500" dirty="0" err="1">
                  <a:solidFill>
                    <a:srgbClr val="0070C0"/>
                  </a:solidFill>
                  <a:latin typeface="Times New Roman" pitchFamily="18" charset="0"/>
                  <a:cs typeface="Times New Roman" pitchFamily="18" charset="0"/>
                </a:rPr>
                <a:t>không</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phải</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là</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một</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đa</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thức</a:t>
              </a:r>
              <a:endParaRPr lang="en-US" sz="2500" dirty="0">
                <a:solidFill>
                  <a:srgbClr val="0070C0"/>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8609"/>
                                        </p:tgtEl>
                                        <p:attrNameLst>
                                          <p:attrName>style.visibility</p:attrName>
                                        </p:attrNameLst>
                                      </p:cBhvr>
                                      <p:to>
                                        <p:strVal val="visible"/>
                                      </p:to>
                                    </p:set>
                                    <p:animEffect transition="in" filter="box(in)">
                                      <p:cBhvr>
                                        <p:cTn id="7" dur="500"/>
                                        <p:tgtEl>
                                          <p:spTgt spid="686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2" name="Google Shape;152;p7"/>
          <p:cNvSpPr txBox="1"/>
          <p:nvPr/>
        </p:nvSpPr>
        <p:spPr>
          <a:xfrm>
            <a:off x="2877670" y="205604"/>
            <a:ext cx="560514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rgbClr val="0070C0"/>
                </a:solidFill>
                <a:latin typeface="Times New Roman"/>
                <a:cs typeface="Times New Roman"/>
                <a:sym typeface="Times New Roman"/>
              </a:rPr>
              <a:t>Bài</a:t>
            </a:r>
            <a:r>
              <a:rPr lang="en-US" sz="3200" dirty="0">
                <a:solidFill>
                  <a:srgbClr val="0070C0"/>
                </a:solidFill>
                <a:latin typeface="Times New Roman"/>
                <a:cs typeface="Times New Roman"/>
                <a:sym typeface="Times New Roman"/>
              </a:rPr>
              <a:t> 21: </a:t>
            </a:r>
            <a:r>
              <a:rPr lang="en-US" sz="3200" dirty="0" err="1">
                <a:solidFill>
                  <a:srgbClr val="0070C0"/>
                </a:solidFill>
                <a:latin typeface="Times New Roman"/>
                <a:cs typeface="Times New Roman"/>
                <a:sym typeface="Times New Roman"/>
              </a:rPr>
              <a:t>PHÂN</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THỨC</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ĐẠI</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SỐ</a:t>
            </a:r>
            <a:endParaRPr sz="3200">
              <a:solidFill>
                <a:srgbClr val="0070C0"/>
              </a:solidFill>
            </a:endParaRPr>
          </a:p>
        </p:txBody>
      </p:sp>
      <p:grpSp>
        <p:nvGrpSpPr>
          <p:cNvPr id="2" name="Group 16"/>
          <p:cNvGrpSpPr/>
          <p:nvPr/>
        </p:nvGrpSpPr>
        <p:grpSpPr>
          <a:xfrm>
            <a:off x="0" y="766482"/>
            <a:ext cx="12192000" cy="6092311"/>
            <a:chOff x="0" y="766482"/>
            <a:chExt cx="12192000" cy="6092311"/>
          </a:xfrm>
        </p:grpSpPr>
        <p:cxnSp>
          <p:nvCxnSpPr>
            <p:cNvPr id="4" name="Straight Connector 3"/>
            <p:cNvCxnSpPr/>
            <p:nvPr/>
          </p:nvCxnSpPr>
          <p:spPr>
            <a:xfrm>
              <a:off x="0" y="766482"/>
              <a:ext cx="12192000" cy="1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647267" y="3812242"/>
              <a:ext cx="6091515"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Rectangle 1"/>
          <p:cNvSpPr>
            <a:spLocks noChangeArrowheads="1"/>
          </p:cNvSpPr>
          <p:nvPr/>
        </p:nvSpPr>
        <p:spPr bwMode="auto">
          <a:xfrm>
            <a:off x="0" y="820271"/>
            <a:ext cx="4464424"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đại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7" name="Picture 14" descr="https://lh3.googleusercontent.com/-hCZmtIGIYWo/WsHN9xcCJ-I/AAAAAAAAB7c/XZXLuzX8LEgcBZyvQvRyNuKebeDk0QYhwCHMYCw/h136/6-mau_slide_powerpoint_dep_ctu.vn_(38).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70576" y="0"/>
            <a:ext cx="3028950" cy="753035"/>
          </a:xfrm>
          <a:prstGeom prst="rect">
            <a:avLst/>
          </a:prstGeom>
          <a:noFill/>
          <a:extLst>
            <a:ext uri="{909E8E84-426E-40DD-AFC4-6F175D3DCCD1}">
              <a14:hiddenFill xmlns:a14="http://schemas.microsoft.com/office/drawing/2010/main">
                <a:solidFill>
                  <a:srgbClr val="FFFFFF"/>
                </a:solidFill>
              </a14:hiddenFill>
            </a:ext>
          </a:extLst>
        </p:spPr>
      </p:pic>
      <p:sp>
        <p:nvSpPr>
          <p:cNvPr id="93185" name="Rectangle 1"/>
          <p:cNvSpPr>
            <a:spLocks noChangeArrowheads="1"/>
          </p:cNvSpPr>
          <p:nvPr/>
        </p:nvSpPr>
        <p:spPr bwMode="auto">
          <a:xfrm>
            <a:off x="-94129" y="1277470"/>
            <a:ext cx="4262718"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lang="en-US" sz="2500" b="1" dirty="0">
                <a:solidFill>
                  <a:schemeClr val="tx1"/>
                </a:solidFill>
                <a:latin typeface="Times New Roman" pitchFamily="18" charset="0"/>
                <a:ea typeface="Times New Roman" pitchFamily="18" charset="0"/>
                <a:cs typeface="Times New Roman" pitchFamily="18" charset="0"/>
              </a:rPr>
              <a:t>2.</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Hai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bằng</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nhau</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 name="Rectangle 8"/>
          <p:cNvSpPr/>
          <p:nvPr/>
        </p:nvSpPr>
        <p:spPr>
          <a:xfrm>
            <a:off x="4944245" y="989112"/>
            <a:ext cx="5658921" cy="477054"/>
          </a:xfrm>
          <a:prstGeom prst="rect">
            <a:avLst/>
          </a:prstGeom>
        </p:spPr>
        <p:txBody>
          <a:bodyPr wrap="none">
            <a:spAutoFit/>
          </a:bodyPr>
          <a:lstStyle/>
          <a:p>
            <a:r>
              <a:rPr lang="nl-NL" sz="2500" dirty="0">
                <a:solidFill>
                  <a:srgbClr val="FF0000"/>
                </a:solidFill>
                <a:latin typeface="Times New Roman" pitchFamily="18" charset="0"/>
                <a:cs typeface="Times New Roman" pitchFamily="18" charset="0"/>
              </a:rPr>
              <a:t>Nhắc lại khái niệm hai phân số bằng nhau:</a:t>
            </a:r>
            <a:endParaRPr lang="en-US" sz="2500" dirty="0">
              <a:solidFill>
                <a:srgbClr val="FF0000"/>
              </a:solidFill>
              <a:latin typeface="Times New Roman" pitchFamily="18" charset="0"/>
              <a:cs typeface="Times New Roman" pitchFamily="18" charset="0"/>
            </a:endParaRPr>
          </a:p>
        </p:txBody>
      </p:sp>
      <p:grpSp>
        <p:nvGrpSpPr>
          <p:cNvPr id="15" name="Group 14"/>
          <p:cNvGrpSpPr/>
          <p:nvPr/>
        </p:nvGrpSpPr>
        <p:grpSpPr>
          <a:xfrm>
            <a:off x="4921624" y="1533338"/>
            <a:ext cx="5855635" cy="712321"/>
            <a:chOff x="4921624" y="1533338"/>
            <a:chExt cx="5855635" cy="712321"/>
          </a:xfrm>
        </p:grpSpPr>
        <p:graphicFrame>
          <p:nvGraphicFramePr>
            <p:cNvPr id="93187" name="Object 3"/>
            <p:cNvGraphicFramePr>
              <a:graphicFrameLocks noChangeAspect="1"/>
            </p:cNvGraphicFramePr>
            <p:nvPr/>
          </p:nvGraphicFramePr>
          <p:xfrm>
            <a:off x="6733335" y="1533338"/>
            <a:ext cx="809184" cy="712321"/>
          </p:xfrm>
          <a:graphic>
            <a:graphicData uri="http://schemas.openxmlformats.org/presentationml/2006/ole">
              <mc:AlternateContent xmlns:mc="http://schemas.openxmlformats.org/markup-compatibility/2006">
                <mc:Choice xmlns:v="urn:schemas-microsoft-com:vml" Requires="v">
                  <p:oleObj name="Equation" r:id="rId4" imgW="850680" imgH="749160" progId="Equation.DSMT4">
                    <p:embed/>
                  </p:oleObj>
                </mc:Choice>
                <mc:Fallback>
                  <p:oleObj name="Equation" r:id="rId4" imgW="850680" imgH="749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3335" y="1533338"/>
                          <a:ext cx="809184" cy="712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86" name="Object 2"/>
            <p:cNvGraphicFramePr>
              <a:graphicFrameLocks noChangeAspect="1"/>
            </p:cNvGraphicFramePr>
            <p:nvPr/>
          </p:nvGraphicFramePr>
          <p:xfrm>
            <a:off x="9773959" y="1744849"/>
            <a:ext cx="1003300" cy="366712"/>
          </p:xfrm>
          <a:graphic>
            <a:graphicData uri="http://schemas.openxmlformats.org/presentationml/2006/ole">
              <mc:AlternateContent xmlns:mc="http://schemas.openxmlformats.org/markup-compatibility/2006">
                <mc:Choice xmlns:v="urn:schemas-microsoft-com:vml" Requires="v">
                  <p:oleObj name="Equation" r:id="rId6" imgW="1015920" imgH="355320" progId="Equation.DSMT4">
                    <p:embed/>
                  </p:oleObj>
                </mc:Choice>
                <mc:Fallback>
                  <p:oleObj name="Equation" r:id="rId6" imgW="1015920" imgH="35532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73959" y="1744849"/>
                          <a:ext cx="1003300"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8" name="Rectangle 4"/>
            <p:cNvSpPr>
              <a:spLocks noChangeArrowheads="1"/>
            </p:cNvSpPr>
            <p:nvPr/>
          </p:nvSpPr>
          <p:spPr bwMode="auto">
            <a:xfrm>
              <a:off x="4921624" y="1613646"/>
              <a:ext cx="2837329"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Hai</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phân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số</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sp>
          <p:nvSpPr>
            <p:cNvPr id="93189" name="Rectangle 5"/>
            <p:cNvSpPr>
              <a:spLocks noChangeArrowheads="1"/>
            </p:cNvSpPr>
            <p:nvPr/>
          </p:nvSpPr>
          <p:spPr bwMode="auto">
            <a:xfrm>
              <a:off x="7422778" y="1634938"/>
              <a:ext cx="2335896" cy="4770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bằng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nhau</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khi</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8" name="Group 17"/>
          <p:cNvGrpSpPr/>
          <p:nvPr/>
        </p:nvGrpSpPr>
        <p:grpSpPr>
          <a:xfrm>
            <a:off x="4921624" y="2636184"/>
            <a:ext cx="6199094" cy="749300"/>
            <a:chOff x="4921624" y="2636184"/>
            <a:chExt cx="6199094" cy="749300"/>
          </a:xfrm>
        </p:grpSpPr>
        <p:sp>
          <p:nvSpPr>
            <p:cNvPr id="16" name="TextBox 15"/>
            <p:cNvSpPr txBox="1"/>
            <p:nvPr/>
          </p:nvSpPr>
          <p:spPr>
            <a:xfrm>
              <a:off x="4921624" y="2716306"/>
              <a:ext cx="6199094" cy="477054"/>
            </a:xfrm>
            <a:prstGeom prst="rect">
              <a:avLst/>
            </a:prstGeom>
            <a:noFill/>
          </p:spPr>
          <p:txBody>
            <a:bodyPr wrap="square" rtlCol="0">
              <a:spAutoFit/>
            </a:bodyPr>
            <a:lstStyle/>
            <a:p>
              <a:r>
                <a:rPr lang="en-US" sz="2500" dirty="0" err="1">
                  <a:solidFill>
                    <a:srgbClr val="FF0000"/>
                  </a:solidFill>
                  <a:latin typeface="Times New Roman" pitchFamily="18" charset="0"/>
                  <a:cs typeface="Times New Roman" pitchFamily="18" charset="0"/>
                </a:rPr>
                <a:t>Khi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nào</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hai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phân</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thức</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bằng</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nhau</a:t>
              </a:r>
              <a:r>
                <a:rPr lang="en-US" sz="2500" dirty="0">
                  <a:solidFill>
                    <a:srgbClr val="FF0000"/>
                  </a:solidFill>
                  <a:latin typeface="Times New Roman" pitchFamily="18" charset="0"/>
                  <a:cs typeface="Times New Roman" pitchFamily="18" charset="0"/>
                </a:rPr>
                <a:t>?</a:t>
              </a:r>
            </a:p>
          </p:txBody>
        </p:sp>
        <p:graphicFrame>
          <p:nvGraphicFramePr>
            <p:cNvPr id="17" name="Object 16"/>
            <p:cNvGraphicFramePr>
              <a:graphicFrameLocks noChangeAspect="1"/>
            </p:cNvGraphicFramePr>
            <p:nvPr/>
          </p:nvGraphicFramePr>
          <p:xfrm>
            <a:off x="8031630" y="2636184"/>
            <a:ext cx="1092200" cy="749300"/>
          </p:xfrm>
          <a:graphic>
            <a:graphicData uri="http://schemas.openxmlformats.org/presentationml/2006/ole">
              <mc:AlternateContent xmlns:mc="http://schemas.openxmlformats.org/markup-compatibility/2006">
                <mc:Choice xmlns:v="urn:schemas-microsoft-com:vml" Requires="v">
                  <p:oleObj name="Equation" r:id="rId8" imgW="1091880" imgH="749160" progId="Equation.DSMT4">
                    <p:embed/>
                  </p:oleObj>
                </mc:Choice>
                <mc:Fallback>
                  <p:oleObj name="Equation" r:id="rId8" imgW="1091880" imgH="7491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31630" y="2636184"/>
                          <a:ext cx="1092200"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3192"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3191" name="Object 7"/>
          <p:cNvGraphicFramePr>
            <a:graphicFrameLocks noChangeAspect="1"/>
          </p:cNvGraphicFramePr>
          <p:nvPr/>
        </p:nvGraphicFramePr>
        <p:xfrm>
          <a:off x="922432" y="1859803"/>
          <a:ext cx="2624138" cy="742950"/>
        </p:xfrm>
        <a:graphic>
          <a:graphicData uri="http://schemas.openxmlformats.org/presentationml/2006/ole">
            <mc:AlternateContent xmlns:mc="http://schemas.openxmlformats.org/markup-compatibility/2006">
              <mc:Choice xmlns:v="urn:schemas-microsoft-com:vml" Requires="v">
                <p:oleObj name="Equation" r:id="rId10" imgW="2641320" imgH="749160" progId="Equation.DSMT4">
                  <p:embed/>
                </p:oleObj>
              </mc:Choice>
              <mc:Fallback>
                <p:oleObj name="Equation" r:id="rId10" imgW="2641320" imgH="7491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2432" y="1859803"/>
                        <a:ext cx="2624138"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93" name="Rectangle 9"/>
          <p:cNvSpPr>
            <a:spLocks noChangeArrowheads="1"/>
          </p:cNvSpPr>
          <p:nvPr/>
        </p:nvSpPr>
        <p:spPr bwMode="auto">
          <a:xfrm>
            <a:off x="0" y="2716304"/>
            <a:ext cx="3563472"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nl-NL" sz="25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Ví dụ 2</a:t>
            </a:r>
            <a:r>
              <a:rPr kumimoji="0" lang="nl-NL"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Giải thích vì sao</a:t>
            </a:r>
            <a:endParaRPr kumimoji="0" lang="nl-NL"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3195"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3194" name="Object 10"/>
          <p:cNvGraphicFramePr>
            <a:graphicFrameLocks noChangeAspect="1"/>
          </p:cNvGraphicFramePr>
          <p:nvPr/>
        </p:nvGraphicFramePr>
        <p:xfrm>
          <a:off x="657972" y="3349064"/>
          <a:ext cx="1651000" cy="760413"/>
        </p:xfrm>
        <a:graphic>
          <a:graphicData uri="http://schemas.openxmlformats.org/presentationml/2006/ole">
            <mc:AlternateContent xmlns:mc="http://schemas.openxmlformats.org/markup-compatibility/2006">
              <mc:Choice xmlns:v="urn:schemas-microsoft-com:vml" Requires="v">
                <p:oleObj name="Equation" r:id="rId12" imgW="1663560" imgH="749160" progId="Equation.DSMT4">
                  <p:embed/>
                </p:oleObj>
              </mc:Choice>
              <mc:Fallback>
                <p:oleObj name="Equation" r:id="rId12" imgW="1663560" imgH="74916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7972" y="3349064"/>
                        <a:ext cx="165100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 name="Picture 12" descr="Ảnh động Powerpoint CTU">
            <a:hlinkClick r:id="rId14"/>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255494" y="5997388"/>
            <a:ext cx="1708567" cy="86061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0" y="4256747"/>
            <a:ext cx="595035" cy="477054"/>
          </a:xfrm>
          <a:prstGeom prst="rect">
            <a:avLst/>
          </a:prstGeom>
        </p:spPr>
        <p:txBody>
          <a:bodyPr wrap="none">
            <a:spAutoFit/>
          </a:bodyPr>
          <a:lstStyle/>
          <a:p>
            <a:r>
              <a:rPr lang="en-US" sz="2500" dirty="0" err="1">
                <a:latin typeface="Times New Roman" pitchFamily="18" charset="0"/>
                <a:cs typeface="Times New Roman" pitchFamily="18" charset="0"/>
              </a:rPr>
              <a:t>Vì</a:t>
            </a:r>
            <a:r>
              <a:rPr lang="en-US" sz="2500" dirty="0">
                <a:latin typeface="Times New Roman" pitchFamily="18" charset="0"/>
                <a:cs typeface="Times New Roman" pitchFamily="18" charset="0"/>
              </a:rPr>
              <a:t>:</a:t>
            </a:r>
          </a:p>
        </p:txBody>
      </p:sp>
      <p:sp>
        <p:nvSpPr>
          <p:cNvPr id="93197"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3196" name="Object 12"/>
          <p:cNvGraphicFramePr>
            <a:graphicFrameLocks noChangeAspect="1"/>
          </p:cNvGraphicFramePr>
          <p:nvPr/>
        </p:nvGraphicFramePr>
        <p:xfrm>
          <a:off x="714283" y="4296243"/>
          <a:ext cx="3206750" cy="533400"/>
        </p:xfrm>
        <a:graphic>
          <a:graphicData uri="http://schemas.openxmlformats.org/presentationml/2006/ole">
            <mc:AlternateContent xmlns:mc="http://schemas.openxmlformats.org/markup-compatibility/2006">
              <mc:Choice xmlns:v="urn:schemas-microsoft-com:vml" Requires="v">
                <p:oleObj name="Equation" r:id="rId16" imgW="3200400" imgH="533160" progId="Equation.DSMT4">
                  <p:embed/>
                </p:oleObj>
              </mc:Choice>
              <mc:Fallback>
                <p:oleObj name="Equation" r:id="rId16" imgW="3200400" imgH="533160" progId="Equation.DSMT4">
                  <p:embed/>
                  <p:pic>
                    <p:nvPicPr>
                      <p:cNvPr id="0"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4283" y="4296243"/>
                        <a:ext cx="32067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26"/>
          <p:cNvSpPr/>
          <p:nvPr/>
        </p:nvSpPr>
        <p:spPr>
          <a:xfrm>
            <a:off x="0" y="4969442"/>
            <a:ext cx="808235" cy="477054"/>
          </a:xfrm>
          <a:prstGeom prst="rect">
            <a:avLst/>
          </a:prstGeom>
        </p:spPr>
        <p:txBody>
          <a:bodyPr wrap="none">
            <a:spAutoFit/>
          </a:bodyPr>
          <a:lstStyle/>
          <a:p>
            <a:r>
              <a:rPr lang="en-US" sz="2500" dirty="0" err="1">
                <a:latin typeface="Times New Roman" pitchFamily="18" charset="0"/>
                <a:cs typeface="Times New Roman" pitchFamily="18" charset="0"/>
              </a:rPr>
              <a:t>Nên</a:t>
            </a:r>
            <a:r>
              <a:rPr lang="en-US" sz="2500" dirty="0">
                <a:latin typeface="Times New Roman" pitchFamily="18" charset="0"/>
                <a:cs typeface="Times New Roman" pitchFamily="18" charset="0"/>
              </a:rPr>
              <a:t>:</a:t>
            </a:r>
          </a:p>
        </p:txBody>
      </p:sp>
      <p:sp>
        <p:nvSpPr>
          <p:cNvPr id="93199"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3198" name="Object 14"/>
          <p:cNvGraphicFramePr>
            <a:graphicFrameLocks noChangeAspect="1"/>
          </p:cNvGraphicFramePr>
          <p:nvPr/>
        </p:nvGraphicFramePr>
        <p:xfrm>
          <a:off x="1128901" y="4855229"/>
          <a:ext cx="1652587" cy="760412"/>
        </p:xfrm>
        <a:graphic>
          <a:graphicData uri="http://schemas.openxmlformats.org/presentationml/2006/ole">
            <mc:AlternateContent xmlns:mc="http://schemas.openxmlformats.org/markup-compatibility/2006">
              <mc:Choice xmlns:v="urn:schemas-microsoft-com:vml" Requires="v">
                <p:oleObj name="Equation" r:id="rId18" imgW="1663560" imgH="749160" progId="Equation.DSMT4">
                  <p:embed/>
                </p:oleObj>
              </mc:Choice>
              <mc:Fallback>
                <p:oleObj name="Equation" r:id="rId18" imgW="1663560" imgH="749160" progId="Equation.DSMT4">
                  <p:embed/>
                  <p:pic>
                    <p:nvPicPr>
                      <p:cNvPr id="0" name="Picture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28901" y="4855229"/>
                        <a:ext cx="1652587" cy="760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3185"/>
                                        </p:tgtEl>
                                        <p:attrNameLst>
                                          <p:attrName>style.visibility</p:attrName>
                                        </p:attrNameLst>
                                      </p:cBhvr>
                                      <p:to>
                                        <p:strVal val="visible"/>
                                      </p:to>
                                    </p:set>
                                    <p:animEffect transition="in" filter="box(in)">
                                      <p:cBhvr>
                                        <p:cTn id="7" dur="500"/>
                                        <p:tgtEl>
                                          <p:spTgt spid="9318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3191"/>
                                        </p:tgtEl>
                                        <p:attrNameLst>
                                          <p:attrName>style.visibility</p:attrName>
                                        </p:attrNameLst>
                                      </p:cBhvr>
                                      <p:to>
                                        <p:strVal val="visible"/>
                                      </p:to>
                                    </p:set>
                                    <p:animEffect transition="in" filter="box(in)">
                                      <p:cBhvr>
                                        <p:cTn id="27" dur="500"/>
                                        <p:tgtEl>
                                          <p:spTgt spid="9319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3193"/>
                                        </p:tgtEl>
                                        <p:attrNameLst>
                                          <p:attrName>style.visibility</p:attrName>
                                        </p:attrNameLst>
                                      </p:cBhvr>
                                      <p:to>
                                        <p:strVal val="visible"/>
                                      </p:to>
                                    </p:set>
                                    <p:animEffect transition="in" filter="box(in)">
                                      <p:cBhvr>
                                        <p:cTn id="32" dur="500"/>
                                        <p:tgtEl>
                                          <p:spTgt spid="9319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93194"/>
                                        </p:tgtEl>
                                        <p:attrNameLst>
                                          <p:attrName>style.visibility</p:attrName>
                                        </p:attrNameLst>
                                      </p:cBhvr>
                                      <p:to>
                                        <p:strVal val="visible"/>
                                      </p:to>
                                    </p:set>
                                    <p:animEffect transition="in" filter="box(in)">
                                      <p:cBhvr>
                                        <p:cTn id="37" dur="500"/>
                                        <p:tgtEl>
                                          <p:spTgt spid="9319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ox(i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93196"/>
                                        </p:tgtEl>
                                        <p:attrNameLst>
                                          <p:attrName>style.visibility</p:attrName>
                                        </p:attrNameLst>
                                      </p:cBhvr>
                                      <p:to>
                                        <p:strVal val="visible"/>
                                      </p:to>
                                    </p:set>
                                    <p:animEffect transition="in" filter="box(in)">
                                      <p:cBhvr>
                                        <p:cTn id="47" dur="500"/>
                                        <p:tgtEl>
                                          <p:spTgt spid="9319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ox(in)">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93198"/>
                                        </p:tgtEl>
                                        <p:attrNameLst>
                                          <p:attrName>style.visibility</p:attrName>
                                        </p:attrNameLst>
                                      </p:cBhvr>
                                      <p:to>
                                        <p:strVal val="visible"/>
                                      </p:to>
                                    </p:set>
                                    <p:animEffect transition="in" filter="box(in)">
                                      <p:cBhvr>
                                        <p:cTn id="57" dur="500"/>
                                        <p:tgtEl>
                                          <p:spTgt spid="93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5" grpId="0" autoUpdateAnimBg="0"/>
      <p:bldP spid="9" grpId="0" autoUpdateAnimBg="0"/>
      <p:bldP spid="93193" grpId="0"/>
      <p:bldP spid="24"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2" name="Google Shape;152;p7"/>
          <p:cNvSpPr txBox="1"/>
          <p:nvPr/>
        </p:nvSpPr>
        <p:spPr>
          <a:xfrm>
            <a:off x="2877670" y="205604"/>
            <a:ext cx="564735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rgbClr val="0070C0"/>
                </a:solidFill>
                <a:latin typeface="Times New Roman"/>
                <a:cs typeface="Times New Roman"/>
                <a:sym typeface="Times New Roman"/>
              </a:rPr>
              <a:t>Bài</a:t>
            </a:r>
            <a:r>
              <a:rPr lang="en-US" sz="3200" dirty="0">
                <a:solidFill>
                  <a:srgbClr val="0070C0"/>
                </a:solidFill>
                <a:latin typeface="Times New Roman"/>
                <a:cs typeface="Times New Roman"/>
                <a:sym typeface="Times New Roman"/>
              </a:rPr>
              <a:t> 21: </a:t>
            </a:r>
            <a:r>
              <a:rPr lang="en-US" sz="3200" dirty="0" err="1">
                <a:solidFill>
                  <a:srgbClr val="0070C0"/>
                </a:solidFill>
                <a:latin typeface="Times New Roman"/>
                <a:cs typeface="Times New Roman"/>
                <a:sym typeface="Times New Roman"/>
              </a:rPr>
              <a:t>PHÂN</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THỨC</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ĐẠI</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SỐ</a:t>
            </a:r>
            <a:endParaRPr sz="3200">
              <a:solidFill>
                <a:srgbClr val="0070C0"/>
              </a:solidFill>
            </a:endParaRPr>
          </a:p>
        </p:txBody>
      </p:sp>
      <p:grpSp>
        <p:nvGrpSpPr>
          <p:cNvPr id="2" name="Group 16"/>
          <p:cNvGrpSpPr/>
          <p:nvPr/>
        </p:nvGrpSpPr>
        <p:grpSpPr>
          <a:xfrm>
            <a:off x="0" y="766482"/>
            <a:ext cx="12192000" cy="6092311"/>
            <a:chOff x="0" y="766482"/>
            <a:chExt cx="12192000" cy="6092311"/>
          </a:xfrm>
        </p:grpSpPr>
        <p:cxnSp>
          <p:nvCxnSpPr>
            <p:cNvPr id="4" name="Straight Connector 3"/>
            <p:cNvCxnSpPr/>
            <p:nvPr/>
          </p:nvCxnSpPr>
          <p:spPr>
            <a:xfrm>
              <a:off x="0" y="766482"/>
              <a:ext cx="12192000" cy="1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647267" y="3812242"/>
              <a:ext cx="6091515"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Rectangle 1"/>
          <p:cNvSpPr>
            <a:spLocks noChangeArrowheads="1"/>
          </p:cNvSpPr>
          <p:nvPr/>
        </p:nvSpPr>
        <p:spPr bwMode="auto">
          <a:xfrm>
            <a:off x="0" y="820271"/>
            <a:ext cx="4464424"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đại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7" name="Picture 14" descr="https://lh3.googleusercontent.com/-hCZmtIGIYWo/WsHN9xcCJ-I/AAAAAAAAB7c/XZXLuzX8LEgcBZyvQvRyNuKebeDk0QYhwCHMYCw/h136/6-mau_slide_powerpoint_dep_ctu.vn_(38).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70576" y="0"/>
            <a:ext cx="3028950" cy="7530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p:cNvSpPr>
            <a:spLocks noChangeArrowheads="1"/>
          </p:cNvSpPr>
          <p:nvPr/>
        </p:nvSpPr>
        <p:spPr bwMode="auto">
          <a:xfrm>
            <a:off x="-94129" y="1277470"/>
            <a:ext cx="4262718"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lang="en-US" sz="2500" b="1" dirty="0">
                <a:solidFill>
                  <a:schemeClr val="tx1"/>
                </a:solidFill>
                <a:latin typeface="Times New Roman" pitchFamily="18" charset="0"/>
                <a:ea typeface="Times New Roman" pitchFamily="18" charset="0"/>
                <a:cs typeface="Times New Roman" pitchFamily="18" charset="0"/>
              </a:rPr>
              <a:t>2.</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Hai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bằng</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nhau</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9" name="Object 7"/>
          <p:cNvGraphicFramePr>
            <a:graphicFrameLocks noChangeAspect="1"/>
          </p:cNvGraphicFramePr>
          <p:nvPr/>
        </p:nvGraphicFramePr>
        <p:xfrm>
          <a:off x="922432" y="1859803"/>
          <a:ext cx="2624138" cy="742950"/>
        </p:xfrm>
        <a:graphic>
          <a:graphicData uri="http://schemas.openxmlformats.org/presentationml/2006/ole">
            <mc:AlternateContent xmlns:mc="http://schemas.openxmlformats.org/markup-compatibility/2006">
              <mc:Choice xmlns:v="urn:schemas-microsoft-com:vml" Requires="v">
                <p:oleObj name="Equation" r:id="rId4" imgW="2641320" imgH="749160" progId="Equation.DSMT4">
                  <p:embed/>
                </p:oleObj>
              </mc:Choice>
              <mc:Fallback>
                <p:oleObj name="Equation" r:id="rId4" imgW="2641320" imgH="74916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32" y="1859803"/>
                        <a:ext cx="2624138"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auto">
          <a:xfrm>
            <a:off x="0" y="2716304"/>
            <a:ext cx="3563472"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nl-NL" sz="25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Ví dụ 2</a:t>
            </a:r>
            <a:r>
              <a:rPr kumimoji="0" lang="nl-NL"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Giải thích vì sao</a:t>
            </a:r>
            <a:endParaRPr kumimoji="0" lang="nl-NL" sz="25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11" name="Object 10"/>
          <p:cNvGraphicFramePr>
            <a:graphicFrameLocks noChangeAspect="1"/>
          </p:cNvGraphicFramePr>
          <p:nvPr/>
        </p:nvGraphicFramePr>
        <p:xfrm>
          <a:off x="657972" y="3349064"/>
          <a:ext cx="1651000" cy="760413"/>
        </p:xfrm>
        <a:graphic>
          <a:graphicData uri="http://schemas.openxmlformats.org/presentationml/2006/ole">
            <mc:AlternateContent xmlns:mc="http://schemas.openxmlformats.org/markup-compatibility/2006">
              <mc:Choice xmlns:v="urn:schemas-microsoft-com:vml" Requires="v">
                <p:oleObj name="Equation" r:id="rId6" imgW="1663560" imgH="749160" progId="Equation.DSMT4">
                  <p:embed/>
                </p:oleObj>
              </mc:Choice>
              <mc:Fallback>
                <p:oleObj name="Equation" r:id="rId6" imgW="1663560" imgH="74916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972" y="3349064"/>
                        <a:ext cx="165100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0" y="4256747"/>
            <a:ext cx="595035" cy="477054"/>
          </a:xfrm>
          <a:prstGeom prst="rect">
            <a:avLst/>
          </a:prstGeom>
        </p:spPr>
        <p:txBody>
          <a:bodyPr wrap="none">
            <a:spAutoFit/>
          </a:bodyPr>
          <a:lstStyle/>
          <a:p>
            <a:r>
              <a:rPr lang="en-US" sz="2500" dirty="0" err="1">
                <a:latin typeface="Times New Roman" pitchFamily="18" charset="0"/>
                <a:cs typeface="Times New Roman" pitchFamily="18" charset="0"/>
              </a:rPr>
              <a:t>Vì</a:t>
            </a:r>
            <a:r>
              <a:rPr lang="en-US" sz="2500" dirty="0">
                <a:latin typeface="Times New Roman" pitchFamily="18" charset="0"/>
                <a:cs typeface="Times New Roman" pitchFamily="18" charset="0"/>
              </a:rPr>
              <a:t>:</a:t>
            </a:r>
          </a:p>
        </p:txBody>
      </p:sp>
      <p:graphicFrame>
        <p:nvGraphicFramePr>
          <p:cNvPr id="15" name="Object 12"/>
          <p:cNvGraphicFramePr>
            <a:graphicFrameLocks noChangeAspect="1"/>
          </p:cNvGraphicFramePr>
          <p:nvPr/>
        </p:nvGraphicFramePr>
        <p:xfrm>
          <a:off x="714283" y="4296243"/>
          <a:ext cx="3206750" cy="533400"/>
        </p:xfrm>
        <a:graphic>
          <a:graphicData uri="http://schemas.openxmlformats.org/presentationml/2006/ole">
            <mc:AlternateContent xmlns:mc="http://schemas.openxmlformats.org/markup-compatibility/2006">
              <mc:Choice xmlns:v="urn:schemas-microsoft-com:vml" Requires="v">
                <p:oleObj name="Equation" r:id="rId8" imgW="3200400" imgH="533160" progId="Equation.DSMT4">
                  <p:embed/>
                </p:oleObj>
              </mc:Choice>
              <mc:Fallback>
                <p:oleObj name="Equation" r:id="rId8" imgW="3200400" imgH="53316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283" y="4296243"/>
                        <a:ext cx="32067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p:nvPr/>
        </p:nvSpPr>
        <p:spPr>
          <a:xfrm>
            <a:off x="0" y="4969442"/>
            <a:ext cx="808235" cy="477054"/>
          </a:xfrm>
          <a:prstGeom prst="rect">
            <a:avLst/>
          </a:prstGeom>
        </p:spPr>
        <p:txBody>
          <a:bodyPr wrap="none">
            <a:spAutoFit/>
          </a:bodyPr>
          <a:lstStyle/>
          <a:p>
            <a:r>
              <a:rPr lang="en-US" sz="2500" dirty="0" err="1">
                <a:latin typeface="Times New Roman" pitchFamily="18" charset="0"/>
                <a:cs typeface="Times New Roman" pitchFamily="18" charset="0"/>
              </a:rPr>
              <a:t>Nên</a:t>
            </a:r>
            <a:r>
              <a:rPr lang="en-US" sz="2500" dirty="0">
                <a:latin typeface="Times New Roman" pitchFamily="18" charset="0"/>
                <a:cs typeface="Times New Roman" pitchFamily="18" charset="0"/>
              </a:rPr>
              <a:t>:</a:t>
            </a:r>
          </a:p>
        </p:txBody>
      </p:sp>
      <p:graphicFrame>
        <p:nvGraphicFramePr>
          <p:cNvPr id="17" name="Object 14"/>
          <p:cNvGraphicFramePr>
            <a:graphicFrameLocks noChangeAspect="1"/>
          </p:cNvGraphicFramePr>
          <p:nvPr/>
        </p:nvGraphicFramePr>
        <p:xfrm>
          <a:off x="1128901" y="4855229"/>
          <a:ext cx="1652587" cy="760412"/>
        </p:xfrm>
        <a:graphic>
          <a:graphicData uri="http://schemas.openxmlformats.org/presentationml/2006/ole">
            <mc:AlternateContent xmlns:mc="http://schemas.openxmlformats.org/markup-compatibility/2006">
              <mc:Choice xmlns:v="urn:schemas-microsoft-com:vml" Requires="v">
                <p:oleObj name="Equation" r:id="rId10" imgW="1663560" imgH="749160" progId="Equation.DSMT4">
                  <p:embed/>
                </p:oleObj>
              </mc:Choice>
              <mc:Fallback>
                <p:oleObj name="Equation" r:id="rId10" imgW="1663560" imgH="74916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8901" y="4855229"/>
                        <a:ext cx="1652587" cy="760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285" name="Rectangle 5"/>
          <p:cNvSpPr>
            <a:spLocks noChangeArrowheads="1"/>
          </p:cNvSpPr>
          <p:nvPr/>
        </p:nvSpPr>
        <p:spPr bwMode="auto">
          <a:xfrm>
            <a:off x="4867833" y="968188"/>
            <a:ext cx="2232213" cy="477054"/>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1" i="0" u="sng"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Luyện</a:t>
            </a:r>
            <a:r>
              <a:rPr kumimoji="0" lang="en-US" sz="2500" b="1"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sng"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tập</a:t>
            </a:r>
            <a:r>
              <a:rPr kumimoji="0" lang="en-US" sz="2500" b="1"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2:</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7286" name="Rectangle 6"/>
          <p:cNvSpPr>
            <a:spLocks noChangeArrowheads="1"/>
          </p:cNvSpPr>
          <p:nvPr/>
        </p:nvSpPr>
        <p:spPr bwMode="auto">
          <a:xfrm>
            <a:off x="5056093" y="1506070"/>
            <a:ext cx="5715001"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Khẳng</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định</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sau</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đúng</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hay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sai</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Vì</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sao</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72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7287" name="Object 7"/>
          <p:cNvGraphicFramePr>
            <a:graphicFrameLocks noChangeAspect="1"/>
          </p:cNvGraphicFramePr>
          <p:nvPr/>
        </p:nvGraphicFramePr>
        <p:xfrm>
          <a:off x="6322732" y="2141631"/>
          <a:ext cx="2309813" cy="744538"/>
        </p:xfrm>
        <a:graphic>
          <a:graphicData uri="http://schemas.openxmlformats.org/presentationml/2006/ole">
            <mc:AlternateContent xmlns:mc="http://schemas.openxmlformats.org/markup-compatibility/2006">
              <mc:Choice xmlns:v="urn:schemas-microsoft-com:vml" Requires="v">
                <p:oleObj name="Equation" r:id="rId12" imgW="2298600" imgH="749160" progId="Equation.DSMT4">
                  <p:embed/>
                </p:oleObj>
              </mc:Choice>
              <mc:Fallback>
                <p:oleObj name="Equation" r:id="rId12" imgW="2298600" imgH="7491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2732" y="2141631"/>
                        <a:ext cx="2309813"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289" name="Rectangle 9"/>
          <p:cNvSpPr>
            <a:spLocks noChangeArrowheads="1"/>
          </p:cNvSpPr>
          <p:nvPr/>
        </p:nvSpPr>
        <p:spPr bwMode="auto">
          <a:xfrm>
            <a:off x="4935069" y="3913094"/>
            <a:ext cx="5365376"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Đây</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là</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khẳng</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định</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đúng</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vì</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1" name="TextBox 20"/>
          <p:cNvSpPr txBox="1"/>
          <p:nvPr/>
        </p:nvSpPr>
        <p:spPr>
          <a:xfrm>
            <a:off x="5190565" y="3160059"/>
            <a:ext cx="1116106" cy="477054"/>
          </a:xfrm>
          <a:prstGeom prst="rect">
            <a:avLst/>
          </a:prstGeom>
          <a:noFill/>
        </p:spPr>
        <p:txBody>
          <a:bodyPr wrap="square" rtlCol="0">
            <a:spAutoFit/>
          </a:bodyPr>
          <a:lstStyle/>
          <a:p>
            <a:r>
              <a:rPr lang="en-US" sz="2500" u="sng" dirty="0" err="1">
                <a:latin typeface="Times New Roman" pitchFamily="18" charset="0"/>
                <a:cs typeface="Times New Roman" pitchFamily="18" charset="0"/>
              </a:rPr>
              <a:t>Giải</a:t>
            </a:r>
            <a:endParaRPr lang="en-US" sz="2500" u="sng" dirty="0">
              <a:latin typeface="Times New Roman" pitchFamily="18" charset="0"/>
              <a:cs typeface="Times New Roman" pitchFamily="18" charset="0"/>
            </a:endParaRPr>
          </a:p>
        </p:txBody>
      </p:sp>
      <p:sp>
        <p:nvSpPr>
          <p:cNvPr id="97291"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7290" name="Object 10"/>
          <p:cNvGraphicFramePr>
            <a:graphicFrameLocks noChangeAspect="1"/>
          </p:cNvGraphicFramePr>
          <p:nvPr/>
        </p:nvGraphicFramePr>
        <p:xfrm>
          <a:off x="5627688" y="4646613"/>
          <a:ext cx="3067050" cy="533400"/>
        </p:xfrm>
        <a:graphic>
          <a:graphicData uri="http://schemas.openxmlformats.org/presentationml/2006/ole">
            <mc:AlternateContent xmlns:mc="http://schemas.openxmlformats.org/markup-compatibility/2006">
              <mc:Choice xmlns:v="urn:schemas-microsoft-com:vml" Requires="v">
                <p:oleObj name="Equation" r:id="rId14" imgW="3276360" imgH="533160" progId="Equation.DSMT4">
                  <p:embed/>
                </p:oleObj>
              </mc:Choice>
              <mc:Fallback>
                <p:oleObj name="Equation" r:id="rId14" imgW="3276360" imgH="53316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27688" y="4646613"/>
                        <a:ext cx="30670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7285"/>
                                        </p:tgtEl>
                                        <p:attrNameLst>
                                          <p:attrName>style.visibility</p:attrName>
                                        </p:attrNameLst>
                                      </p:cBhvr>
                                      <p:to>
                                        <p:strVal val="visible"/>
                                      </p:to>
                                    </p:set>
                                    <p:animEffect transition="in" filter="box(in)">
                                      <p:cBhvr>
                                        <p:cTn id="7" dur="500"/>
                                        <p:tgtEl>
                                          <p:spTgt spid="9728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7286"/>
                                        </p:tgtEl>
                                        <p:attrNameLst>
                                          <p:attrName>style.visibility</p:attrName>
                                        </p:attrNameLst>
                                      </p:cBhvr>
                                      <p:to>
                                        <p:strVal val="visible"/>
                                      </p:to>
                                    </p:set>
                                    <p:animEffect transition="in" filter="box(in)">
                                      <p:cBhvr>
                                        <p:cTn id="12" dur="500"/>
                                        <p:tgtEl>
                                          <p:spTgt spid="9728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7287"/>
                                        </p:tgtEl>
                                        <p:attrNameLst>
                                          <p:attrName>style.visibility</p:attrName>
                                        </p:attrNameLst>
                                      </p:cBhvr>
                                      <p:to>
                                        <p:strVal val="visible"/>
                                      </p:to>
                                    </p:set>
                                    <p:animEffect transition="in" filter="box(in)">
                                      <p:cBhvr>
                                        <p:cTn id="17" dur="500"/>
                                        <p:tgtEl>
                                          <p:spTgt spid="9728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7289"/>
                                        </p:tgtEl>
                                        <p:attrNameLst>
                                          <p:attrName>style.visibility</p:attrName>
                                        </p:attrNameLst>
                                      </p:cBhvr>
                                      <p:to>
                                        <p:strVal val="visible"/>
                                      </p:to>
                                    </p:set>
                                    <p:animEffect transition="in" filter="box(in)">
                                      <p:cBhvr>
                                        <p:cTn id="27" dur="500"/>
                                        <p:tgtEl>
                                          <p:spTgt spid="9728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97290"/>
                                        </p:tgtEl>
                                        <p:attrNameLst>
                                          <p:attrName>style.visibility</p:attrName>
                                        </p:attrNameLst>
                                      </p:cBhvr>
                                      <p:to>
                                        <p:strVal val="visible"/>
                                      </p:to>
                                    </p:set>
                                    <p:animEffect transition="in" filter="box(in)">
                                      <p:cBhvr>
                                        <p:cTn id="32" dur="500"/>
                                        <p:tgtEl>
                                          <p:spTgt spid="97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autoUpdateAnimBg="0"/>
      <p:bldP spid="97286" grpId="0" autoUpdateAnimBg="0"/>
      <p:bldP spid="97289" grpId="0" autoUpdateAnimBg="0"/>
      <p:bldP spid="2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2" name="Google Shape;152;p7"/>
          <p:cNvSpPr txBox="1"/>
          <p:nvPr/>
        </p:nvSpPr>
        <p:spPr>
          <a:xfrm>
            <a:off x="2877670" y="205604"/>
            <a:ext cx="573175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rgbClr val="0070C0"/>
                </a:solidFill>
                <a:latin typeface="Times New Roman"/>
                <a:cs typeface="Times New Roman"/>
                <a:sym typeface="Times New Roman"/>
              </a:rPr>
              <a:t>Bài</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21:PHÂN</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THỨC</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ĐẠI</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SỐ</a:t>
            </a:r>
            <a:endParaRPr sz="3200">
              <a:solidFill>
                <a:srgbClr val="0070C0"/>
              </a:solidFill>
            </a:endParaRPr>
          </a:p>
        </p:txBody>
      </p:sp>
      <p:grpSp>
        <p:nvGrpSpPr>
          <p:cNvPr id="2" name="Group 16"/>
          <p:cNvGrpSpPr/>
          <p:nvPr/>
        </p:nvGrpSpPr>
        <p:grpSpPr>
          <a:xfrm>
            <a:off x="0" y="766482"/>
            <a:ext cx="12192000" cy="6092311"/>
            <a:chOff x="0" y="766482"/>
            <a:chExt cx="12192000" cy="6092311"/>
          </a:xfrm>
        </p:grpSpPr>
        <p:cxnSp>
          <p:nvCxnSpPr>
            <p:cNvPr id="4" name="Straight Connector 3"/>
            <p:cNvCxnSpPr/>
            <p:nvPr/>
          </p:nvCxnSpPr>
          <p:spPr>
            <a:xfrm>
              <a:off x="0" y="766482"/>
              <a:ext cx="12192000" cy="1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647267" y="3812242"/>
              <a:ext cx="6091515"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Rectangle 1"/>
          <p:cNvSpPr>
            <a:spLocks noChangeArrowheads="1"/>
          </p:cNvSpPr>
          <p:nvPr/>
        </p:nvSpPr>
        <p:spPr bwMode="auto">
          <a:xfrm>
            <a:off x="0" y="820271"/>
            <a:ext cx="4464424"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đại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7" name="Rectangle 1"/>
          <p:cNvSpPr>
            <a:spLocks noChangeArrowheads="1"/>
          </p:cNvSpPr>
          <p:nvPr/>
        </p:nvSpPr>
        <p:spPr bwMode="auto">
          <a:xfrm>
            <a:off x="-94129" y="1277470"/>
            <a:ext cx="4262718"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lang="en-US" sz="2500" b="1" dirty="0">
                <a:solidFill>
                  <a:schemeClr val="tx1"/>
                </a:solidFill>
                <a:latin typeface="Times New Roman" pitchFamily="18" charset="0"/>
                <a:ea typeface="Times New Roman" pitchFamily="18" charset="0"/>
                <a:cs typeface="Times New Roman" pitchFamily="18" charset="0"/>
              </a:rPr>
              <a:t>2.</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Hai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bằng</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nhau</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95233" name="Object 1"/>
          <p:cNvGraphicFramePr>
            <a:graphicFrameLocks noChangeAspect="1"/>
          </p:cNvGraphicFramePr>
          <p:nvPr/>
        </p:nvGraphicFramePr>
        <p:xfrm>
          <a:off x="922338" y="1860550"/>
          <a:ext cx="2624137" cy="742950"/>
        </p:xfrm>
        <a:graphic>
          <a:graphicData uri="http://schemas.openxmlformats.org/presentationml/2006/ole">
            <mc:AlternateContent xmlns:mc="http://schemas.openxmlformats.org/markup-compatibility/2006">
              <mc:Choice xmlns:v="urn:schemas-microsoft-com:vml" Requires="v">
                <p:oleObj name="Equation" r:id="rId3" imgW="2641320" imgH="749160" progId="Equation.DSMT4">
                  <p:embed/>
                </p:oleObj>
              </mc:Choice>
              <mc:Fallback>
                <p:oleObj name="Equation" r:id="rId3" imgW="2641320" imgH="7491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338" y="1860550"/>
                        <a:ext cx="2624137"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4" name="Rectangle 2"/>
          <p:cNvSpPr>
            <a:spLocks noChangeArrowheads="1"/>
          </p:cNvSpPr>
          <p:nvPr/>
        </p:nvSpPr>
        <p:spPr bwMode="auto">
          <a:xfrm>
            <a:off x="0" y="2702858"/>
            <a:ext cx="4642338"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just" defTabSz="914400" rtl="0" eaLnBrk="1" fontAlgn="base" latinLnBrk="0" hangingPunct="1">
              <a:lnSpc>
                <a:spcPct val="100000"/>
              </a:lnSpc>
              <a:spcBef>
                <a:spcPct val="0"/>
              </a:spcBef>
              <a:spcAft>
                <a:spcPct val="0"/>
              </a:spcAft>
              <a:buClrTx/>
              <a:buSzTx/>
              <a:buFontTx/>
              <a:buNone/>
              <a:tabLst/>
            </a:pPr>
            <a:r>
              <a:rPr kumimoji="0" lang="nl-NL" sz="25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3.</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Điều</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kiện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xác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định</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và</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giá</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trị</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5236" name="Rectangle 4"/>
          <p:cNvSpPr>
            <a:spLocks noChangeArrowheads="1"/>
          </p:cNvSpPr>
          <p:nvPr/>
        </p:nvSpPr>
        <p:spPr bwMode="auto">
          <a:xfrm>
            <a:off x="4825218" y="844062"/>
            <a:ext cx="7222238"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just" defTabSz="914400" rtl="0" eaLnBrk="1" fontAlgn="base" latinLnBrk="0" hangingPunct="1">
              <a:lnSpc>
                <a:spcPct val="100000"/>
              </a:lnSpc>
              <a:spcBef>
                <a:spcPct val="0"/>
              </a:spcBef>
              <a:spcAft>
                <a:spcPct val="0"/>
              </a:spcAft>
              <a:buClrTx/>
              <a:buSzTx/>
              <a:buFontTx/>
              <a:buNone/>
              <a:tabLst/>
            </a:pPr>
            <a:r>
              <a:rPr lang="nl-NL" sz="2500" dirty="0">
                <a:solidFill>
                  <a:srgbClr val="FF0000"/>
                </a:solidFill>
                <a:latin typeface="Times New Roman" pitchFamily="18" charset="0"/>
                <a:ea typeface="Times New Roman" pitchFamily="18" charset="0"/>
                <a:cs typeface="Times New Roman" pitchFamily="18" charset="0"/>
              </a:rPr>
              <a:t>N</a:t>
            </a:r>
            <a:r>
              <a:rPr kumimoji="0" lang="nl-NL" sz="25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hắc lại khái niệm “Biểu thức đại số” học ở lớp 7, cho một vài ví dụ về biểu thức đại số.</a:t>
            </a:r>
            <a:endParaRPr kumimoji="0" lang="nl-NL" sz="2500" b="0" i="0" u="none" strike="noStrike" cap="none" normalizeH="0" baseline="0" dirty="0">
              <a:ln>
                <a:noFill/>
              </a:ln>
              <a:solidFill>
                <a:srgbClr val="FF0000"/>
              </a:solidFill>
              <a:effectLst/>
              <a:latin typeface="Arial" pitchFamily="34" charset="0"/>
              <a:cs typeface="Arial" pitchFamily="34" charset="0"/>
            </a:endParaRPr>
          </a:p>
        </p:txBody>
      </p:sp>
      <p:sp>
        <p:nvSpPr>
          <p:cNvPr id="95237" name="Rectangle 5"/>
          <p:cNvSpPr>
            <a:spLocks noChangeArrowheads="1"/>
          </p:cNvSpPr>
          <p:nvPr/>
        </p:nvSpPr>
        <p:spPr bwMode="auto">
          <a:xfrm>
            <a:off x="4726745" y="1772530"/>
            <a:ext cx="7465255"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just"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Biểu</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chỉ</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chứa</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số</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hoặc</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chỉ</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chứa</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chữ</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hoặc</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chứa</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cả</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số</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và</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chữ</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gọi</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chung</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biểu</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đại</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số</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Trong</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đó</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một</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BTĐS</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các</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chữ</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dùng</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để</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thay</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thế</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hay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đại</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diện</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cho</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những</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số</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nào</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đó</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được</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gọi</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các</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biến</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số</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gọi</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tắt</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biến</a:t>
            </a:r>
            <a:r>
              <a:rPr kumimoji="0" lang="en-US" sz="25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5240"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9" name="Group 38"/>
          <p:cNvGrpSpPr/>
          <p:nvPr/>
        </p:nvGrpSpPr>
        <p:grpSpPr>
          <a:xfrm>
            <a:off x="4839286" y="3530991"/>
            <a:ext cx="7352714" cy="533325"/>
            <a:chOff x="4839286" y="3530991"/>
            <a:chExt cx="7352714" cy="533325"/>
          </a:xfrm>
        </p:grpSpPr>
        <p:sp>
          <p:nvSpPr>
            <p:cNvPr id="95238" name="Rectangle 6"/>
            <p:cNvSpPr>
              <a:spLocks noChangeArrowheads="1"/>
            </p:cNvSpPr>
            <p:nvPr/>
          </p:nvSpPr>
          <p:spPr bwMode="auto">
            <a:xfrm>
              <a:off x="4839286" y="3530991"/>
              <a:ext cx="1631852"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Ví</a:t>
              </a:r>
              <a:r>
                <a:rPr kumimoji="0" lang="en-US" sz="25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dụ</a:t>
              </a:r>
              <a:r>
                <a:rPr kumimoji="0" lang="en-US" sz="25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2500" b="1"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95239" name="Object 7"/>
            <p:cNvGraphicFramePr>
              <a:graphicFrameLocks noChangeAspect="1"/>
            </p:cNvGraphicFramePr>
            <p:nvPr/>
          </p:nvGraphicFramePr>
          <p:xfrm>
            <a:off x="6051013" y="3586822"/>
            <a:ext cx="3429000" cy="425450"/>
          </p:xfrm>
          <a:graphic>
            <a:graphicData uri="http://schemas.openxmlformats.org/presentationml/2006/ole">
              <mc:AlternateContent xmlns:mc="http://schemas.openxmlformats.org/markup-compatibility/2006">
                <mc:Choice xmlns:v="urn:schemas-microsoft-com:vml" Requires="v">
                  <p:oleObj name="Equation" r:id="rId5" imgW="3429000" imgH="419040" progId="Equation.DSMT4">
                    <p:embed/>
                  </p:oleObj>
                </mc:Choice>
                <mc:Fallback>
                  <p:oleObj name="Equation" r:id="rId5" imgW="3429000" imgH="41904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1013" y="3586822"/>
                          <a:ext cx="3429000"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41" name="Rectangle 9"/>
            <p:cNvSpPr>
              <a:spLocks noChangeArrowheads="1"/>
            </p:cNvSpPr>
            <p:nvPr/>
          </p:nvSpPr>
          <p:spPr bwMode="auto">
            <a:xfrm>
              <a:off x="9031458" y="3587262"/>
              <a:ext cx="3160542"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các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biểu</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đại</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số</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grpSp>
      <p:grpSp>
        <p:nvGrpSpPr>
          <p:cNvPr id="21" name="Group 20"/>
          <p:cNvGrpSpPr/>
          <p:nvPr/>
        </p:nvGrpSpPr>
        <p:grpSpPr>
          <a:xfrm>
            <a:off x="4881488" y="4048419"/>
            <a:ext cx="5948901" cy="522333"/>
            <a:chOff x="4881488" y="4048419"/>
            <a:chExt cx="5948901" cy="522333"/>
          </a:xfrm>
        </p:grpSpPr>
        <p:graphicFrame>
          <p:nvGraphicFramePr>
            <p:cNvPr id="95243" name="Object 11"/>
            <p:cNvGraphicFramePr>
              <a:graphicFrameLocks noChangeAspect="1"/>
            </p:cNvGraphicFramePr>
            <p:nvPr/>
          </p:nvGraphicFramePr>
          <p:xfrm>
            <a:off x="8342850" y="4102784"/>
            <a:ext cx="1465262" cy="423863"/>
          </p:xfrm>
          <a:graphic>
            <a:graphicData uri="http://schemas.openxmlformats.org/presentationml/2006/ole">
              <mc:AlternateContent xmlns:mc="http://schemas.openxmlformats.org/markup-compatibility/2006">
                <mc:Choice xmlns:v="urn:schemas-microsoft-com:vml" Requires="v">
                  <p:oleObj name="Equation" r:id="rId7" imgW="1460160" imgH="419040" progId="Equation.DSMT4">
                    <p:embed/>
                  </p:oleObj>
                </mc:Choice>
                <mc:Fallback>
                  <p:oleObj name="Equation" r:id="rId7" imgW="1460160" imgH="419040" progId="Equation.DSMT4">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42850" y="4102784"/>
                          <a:ext cx="1465262"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42" name="Object 10"/>
            <p:cNvGraphicFramePr>
              <a:graphicFrameLocks noChangeAspect="1"/>
            </p:cNvGraphicFramePr>
            <p:nvPr/>
          </p:nvGraphicFramePr>
          <p:xfrm>
            <a:off x="10174751" y="4156734"/>
            <a:ext cx="655638" cy="350837"/>
          </p:xfrm>
          <a:graphic>
            <a:graphicData uri="http://schemas.openxmlformats.org/presentationml/2006/ole">
              <mc:AlternateContent xmlns:mc="http://schemas.openxmlformats.org/markup-compatibility/2006">
                <mc:Choice xmlns:v="urn:schemas-microsoft-com:vml" Requires="v">
                  <p:oleObj name="Equation" r:id="rId9" imgW="660240" imgH="355320" progId="Equation.DSMT4">
                    <p:embed/>
                  </p:oleObj>
                </mc:Choice>
                <mc:Fallback>
                  <p:oleObj name="Equation" r:id="rId9" imgW="660240" imgH="35532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74751" y="4156734"/>
                          <a:ext cx="655638"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44" name="Rectangle 12"/>
            <p:cNvSpPr>
              <a:spLocks noChangeArrowheads="1"/>
            </p:cNvSpPr>
            <p:nvPr/>
          </p:nvSpPr>
          <p:spPr bwMode="auto">
            <a:xfrm>
              <a:off x="4881488" y="4093698"/>
              <a:ext cx="4515729"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Tính</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giá</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trị</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của</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biểu</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endParaRPr kumimoji="0" lang="en-US" sz="2500" b="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95245" name="Rectangle 13"/>
            <p:cNvSpPr>
              <a:spLocks noChangeArrowheads="1"/>
            </p:cNvSpPr>
            <p:nvPr/>
          </p:nvSpPr>
          <p:spPr bwMode="auto">
            <a:xfrm>
              <a:off x="9678573" y="4048419"/>
              <a:ext cx="506870" cy="4770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tại</a:t>
              </a:r>
              <a:endParaRPr kumimoji="0" lang="en-US" sz="2500" b="0" i="0" u="none" strike="noStrike" cap="none" normalizeH="0" baseline="0" dirty="0">
                <a:ln>
                  <a:noFill/>
                </a:ln>
                <a:solidFill>
                  <a:srgbClr val="FF0000"/>
                </a:solidFill>
                <a:effectLst/>
                <a:latin typeface="Arial" pitchFamily="34" charset="0"/>
                <a:cs typeface="Arial" pitchFamily="34" charset="0"/>
              </a:endParaRPr>
            </a:p>
          </p:txBody>
        </p:sp>
      </p:grpSp>
      <p:pic>
        <p:nvPicPr>
          <p:cNvPr id="22" name="Picture 14" descr="https://lh3.googleusercontent.com/-hCZmtIGIYWo/WsHN9xcCJ-I/AAAAAAAAB7c/XZXLuzX8LEgcBZyvQvRyNuKebeDk0QYhwCHMYCw/h136/6-mau_slide_powerpoint_dep_ctu.vn_(38).jp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8870576" y="0"/>
            <a:ext cx="3028950" cy="753035"/>
          </a:xfrm>
          <a:prstGeom prst="rect">
            <a:avLst/>
          </a:prstGeom>
          <a:noFill/>
          <a:extLst>
            <a:ext uri="{909E8E84-426E-40DD-AFC4-6F175D3DCCD1}">
              <a14:hiddenFill xmlns:a14="http://schemas.microsoft.com/office/drawing/2010/main">
                <a:solidFill>
                  <a:srgbClr val="FFFFFF"/>
                </a:solidFill>
              </a14:hiddenFill>
            </a:ext>
          </a:extLst>
        </p:spPr>
      </p:pic>
      <p:sp>
        <p:nvSpPr>
          <p:cNvPr id="95247"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5249"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5248" name="Object 16"/>
          <p:cNvGraphicFramePr>
            <a:graphicFrameLocks noChangeAspect="1"/>
          </p:cNvGraphicFramePr>
          <p:nvPr/>
        </p:nvGraphicFramePr>
        <p:xfrm>
          <a:off x="6055922" y="5362331"/>
          <a:ext cx="3005137" cy="423863"/>
        </p:xfrm>
        <a:graphic>
          <a:graphicData uri="http://schemas.openxmlformats.org/presentationml/2006/ole">
            <mc:AlternateContent xmlns:mc="http://schemas.openxmlformats.org/markup-compatibility/2006">
              <mc:Choice xmlns:v="urn:schemas-microsoft-com:vml" Requires="v">
                <p:oleObj name="Equation" r:id="rId12" imgW="3009600" imgH="419040" progId="Equation.DSMT4">
                  <p:embed/>
                </p:oleObj>
              </mc:Choice>
              <mc:Fallback>
                <p:oleObj name="Equation" r:id="rId12" imgW="3009600" imgH="419040" progId="Equation.DSMT4">
                  <p:embed/>
                  <p:pic>
                    <p:nvPicPr>
                      <p:cNvPr id="0"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55922" y="5362331"/>
                        <a:ext cx="3005137"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4740811" y="4614203"/>
            <a:ext cx="970671" cy="477054"/>
          </a:xfrm>
          <a:prstGeom prst="rect">
            <a:avLst/>
          </a:prstGeom>
          <a:noFill/>
        </p:spPr>
        <p:txBody>
          <a:bodyPr wrap="square" rtlCol="0">
            <a:spAutoFit/>
          </a:bodyPr>
          <a:lstStyle/>
          <a:p>
            <a:r>
              <a:rPr lang="en-US" sz="2500" dirty="0" err="1">
                <a:solidFill>
                  <a:schemeClr val="accent1"/>
                </a:solidFill>
                <a:latin typeface="Times New Roman" pitchFamily="18" charset="0"/>
                <a:cs typeface="Times New Roman" pitchFamily="18" charset="0"/>
              </a:rPr>
              <a:t>Giải</a:t>
            </a:r>
            <a:r>
              <a:rPr lang="en-US" sz="2500" dirty="0">
                <a:solidFill>
                  <a:schemeClr val="accent1"/>
                </a:solidFill>
                <a:latin typeface="Times New Roman" pitchFamily="18" charset="0"/>
                <a:cs typeface="Times New Roman" pitchFamily="18" charset="0"/>
              </a:rPr>
              <a:t>:</a:t>
            </a:r>
          </a:p>
        </p:txBody>
      </p:sp>
      <p:grpSp>
        <p:nvGrpSpPr>
          <p:cNvPr id="32" name="Group 31"/>
          <p:cNvGrpSpPr/>
          <p:nvPr/>
        </p:nvGrpSpPr>
        <p:grpSpPr>
          <a:xfrm>
            <a:off x="5641144" y="4684542"/>
            <a:ext cx="6006905" cy="482331"/>
            <a:chOff x="5641144" y="4684542"/>
            <a:chExt cx="6006905" cy="482331"/>
          </a:xfrm>
        </p:grpSpPr>
        <p:graphicFrame>
          <p:nvGraphicFramePr>
            <p:cNvPr id="95246" name="Object 14"/>
            <p:cNvGraphicFramePr>
              <a:graphicFrameLocks noChangeAspect="1"/>
            </p:cNvGraphicFramePr>
            <p:nvPr/>
          </p:nvGraphicFramePr>
          <p:xfrm>
            <a:off x="9214149" y="4743010"/>
            <a:ext cx="1466850" cy="423863"/>
          </p:xfrm>
          <a:graphic>
            <a:graphicData uri="http://schemas.openxmlformats.org/presentationml/2006/ole">
              <mc:AlternateContent xmlns:mc="http://schemas.openxmlformats.org/markup-compatibility/2006">
                <mc:Choice xmlns:v="urn:schemas-microsoft-com:vml" Requires="v">
                  <p:oleObj name="Equation" r:id="rId14" imgW="1460160" imgH="419040" progId="Equation.DSMT4">
                    <p:embed/>
                  </p:oleObj>
                </mc:Choice>
                <mc:Fallback>
                  <p:oleObj name="Equation" r:id="rId14" imgW="1460160" imgH="419040" progId="Equation.DSMT4">
                    <p:embed/>
                    <p:pic>
                      <p:nvPicPr>
                        <p:cNvPr id="0"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14149" y="4743010"/>
                          <a:ext cx="1466850"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Box 28"/>
            <p:cNvSpPr txBox="1"/>
            <p:nvPr/>
          </p:nvSpPr>
          <p:spPr>
            <a:xfrm>
              <a:off x="5641144" y="4684542"/>
              <a:ext cx="6006905"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Thay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biểu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endParaRPr lang="en-US" sz="2500" dirty="0">
                <a:latin typeface="Times New Roman" pitchFamily="18" charset="0"/>
                <a:cs typeface="Times New Roman" pitchFamily="18" charset="0"/>
              </a:endParaRPr>
            </a:p>
          </p:txBody>
        </p:sp>
        <p:graphicFrame>
          <p:nvGraphicFramePr>
            <p:cNvPr id="30" name="Object 29"/>
            <p:cNvGraphicFramePr>
              <a:graphicFrameLocks noChangeAspect="1"/>
            </p:cNvGraphicFramePr>
            <p:nvPr/>
          </p:nvGraphicFramePr>
          <p:xfrm>
            <a:off x="6484230" y="4807487"/>
            <a:ext cx="685800" cy="355600"/>
          </p:xfrm>
          <a:graphic>
            <a:graphicData uri="http://schemas.openxmlformats.org/presentationml/2006/ole">
              <mc:AlternateContent xmlns:mc="http://schemas.openxmlformats.org/markup-compatibility/2006">
                <mc:Choice xmlns:v="urn:schemas-microsoft-com:vml" Requires="v">
                  <p:oleObj name="Equation" r:id="rId16" imgW="685800" imgH="355320" progId="Equation.DSMT4">
                    <p:embed/>
                  </p:oleObj>
                </mc:Choice>
                <mc:Fallback>
                  <p:oleObj name="Equation" r:id="rId16" imgW="685800" imgH="355320" progId="Equation.DSMT4">
                    <p:embed/>
                    <p:pic>
                      <p:nvPicPr>
                        <p:cNvPr id="0"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84230" y="4807487"/>
                          <a:ext cx="6858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3" name="TextBox 32"/>
          <p:cNvSpPr txBox="1"/>
          <p:nvPr/>
        </p:nvSpPr>
        <p:spPr>
          <a:xfrm>
            <a:off x="4797084" y="5809957"/>
            <a:ext cx="5008098"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Vậy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biểu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tại</a:t>
            </a:r>
            <a:r>
              <a:rPr lang="en-US" sz="2500" dirty="0">
                <a:latin typeface="Times New Roman" pitchFamily="18" charset="0"/>
                <a:cs typeface="Times New Roman" pitchFamily="18" charset="0"/>
              </a:rPr>
              <a:t> </a:t>
            </a:r>
          </a:p>
        </p:txBody>
      </p:sp>
      <p:sp>
        <p:nvSpPr>
          <p:cNvPr id="95252"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5251" name="Object 19"/>
          <p:cNvGraphicFramePr>
            <a:graphicFrameLocks noChangeAspect="1"/>
          </p:cNvGraphicFramePr>
          <p:nvPr/>
        </p:nvGraphicFramePr>
        <p:xfrm>
          <a:off x="7639203" y="5865813"/>
          <a:ext cx="1465263" cy="425450"/>
        </p:xfrm>
        <a:graphic>
          <a:graphicData uri="http://schemas.openxmlformats.org/presentationml/2006/ole">
            <mc:AlternateContent xmlns:mc="http://schemas.openxmlformats.org/markup-compatibility/2006">
              <mc:Choice xmlns:v="urn:schemas-microsoft-com:vml" Requires="v">
                <p:oleObj name="Equation" r:id="rId18" imgW="1460160" imgH="419040" progId="Equation.DSMT4">
                  <p:embed/>
                </p:oleObj>
              </mc:Choice>
              <mc:Fallback>
                <p:oleObj name="Equation" r:id="rId18" imgW="1460160" imgH="419040" progId="Equation.DSMT4">
                  <p:embed/>
                  <p:pic>
                    <p:nvPicPr>
                      <p:cNvPr id="0" name="Picture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39203" y="5865813"/>
                        <a:ext cx="1465263"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Object 35"/>
          <p:cNvGraphicFramePr>
            <a:graphicFrameLocks noChangeAspect="1"/>
          </p:cNvGraphicFramePr>
          <p:nvPr/>
        </p:nvGraphicFramePr>
        <p:xfrm>
          <a:off x="9542784" y="5891213"/>
          <a:ext cx="1181100" cy="355600"/>
        </p:xfrm>
        <a:graphic>
          <a:graphicData uri="http://schemas.openxmlformats.org/presentationml/2006/ole">
            <mc:AlternateContent xmlns:mc="http://schemas.openxmlformats.org/markup-compatibility/2006">
              <mc:Choice xmlns:v="urn:schemas-microsoft-com:vml" Requires="v">
                <p:oleObj name="Equation" r:id="rId20" imgW="1180800" imgH="355320" progId="Equation.DSMT4">
                  <p:embed/>
                </p:oleObj>
              </mc:Choice>
              <mc:Fallback>
                <p:oleObj name="Equation" r:id="rId20" imgW="1180800" imgH="355320" progId="Equation.DSMT4">
                  <p:embed/>
                  <p:pic>
                    <p:nvPicPr>
                      <p:cNvPr id="0" name="Picture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542784" y="5891213"/>
                        <a:ext cx="11811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Rectangle 36"/>
          <p:cNvSpPr/>
          <p:nvPr/>
        </p:nvSpPr>
        <p:spPr>
          <a:xfrm>
            <a:off x="0" y="4536776"/>
            <a:ext cx="4656406" cy="2015936"/>
          </a:xfrm>
          <a:prstGeom prst="rect">
            <a:avLst/>
          </a:prstGeom>
        </p:spPr>
        <p:txBody>
          <a:bodyPr wrap="square">
            <a:spAutoFit/>
          </a:bodyPr>
          <a:lstStyle/>
          <a:p>
            <a:pPr algn="just"/>
            <a:r>
              <a:rPr lang="en-US" sz="2500" i="1" dirty="0" err="1">
                <a:latin typeface="Times New Roman" pitchFamily="18" charset="0"/>
                <a:cs typeface="Times New Roman" pitchFamily="18" charset="0"/>
              </a:rPr>
              <a:t>Để</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tính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giá</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trị</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của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phân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thức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tại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những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giá</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trị</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trước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của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biến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thay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giá</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trị</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trước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của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biến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vào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phân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thức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đó</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rồi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tính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giá</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trị</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của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biểu</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thức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số</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nhận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được</a:t>
            </a:r>
            <a:r>
              <a:rPr lang="en-US" sz="2500" i="1" dirty="0">
                <a:latin typeface="Times New Roman" pitchFamily="18" charset="0"/>
                <a:cs typeface="Times New Roman" pitchFamily="18" charset="0"/>
              </a:rPr>
              <a:t>.</a:t>
            </a:r>
          </a:p>
        </p:txBody>
      </p:sp>
      <p:pic>
        <p:nvPicPr>
          <p:cNvPr id="38" name="Picture 12" descr="Ảnh động Powerpoint CTU">
            <a:hlinkClick r:id="rId22"/>
          </p:cNvPr>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250215" y="6302326"/>
            <a:ext cx="1319360" cy="664567"/>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19867" y="3570014"/>
            <a:ext cx="4642338" cy="911577"/>
            <a:chOff x="0" y="3565594"/>
            <a:chExt cx="4867422" cy="911577"/>
          </a:xfrm>
        </p:grpSpPr>
        <p:sp>
          <p:nvSpPr>
            <p:cNvPr id="95235" name="Rectangle 3"/>
            <p:cNvSpPr>
              <a:spLocks noChangeArrowheads="1"/>
            </p:cNvSpPr>
            <p:nvPr/>
          </p:nvSpPr>
          <p:spPr bwMode="auto">
            <a:xfrm>
              <a:off x="0" y="3615397"/>
              <a:ext cx="4867422"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just" defTabSz="914400" rtl="0" eaLnBrk="1" fontAlgn="base" latinLnBrk="0" hangingPunct="1">
                <a:lnSpc>
                  <a:spcPct val="100000"/>
                </a:lnSpc>
                <a:spcBef>
                  <a:spcPct val="0"/>
                </a:spcBef>
                <a:spcAft>
                  <a:spcPct val="0"/>
                </a:spcAft>
                <a:buClrTx/>
                <a:buSzTx/>
                <a:buFontTx/>
                <a:buNone/>
                <a:tabLst/>
              </a:pPr>
              <a:r>
                <a:rPr kumimoji="0" lang="nl-NL" sz="25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Giá trị của phân thức tại giá trị đã cho của biến</a:t>
              </a:r>
              <a:endParaRPr kumimoji="0" lang="nl-NL" sz="250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40" name="Google Shape;235;p25"/>
            <p:cNvPicPr preferRelativeResize="0"/>
            <p:nvPr/>
          </p:nvPicPr>
          <p:blipFill rotWithShape="1">
            <a:blip r:embed="rId24">
              <a:alphaModFix/>
            </a:blip>
            <a:srcRect/>
            <a:stretch/>
          </p:blipFill>
          <p:spPr>
            <a:xfrm>
              <a:off x="0" y="3565594"/>
              <a:ext cx="490876" cy="48069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box(in)">
                                      <p:cBhvr>
                                        <p:cTn id="7" dur="500"/>
                                        <p:tgtEl>
                                          <p:spTgt spid="952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ox(in)">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5236"/>
                                        </p:tgtEl>
                                        <p:attrNameLst>
                                          <p:attrName>style.visibility</p:attrName>
                                        </p:attrNameLst>
                                      </p:cBhvr>
                                      <p:to>
                                        <p:strVal val="visible"/>
                                      </p:to>
                                    </p:set>
                                    <p:animEffect transition="in" filter="box(in)">
                                      <p:cBhvr>
                                        <p:cTn id="17" dur="500"/>
                                        <p:tgtEl>
                                          <p:spTgt spid="9523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5237"/>
                                        </p:tgtEl>
                                        <p:attrNameLst>
                                          <p:attrName>style.visibility</p:attrName>
                                        </p:attrNameLst>
                                      </p:cBhvr>
                                      <p:to>
                                        <p:strVal val="visible"/>
                                      </p:to>
                                    </p:set>
                                    <p:animEffect transition="in" filter="box(in)">
                                      <p:cBhvr>
                                        <p:cTn id="22" dur="500"/>
                                        <p:tgtEl>
                                          <p:spTgt spid="9523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ox(in)">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ox(i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ox(i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ox(in)">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95248"/>
                                        </p:tgtEl>
                                        <p:attrNameLst>
                                          <p:attrName>style.visibility</p:attrName>
                                        </p:attrNameLst>
                                      </p:cBhvr>
                                      <p:to>
                                        <p:strVal val="visible"/>
                                      </p:to>
                                    </p:set>
                                    <p:animEffect transition="in" filter="box(in)">
                                      <p:cBhvr>
                                        <p:cTn id="47" dur="500"/>
                                        <p:tgtEl>
                                          <p:spTgt spid="9524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95251"/>
                                        </p:tgtEl>
                                        <p:attrNameLst>
                                          <p:attrName>style.visibility</p:attrName>
                                        </p:attrNameLst>
                                      </p:cBhvr>
                                      <p:to>
                                        <p:strVal val="visible"/>
                                      </p:to>
                                    </p:set>
                                    <p:animEffect transition="in" filter="box(in)">
                                      <p:cBhvr>
                                        <p:cTn id="52" dur="500"/>
                                        <p:tgtEl>
                                          <p:spTgt spid="95251"/>
                                        </p:tgtEl>
                                      </p:cBhvr>
                                    </p:animEffect>
                                  </p:childTnLst>
                                </p:cTn>
                              </p:par>
                              <p:par>
                                <p:cTn id="53" presetID="4" presetClass="entr" presetSubtype="16"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box(in)">
                                      <p:cBhvr>
                                        <p:cTn id="55" dur="500"/>
                                        <p:tgtEl>
                                          <p:spTgt spid="36"/>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box(in)">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box(in)">
                                      <p:cBhvr>
                                        <p:cTn id="6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utoUpdateAnimBg="0"/>
      <p:bldP spid="95236" grpId="0" autoUpdateAnimBg="0"/>
      <p:bldP spid="95237" grpId="0" autoUpdateAnimBg="0"/>
      <p:bldP spid="27" grpId="0"/>
      <p:bldP spid="33"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2" name="Google Shape;152;p7"/>
          <p:cNvSpPr txBox="1"/>
          <p:nvPr/>
        </p:nvSpPr>
        <p:spPr>
          <a:xfrm>
            <a:off x="2877670" y="205604"/>
            <a:ext cx="573175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rgbClr val="0070C0"/>
                </a:solidFill>
                <a:latin typeface="Times New Roman"/>
                <a:cs typeface="Times New Roman"/>
                <a:sym typeface="Times New Roman"/>
              </a:rPr>
              <a:t>Bài</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21:PHÂN</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THỨC</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ĐẠI</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SỐ</a:t>
            </a:r>
            <a:endParaRPr sz="3200">
              <a:solidFill>
                <a:srgbClr val="0070C0"/>
              </a:solidFill>
            </a:endParaRPr>
          </a:p>
        </p:txBody>
      </p:sp>
      <p:grpSp>
        <p:nvGrpSpPr>
          <p:cNvPr id="2" name="Group 16"/>
          <p:cNvGrpSpPr/>
          <p:nvPr/>
        </p:nvGrpSpPr>
        <p:grpSpPr>
          <a:xfrm>
            <a:off x="0" y="766482"/>
            <a:ext cx="12192000" cy="6092311"/>
            <a:chOff x="0" y="766482"/>
            <a:chExt cx="12192000" cy="6092311"/>
          </a:xfrm>
        </p:grpSpPr>
        <p:cxnSp>
          <p:nvCxnSpPr>
            <p:cNvPr id="4" name="Straight Connector 3"/>
            <p:cNvCxnSpPr/>
            <p:nvPr/>
          </p:nvCxnSpPr>
          <p:spPr>
            <a:xfrm>
              <a:off x="0" y="766482"/>
              <a:ext cx="12192000" cy="1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647267" y="3812242"/>
              <a:ext cx="6091515"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Rectangle 1"/>
          <p:cNvSpPr>
            <a:spLocks noChangeArrowheads="1"/>
          </p:cNvSpPr>
          <p:nvPr/>
        </p:nvSpPr>
        <p:spPr bwMode="auto">
          <a:xfrm>
            <a:off x="0" y="820271"/>
            <a:ext cx="4464424"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đại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7" name="Rectangle 1"/>
          <p:cNvSpPr>
            <a:spLocks noChangeArrowheads="1"/>
          </p:cNvSpPr>
          <p:nvPr/>
        </p:nvSpPr>
        <p:spPr bwMode="auto">
          <a:xfrm>
            <a:off x="-94129" y="1277470"/>
            <a:ext cx="4262718"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lang="en-US" sz="2500" b="1" dirty="0">
                <a:solidFill>
                  <a:schemeClr val="tx1"/>
                </a:solidFill>
                <a:latin typeface="Times New Roman" pitchFamily="18" charset="0"/>
                <a:ea typeface="Times New Roman" pitchFamily="18" charset="0"/>
                <a:cs typeface="Times New Roman" pitchFamily="18" charset="0"/>
              </a:rPr>
              <a:t>2.</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Hai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bằng</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nhau</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95233" name="Object 1"/>
          <p:cNvGraphicFramePr>
            <a:graphicFrameLocks noChangeAspect="1"/>
          </p:cNvGraphicFramePr>
          <p:nvPr/>
        </p:nvGraphicFramePr>
        <p:xfrm>
          <a:off x="922338" y="1860550"/>
          <a:ext cx="2624137" cy="742950"/>
        </p:xfrm>
        <a:graphic>
          <a:graphicData uri="http://schemas.openxmlformats.org/presentationml/2006/ole">
            <mc:AlternateContent xmlns:mc="http://schemas.openxmlformats.org/markup-compatibility/2006">
              <mc:Choice xmlns:v="urn:schemas-microsoft-com:vml" Requires="v">
                <p:oleObj name="Equation" r:id="rId3" imgW="2641320" imgH="749160" progId="Equation.DSMT4">
                  <p:embed/>
                </p:oleObj>
              </mc:Choice>
              <mc:Fallback>
                <p:oleObj name="Equation" r:id="rId3" imgW="2641320" imgH="749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338" y="1860550"/>
                        <a:ext cx="2624137"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4" name="Rectangle 2"/>
          <p:cNvSpPr>
            <a:spLocks noChangeArrowheads="1"/>
          </p:cNvSpPr>
          <p:nvPr/>
        </p:nvSpPr>
        <p:spPr bwMode="auto">
          <a:xfrm>
            <a:off x="0" y="2702858"/>
            <a:ext cx="4642338"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nl-NL" sz="25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3.</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Điều</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kiện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xác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định</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và</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giá</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trị</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5235" name="Rectangle 3"/>
          <p:cNvSpPr>
            <a:spLocks noChangeArrowheads="1"/>
          </p:cNvSpPr>
          <p:nvPr/>
        </p:nvSpPr>
        <p:spPr bwMode="auto">
          <a:xfrm>
            <a:off x="0" y="3615397"/>
            <a:ext cx="4867422"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lang="nl-NL" sz="2300" dirty="0">
                <a:solidFill>
                  <a:schemeClr val="tx1"/>
                </a:solidFill>
                <a:latin typeface="Times New Roman" pitchFamily="18" charset="0"/>
                <a:ea typeface="Calibri" pitchFamily="34" charset="0"/>
                <a:cs typeface="Times New Roman" pitchFamily="18" charset="0"/>
              </a:rPr>
              <a:t>   </a:t>
            </a:r>
            <a:r>
              <a:rPr kumimoji="0" lang="nl-NL" sz="23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Giá trị của phân thức tại giá trị đã cho của biến</a:t>
            </a:r>
            <a:endParaRPr kumimoji="0" lang="nl-NL" sz="230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5240"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14" descr="https://lh3.googleusercontent.com/-hCZmtIGIYWo/WsHN9xcCJ-I/AAAAAAAAB7c/XZXLuzX8LEgcBZyvQvRyNuKebeDk0QYhwCHMYCw/h136/6-mau_slide_powerpoint_dep_ctu.vn_(38).jp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870576" y="0"/>
            <a:ext cx="3028950" cy="753035"/>
          </a:xfrm>
          <a:prstGeom prst="rect">
            <a:avLst/>
          </a:prstGeom>
          <a:noFill/>
          <a:extLst>
            <a:ext uri="{909E8E84-426E-40DD-AFC4-6F175D3DCCD1}">
              <a14:hiddenFill xmlns:a14="http://schemas.microsoft.com/office/drawing/2010/main">
                <a:solidFill>
                  <a:srgbClr val="FFFFFF"/>
                </a:solidFill>
              </a14:hiddenFill>
            </a:ext>
          </a:extLst>
        </p:spPr>
      </p:pic>
      <p:sp>
        <p:nvSpPr>
          <p:cNvPr id="95247"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5249"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5252"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36"/>
          <p:cNvSpPr/>
          <p:nvPr/>
        </p:nvSpPr>
        <p:spPr>
          <a:xfrm>
            <a:off x="0" y="4438302"/>
            <a:ext cx="4656406" cy="1862048"/>
          </a:xfrm>
          <a:prstGeom prst="rect">
            <a:avLst/>
          </a:prstGeom>
        </p:spPr>
        <p:txBody>
          <a:bodyPr wrap="square">
            <a:spAutoFit/>
          </a:bodyPr>
          <a:lstStyle/>
          <a:p>
            <a:pPr algn="just"/>
            <a:r>
              <a:rPr lang="en-US" sz="2300" i="1" dirty="0" err="1">
                <a:latin typeface="Times New Roman" pitchFamily="18" charset="0"/>
                <a:cs typeface="Times New Roman" pitchFamily="18" charset="0"/>
              </a:rPr>
              <a:t>Để</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tính</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giá</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trị</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của</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phân</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thức</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tại</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những</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giá</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trị</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cho</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trước</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của</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biến</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ta</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thay</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các</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giá</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trị</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cho</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trước</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của</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biến</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vào</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phân</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thức</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đó</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rồi</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tính</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giá</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trị</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của</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biểu</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thức</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số</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nhận</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được</a:t>
            </a:r>
            <a:r>
              <a:rPr lang="en-US" sz="2300" i="1" dirty="0">
                <a:latin typeface="Times New Roman" pitchFamily="18" charset="0"/>
                <a:cs typeface="Times New Roman" pitchFamily="18" charset="0"/>
              </a:rPr>
              <a:t>.</a:t>
            </a:r>
          </a:p>
        </p:txBody>
      </p:sp>
      <p:sp>
        <p:nvSpPr>
          <p:cNvPr id="100364"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1" name="Group 40"/>
          <p:cNvGrpSpPr/>
          <p:nvPr/>
        </p:nvGrpSpPr>
        <p:grpSpPr>
          <a:xfrm>
            <a:off x="4752496" y="777656"/>
            <a:ext cx="5903146" cy="1274980"/>
            <a:chOff x="4752496" y="777656"/>
            <a:chExt cx="5903146" cy="1274980"/>
          </a:xfrm>
        </p:grpSpPr>
        <p:sp>
          <p:nvSpPr>
            <p:cNvPr id="38" name="Rectangle 37"/>
            <p:cNvSpPr/>
            <p:nvPr/>
          </p:nvSpPr>
          <p:spPr>
            <a:xfrm>
              <a:off x="4752496" y="939875"/>
              <a:ext cx="4682692" cy="477054"/>
            </a:xfrm>
            <a:prstGeom prst="rect">
              <a:avLst/>
            </a:prstGeom>
            <a:solidFill>
              <a:schemeClr val="bg1"/>
            </a:solidFill>
          </p:spPr>
          <p:txBody>
            <a:bodyPr wrap="none">
              <a:spAutoFit/>
            </a:bodyPr>
            <a:lstStyle/>
            <a:p>
              <a:r>
                <a:rPr lang="en-US" sz="2500" b="1" dirty="0" err="1">
                  <a:latin typeface="Times New Roman" pitchFamily="18" charset="0"/>
                  <a:cs typeface="Times New Roman" pitchFamily="18" charset="0"/>
                </a:rPr>
                <a:t>Ví</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dụ</a:t>
              </a:r>
              <a:r>
                <a:rPr lang="en-US" sz="2500" b="1" dirty="0">
                  <a:latin typeface="Times New Roman" pitchFamily="18" charset="0"/>
                  <a:cs typeface="Times New Roman" pitchFamily="18" charset="0"/>
                </a:rPr>
                <a:t> 3</a:t>
              </a:r>
              <a:r>
                <a:rPr lang="en-US" dirty="0"/>
                <a:t>: </a:t>
              </a:r>
              <a:r>
                <a:rPr lang="en-US" sz="2500" dirty="0" err="1">
                  <a:latin typeface="Times New Roman" pitchFamily="18" charset="0"/>
                  <a:cs typeface="Times New Roman" pitchFamily="18" charset="0"/>
                </a:rPr>
                <a:t>Tính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p>
          </p:txBody>
        </p:sp>
        <p:graphicFrame>
          <p:nvGraphicFramePr>
            <p:cNvPr id="100363" name="Object 11"/>
            <p:cNvGraphicFramePr>
              <a:graphicFrameLocks noChangeAspect="1"/>
            </p:cNvGraphicFramePr>
            <p:nvPr/>
          </p:nvGraphicFramePr>
          <p:xfrm>
            <a:off x="9442792" y="777656"/>
            <a:ext cx="1212850" cy="806450"/>
          </p:xfrm>
          <a:graphic>
            <a:graphicData uri="http://schemas.openxmlformats.org/presentationml/2006/ole">
              <mc:AlternateContent xmlns:mc="http://schemas.openxmlformats.org/markup-compatibility/2006">
                <mc:Choice xmlns:v="urn:schemas-microsoft-com:vml" Requires="v">
                  <p:oleObj name="Equation" r:id="rId6" imgW="1218960" imgH="799920" progId="Equation.DSMT4">
                    <p:embed/>
                  </p:oleObj>
                </mc:Choice>
                <mc:Fallback>
                  <p:oleObj name="Equation" r:id="rId6" imgW="1218960" imgH="799920" progId="Equation.DSMT4">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2792" y="777656"/>
                          <a:ext cx="1212850"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TextBox 38"/>
            <p:cNvSpPr txBox="1"/>
            <p:nvPr/>
          </p:nvSpPr>
          <p:spPr>
            <a:xfrm>
              <a:off x="4951828" y="1575582"/>
              <a:ext cx="689317"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tại</a:t>
              </a:r>
              <a:r>
                <a:rPr lang="en-US" sz="2500" dirty="0">
                  <a:latin typeface="Times New Roman" pitchFamily="18" charset="0"/>
                  <a:cs typeface="Times New Roman" pitchFamily="18" charset="0"/>
                </a:rPr>
                <a:t> </a:t>
              </a:r>
            </a:p>
          </p:txBody>
        </p:sp>
        <p:graphicFrame>
          <p:nvGraphicFramePr>
            <p:cNvPr id="40" name="Object 39"/>
            <p:cNvGraphicFramePr>
              <a:graphicFrameLocks noChangeAspect="1"/>
            </p:cNvGraphicFramePr>
            <p:nvPr/>
          </p:nvGraphicFramePr>
          <p:xfrm>
            <a:off x="5569145" y="1670392"/>
            <a:ext cx="1587500" cy="355600"/>
          </p:xfrm>
          <a:graphic>
            <a:graphicData uri="http://schemas.openxmlformats.org/presentationml/2006/ole">
              <mc:AlternateContent xmlns:mc="http://schemas.openxmlformats.org/markup-compatibility/2006">
                <mc:Choice xmlns:v="urn:schemas-microsoft-com:vml" Requires="v">
                  <p:oleObj name="Equation" r:id="rId8" imgW="1587240" imgH="355320" progId="Equation.DSMT4">
                    <p:embed/>
                  </p:oleObj>
                </mc:Choice>
                <mc:Fallback>
                  <p:oleObj name="Equation" r:id="rId8" imgW="1587240" imgH="355320" progId="Equation.DSMT4">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9145" y="1670392"/>
                          <a:ext cx="15875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2" name="TextBox 41"/>
          <p:cNvSpPr txBox="1"/>
          <p:nvPr/>
        </p:nvSpPr>
        <p:spPr>
          <a:xfrm>
            <a:off x="4853353" y="2278967"/>
            <a:ext cx="829993" cy="477054"/>
          </a:xfrm>
          <a:prstGeom prst="rect">
            <a:avLst/>
          </a:prstGeom>
          <a:noFill/>
        </p:spPr>
        <p:txBody>
          <a:bodyPr wrap="square" rtlCol="0">
            <a:spAutoFit/>
          </a:bodyPr>
          <a:lstStyle/>
          <a:p>
            <a:r>
              <a:rPr lang="en-US" sz="2500" u="sng" dirty="0" err="1">
                <a:latin typeface="Times New Roman" pitchFamily="18" charset="0"/>
                <a:cs typeface="Times New Roman" pitchFamily="18" charset="0"/>
              </a:rPr>
              <a:t>Giải</a:t>
            </a:r>
            <a:endParaRPr lang="en-US" sz="2500" u="sng" dirty="0">
              <a:latin typeface="Times New Roman" pitchFamily="18" charset="0"/>
              <a:cs typeface="Times New Roman" pitchFamily="18" charset="0"/>
            </a:endParaRPr>
          </a:p>
        </p:txBody>
      </p:sp>
      <p:sp>
        <p:nvSpPr>
          <p:cNvPr id="100368" name="Rectangle 1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8" name="Group 47"/>
          <p:cNvGrpSpPr/>
          <p:nvPr/>
        </p:nvGrpSpPr>
        <p:grpSpPr>
          <a:xfrm>
            <a:off x="4754879" y="2649538"/>
            <a:ext cx="6100058" cy="804862"/>
            <a:chOff x="4754879" y="2649538"/>
            <a:chExt cx="6100058" cy="804862"/>
          </a:xfrm>
        </p:grpSpPr>
        <p:sp>
          <p:nvSpPr>
            <p:cNvPr id="43" name="TextBox 42"/>
            <p:cNvSpPr txBox="1"/>
            <p:nvPr/>
          </p:nvSpPr>
          <p:spPr>
            <a:xfrm>
              <a:off x="4754879" y="2841674"/>
              <a:ext cx="633047"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Tại</a:t>
              </a:r>
              <a:r>
                <a:rPr lang="en-US" sz="2500" dirty="0">
                  <a:latin typeface="Times New Roman" pitchFamily="18" charset="0"/>
                  <a:cs typeface="Times New Roman" pitchFamily="18" charset="0"/>
                </a:rPr>
                <a:t> </a:t>
              </a:r>
            </a:p>
          </p:txBody>
        </p:sp>
        <p:graphicFrame>
          <p:nvGraphicFramePr>
            <p:cNvPr id="44" name="Object 43"/>
            <p:cNvGraphicFramePr>
              <a:graphicFrameLocks noChangeAspect="1"/>
            </p:cNvGraphicFramePr>
            <p:nvPr/>
          </p:nvGraphicFramePr>
          <p:xfrm>
            <a:off x="5344747" y="2974585"/>
            <a:ext cx="685800" cy="279400"/>
          </p:xfrm>
          <a:graphic>
            <a:graphicData uri="http://schemas.openxmlformats.org/presentationml/2006/ole">
              <mc:AlternateContent xmlns:mc="http://schemas.openxmlformats.org/markup-compatibility/2006">
                <mc:Choice xmlns:v="urn:schemas-microsoft-com:vml" Requires="v">
                  <p:oleObj name="Equation" r:id="rId10" imgW="685800" imgH="279360" progId="Equation.DSMT4">
                    <p:embed/>
                  </p:oleObj>
                </mc:Choice>
                <mc:Fallback>
                  <p:oleObj name="Equation" r:id="rId10" imgW="685800" imgH="279360" progId="Equation.DSMT4">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44747" y="2974585"/>
                          <a:ext cx="685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extBox 44"/>
            <p:cNvSpPr txBox="1"/>
            <p:nvPr/>
          </p:nvSpPr>
          <p:spPr>
            <a:xfrm>
              <a:off x="6020971" y="2855739"/>
              <a:ext cx="3432517"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endParaRPr lang="en-US" sz="2500" dirty="0">
                <a:latin typeface="Times New Roman" pitchFamily="18" charset="0"/>
                <a:cs typeface="Times New Roman" pitchFamily="18" charset="0"/>
              </a:endParaRPr>
            </a:p>
          </p:txBody>
        </p:sp>
        <p:graphicFrame>
          <p:nvGraphicFramePr>
            <p:cNvPr id="100367" name="Object 15"/>
            <p:cNvGraphicFramePr>
              <a:graphicFrameLocks noChangeAspect="1"/>
            </p:cNvGraphicFramePr>
            <p:nvPr/>
          </p:nvGraphicFramePr>
          <p:xfrm>
            <a:off x="9034075" y="2649538"/>
            <a:ext cx="1820862" cy="804862"/>
          </p:xfrm>
          <a:graphic>
            <a:graphicData uri="http://schemas.openxmlformats.org/presentationml/2006/ole">
              <mc:AlternateContent xmlns:mc="http://schemas.openxmlformats.org/markup-compatibility/2006">
                <mc:Choice xmlns:v="urn:schemas-microsoft-com:vml" Requires="v">
                  <p:oleObj name="Equation" r:id="rId12" imgW="1815840" imgH="799920" progId="Equation.DSMT4">
                    <p:embed/>
                  </p:oleObj>
                </mc:Choice>
                <mc:Fallback>
                  <p:oleObj name="Equation" r:id="rId12" imgW="1815840" imgH="799920" progId="Equation.DSMT4">
                    <p:embed/>
                    <p:pic>
                      <p:nvPicPr>
                        <p:cNvPr id="0"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34075" y="2649538"/>
                          <a:ext cx="1820862" cy="80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0371"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4" name="Group 53"/>
          <p:cNvGrpSpPr/>
          <p:nvPr/>
        </p:nvGrpSpPr>
        <p:grpSpPr>
          <a:xfrm>
            <a:off x="4712677" y="3675063"/>
            <a:ext cx="5980723" cy="806450"/>
            <a:chOff x="4712677" y="3675063"/>
            <a:chExt cx="5980723" cy="806450"/>
          </a:xfrm>
        </p:grpSpPr>
        <p:sp>
          <p:nvSpPr>
            <p:cNvPr id="49" name="TextBox 48"/>
            <p:cNvSpPr txBox="1"/>
            <p:nvPr/>
          </p:nvSpPr>
          <p:spPr>
            <a:xfrm>
              <a:off x="4712677" y="3826413"/>
              <a:ext cx="787791"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Tại</a:t>
              </a:r>
              <a:r>
                <a:rPr lang="en-US" sz="2500" dirty="0">
                  <a:latin typeface="Times New Roman" pitchFamily="18" charset="0"/>
                  <a:cs typeface="Times New Roman" pitchFamily="18" charset="0"/>
                </a:rPr>
                <a:t> </a:t>
              </a:r>
            </a:p>
          </p:txBody>
        </p:sp>
        <p:graphicFrame>
          <p:nvGraphicFramePr>
            <p:cNvPr id="50" name="Object 49"/>
            <p:cNvGraphicFramePr>
              <a:graphicFrameLocks noChangeAspect="1"/>
            </p:cNvGraphicFramePr>
            <p:nvPr/>
          </p:nvGraphicFramePr>
          <p:xfrm>
            <a:off x="5334293" y="3945255"/>
            <a:ext cx="622300" cy="279400"/>
          </p:xfrm>
          <a:graphic>
            <a:graphicData uri="http://schemas.openxmlformats.org/presentationml/2006/ole">
              <mc:AlternateContent xmlns:mc="http://schemas.openxmlformats.org/markup-compatibility/2006">
                <mc:Choice xmlns:v="urn:schemas-microsoft-com:vml" Requires="v">
                  <p:oleObj name="Equation" r:id="rId14" imgW="622080" imgH="279360" progId="Equation.DSMT4">
                    <p:embed/>
                  </p:oleObj>
                </mc:Choice>
                <mc:Fallback>
                  <p:oleObj name="Equation" r:id="rId14" imgW="622080" imgH="279360" progId="Equation.DSMT4">
                    <p:embed/>
                    <p:pic>
                      <p:nvPicPr>
                        <p:cNvPr id="0"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293" y="3945255"/>
                          <a:ext cx="622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TextBox 50"/>
            <p:cNvSpPr txBox="1"/>
            <p:nvPr/>
          </p:nvSpPr>
          <p:spPr>
            <a:xfrm>
              <a:off x="5978769" y="3812343"/>
              <a:ext cx="3235569"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p>
          </p:txBody>
        </p:sp>
        <p:graphicFrame>
          <p:nvGraphicFramePr>
            <p:cNvPr id="100370" name="Object 18"/>
            <p:cNvGraphicFramePr>
              <a:graphicFrameLocks noChangeAspect="1"/>
            </p:cNvGraphicFramePr>
            <p:nvPr/>
          </p:nvGraphicFramePr>
          <p:xfrm>
            <a:off x="8940800" y="3675063"/>
            <a:ext cx="1752600" cy="806450"/>
          </p:xfrm>
          <a:graphic>
            <a:graphicData uri="http://schemas.openxmlformats.org/presentationml/2006/ole">
              <mc:AlternateContent xmlns:mc="http://schemas.openxmlformats.org/markup-compatibility/2006">
                <mc:Choice xmlns:v="urn:schemas-microsoft-com:vml" Requires="v">
                  <p:oleObj name="Equation" r:id="rId16" imgW="1752480" imgH="799920" progId="Equation.DSMT4">
                    <p:embed/>
                  </p:oleObj>
                </mc:Choice>
                <mc:Fallback>
                  <p:oleObj name="Equation" r:id="rId16" imgW="1752480" imgH="799920" progId="Equation.DSMT4">
                    <p:embed/>
                    <p:pic>
                      <p:nvPicPr>
                        <p:cNvPr id="0"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40800" y="3675063"/>
                          <a:ext cx="1752600"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0373" name="Rectangle 2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 name="Picture 12" descr="Ảnh động Powerpoint CTU">
            <a:hlinkClick r:id="rId18"/>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0272419" y="5739619"/>
            <a:ext cx="1766216" cy="889650"/>
          </a:xfrm>
          <a:prstGeom prst="rect">
            <a:avLst/>
          </a:prstGeom>
          <a:noFill/>
          <a:extLst>
            <a:ext uri="{909E8E84-426E-40DD-AFC4-6F175D3DCCD1}">
              <a14:hiddenFill xmlns:a14="http://schemas.microsoft.com/office/drawing/2010/main">
                <a:solidFill>
                  <a:srgbClr val="FFFFFF"/>
                </a:solidFill>
              </a14:hiddenFill>
            </a:ext>
          </a:extLst>
        </p:spPr>
      </p:pic>
      <p:pic>
        <p:nvPicPr>
          <p:cNvPr id="46" name="Google Shape;235;p25"/>
          <p:cNvPicPr preferRelativeResize="0"/>
          <p:nvPr/>
        </p:nvPicPr>
        <p:blipFill rotWithShape="1">
          <a:blip r:embed="rId20">
            <a:alphaModFix/>
          </a:blip>
          <a:srcRect/>
          <a:stretch/>
        </p:blipFill>
        <p:spPr>
          <a:xfrm>
            <a:off x="0" y="3683348"/>
            <a:ext cx="534572" cy="3962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ox(i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ox(i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ox(in)">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ox(in)">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2" name="Google Shape;152;p7"/>
          <p:cNvSpPr txBox="1"/>
          <p:nvPr/>
        </p:nvSpPr>
        <p:spPr>
          <a:xfrm>
            <a:off x="2877670" y="205604"/>
            <a:ext cx="573175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rgbClr val="0070C0"/>
                </a:solidFill>
                <a:latin typeface="Times New Roman"/>
                <a:cs typeface="Times New Roman"/>
                <a:sym typeface="Times New Roman"/>
              </a:rPr>
              <a:t>Bài</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21:PHÂN</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THỨC</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ĐẠI</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SỐ</a:t>
            </a:r>
            <a:endParaRPr sz="3200">
              <a:solidFill>
                <a:srgbClr val="0070C0"/>
              </a:solidFill>
            </a:endParaRPr>
          </a:p>
        </p:txBody>
      </p:sp>
      <p:grpSp>
        <p:nvGrpSpPr>
          <p:cNvPr id="2" name="Group 16"/>
          <p:cNvGrpSpPr/>
          <p:nvPr/>
        </p:nvGrpSpPr>
        <p:grpSpPr>
          <a:xfrm>
            <a:off x="0" y="766482"/>
            <a:ext cx="12192000" cy="6092311"/>
            <a:chOff x="0" y="766482"/>
            <a:chExt cx="12192000" cy="6092311"/>
          </a:xfrm>
        </p:grpSpPr>
        <p:cxnSp>
          <p:nvCxnSpPr>
            <p:cNvPr id="4" name="Straight Connector 3"/>
            <p:cNvCxnSpPr/>
            <p:nvPr/>
          </p:nvCxnSpPr>
          <p:spPr>
            <a:xfrm>
              <a:off x="0" y="766482"/>
              <a:ext cx="12192000" cy="1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647267" y="3812242"/>
              <a:ext cx="6091515"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Rectangle 1"/>
          <p:cNvSpPr>
            <a:spLocks noChangeArrowheads="1"/>
          </p:cNvSpPr>
          <p:nvPr/>
        </p:nvSpPr>
        <p:spPr bwMode="auto">
          <a:xfrm>
            <a:off x="0" y="820271"/>
            <a:ext cx="4464424"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đại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7" name="Rectangle 1"/>
          <p:cNvSpPr>
            <a:spLocks noChangeArrowheads="1"/>
          </p:cNvSpPr>
          <p:nvPr/>
        </p:nvSpPr>
        <p:spPr bwMode="auto">
          <a:xfrm>
            <a:off x="-94129" y="1277470"/>
            <a:ext cx="4262718"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lang="en-US" sz="2500" b="1" dirty="0">
                <a:solidFill>
                  <a:schemeClr val="tx1"/>
                </a:solidFill>
                <a:latin typeface="Times New Roman" pitchFamily="18" charset="0"/>
                <a:ea typeface="Times New Roman" pitchFamily="18" charset="0"/>
                <a:cs typeface="Times New Roman" pitchFamily="18" charset="0"/>
              </a:rPr>
              <a:t>2.</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Hai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bằng</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nhau</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95233" name="Object 1"/>
          <p:cNvGraphicFramePr>
            <a:graphicFrameLocks noChangeAspect="1"/>
          </p:cNvGraphicFramePr>
          <p:nvPr/>
        </p:nvGraphicFramePr>
        <p:xfrm>
          <a:off x="922338" y="1860550"/>
          <a:ext cx="2624137" cy="742950"/>
        </p:xfrm>
        <a:graphic>
          <a:graphicData uri="http://schemas.openxmlformats.org/presentationml/2006/ole">
            <mc:AlternateContent xmlns:mc="http://schemas.openxmlformats.org/markup-compatibility/2006">
              <mc:Choice xmlns:v="urn:schemas-microsoft-com:vml" Requires="v">
                <p:oleObj name="Equation" r:id="rId3" imgW="2641320" imgH="749160" progId="Equation.DSMT4">
                  <p:embed/>
                </p:oleObj>
              </mc:Choice>
              <mc:Fallback>
                <p:oleObj name="Equation" r:id="rId3" imgW="2641320" imgH="749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338" y="1860550"/>
                        <a:ext cx="2624137"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4" name="Rectangle 2"/>
          <p:cNvSpPr>
            <a:spLocks noChangeArrowheads="1"/>
          </p:cNvSpPr>
          <p:nvPr/>
        </p:nvSpPr>
        <p:spPr bwMode="auto">
          <a:xfrm>
            <a:off x="0" y="2702858"/>
            <a:ext cx="4642338"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nl-NL" sz="25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3.</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Điều</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kiện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xác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định</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và</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giá</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trị</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5235" name="Rectangle 3"/>
          <p:cNvSpPr>
            <a:spLocks noChangeArrowheads="1"/>
          </p:cNvSpPr>
          <p:nvPr/>
        </p:nvSpPr>
        <p:spPr bwMode="auto">
          <a:xfrm>
            <a:off x="-28131" y="3559125"/>
            <a:ext cx="46564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just" defTabSz="914400" rtl="0" eaLnBrk="1" fontAlgn="base" latinLnBrk="0" hangingPunct="1">
              <a:lnSpc>
                <a:spcPct val="100000"/>
              </a:lnSpc>
              <a:spcBef>
                <a:spcPct val="0"/>
              </a:spcBef>
              <a:spcAft>
                <a:spcPct val="0"/>
              </a:spcAft>
              <a:buClrTx/>
              <a:buSzTx/>
              <a:buFontTx/>
              <a:buNone/>
              <a:tabLst/>
            </a:pPr>
            <a:r>
              <a:rPr kumimoji="0" lang="nl-NL" sz="23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Giá trị của phân thức tại giá trị đã cho của biến</a:t>
            </a:r>
            <a:endParaRPr kumimoji="0" lang="nl-NL" sz="230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5240"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14" descr="https://lh3.googleusercontent.com/-hCZmtIGIYWo/WsHN9xcCJ-I/AAAAAAAAB7c/XZXLuzX8LEgcBZyvQvRyNuKebeDk0QYhwCHMYCw/h136/6-mau_slide_powerpoint_dep_ctu.vn_(38).jp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870576" y="0"/>
            <a:ext cx="3028950" cy="753035"/>
          </a:xfrm>
          <a:prstGeom prst="rect">
            <a:avLst/>
          </a:prstGeom>
          <a:noFill/>
          <a:extLst>
            <a:ext uri="{909E8E84-426E-40DD-AFC4-6F175D3DCCD1}">
              <a14:hiddenFill xmlns:a14="http://schemas.microsoft.com/office/drawing/2010/main">
                <a:solidFill>
                  <a:srgbClr val="FFFFFF"/>
                </a:solidFill>
              </a14:hiddenFill>
            </a:ext>
          </a:extLst>
        </p:spPr>
      </p:pic>
      <p:sp>
        <p:nvSpPr>
          <p:cNvPr id="95247"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5249"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5252"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4"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8" name="Rectangle 1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71"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51"/>
          <p:cNvGrpSpPr/>
          <p:nvPr/>
        </p:nvGrpSpPr>
        <p:grpSpPr>
          <a:xfrm>
            <a:off x="4797083" y="882699"/>
            <a:ext cx="6571273" cy="749300"/>
            <a:chOff x="4797083" y="882699"/>
            <a:chExt cx="6571273" cy="749300"/>
          </a:xfrm>
        </p:grpSpPr>
        <p:sp>
          <p:nvSpPr>
            <p:cNvPr id="41" name="TextBox 40"/>
            <p:cNvSpPr txBox="1"/>
            <p:nvPr/>
          </p:nvSpPr>
          <p:spPr>
            <a:xfrm>
              <a:off x="4797083" y="1012874"/>
              <a:ext cx="815926" cy="477054"/>
            </a:xfrm>
            <a:prstGeom prst="rect">
              <a:avLst/>
            </a:prstGeom>
            <a:noFill/>
          </p:spPr>
          <p:txBody>
            <a:bodyPr wrap="square" rtlCol="0">
              <a:spAutoFit/>
            </a:bodyPr>
            <a:lstStyle/>
            <a:p>
              <a:r>
                <a:rPr lang="en-US" sz="2500" dirty="0">
                  <a:latin typeface="Times New Roman" pitchFamily="18" charset="0"/>
                  <a:cs typeface="Times New Roman" pitchFamily="18" charset="0"/>
                </a:rPr>
                <a:t>Cho </a:t>
              </a:r>
            </a:p>
          </p:txBody>
        </p:sp>
        <p:graphicFrame>
          <p:nvGraphicFramePr>
            <p:cNvPr id="46" name="Object 45"/>
            <p:cNvGraphicFramePr>
              <a:graphicFrameLocks noChangeAspect="1"/>
            </p:cNvGraphicFramePr>
            <p:nvPr/>
          </p:nvGraphicFramePr>
          <p:xfrm>
            <a:off x="5610567" y="882699"/>
            <a:ext cx="266700" cy="749300"/>
          </p:xfrm>
          <a:graphic>
            <a:graphicData uri="http://schemas.openxmlformats.org/presentationml/2006/ole">
              <mc:AlternateContent xmlns:mc="http://schemas.openxmlformats.org/markup-compatibility/2006">
                <mc:Choice xmlns:v="urn:schemas-microsoft-com:vml" Requires="v">
                  <p:oleObj name="Equation" r:id="rId6" imgW="266400" imgH="749160" progId="Equation.DSMT4">
                    <p:embed/>
                  </p:oleObj>
                </mc:Choice>
                <mc:Fallback>
                  <p:oleObj name="Equation" r:id="rId6" imgW="266400" imgH="749160" progId="Equation.DSMT4">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0567" y="882699"/>
                          <a:ext cx="266700"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TextBox 46"/>
            <p:cNvSpPr txBox="1"/>
            <p:nvPr/>
          </p:nvSpPr>
          <p:spPr>
            <a:xfrm>
              <a:off x="5978770" y="956602"/>
              <a:ext cx="4304714"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tính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tại</a:t>
              </a:r>
              <a:endParaRPr lang="en-US" sz="2500" dirty="0">
                <a:latin typeface="Times New Roman" pitchFamily="18" charset="0"/>
                <a:cs typeface="Times New Roman" pitchFamily="18" charset="0"/>
              </a:endParaRPr>
            </a:p>
          </p:txBody>
        </p:sp>
        <p:graphicFrame>
          <p:nvGraphicFramePr>
            <p:cNvPr id="48" name="Object 47"/>
            <p:cNvGraphicFramePr>
              <a:graphicFrameLocks noChangeAspect="1"/>
            </p:cNvGraphicFramePr>
            <p:nvPr/>
          </p:nvGraphicFramePr>
          <p:xfrm>
            <a:off x="9882456" y="1051414"/>
            <a:ext cx="1485900" cy="355600"/>
          </p:xfrm>
          <a:graphic>
            <a:graphicData uri="http://schemas.openxmlformats.org/presentationml/2006/ole">
              <mc:AlternateContent xmlns:mc="http://schemas.openxmlformats.org/markup-compatibility/2006">
                <mc:Choice xmlns:v="urn:schemas-microsoft-com:vml" Requires="v">
                  <p:oleObj name="Equation" r:id="rId8" imgW="1485720" imgH="355320" progId="Equation.DSMT4">
                    <p:embed/>
                  </p:oleObj>
                </mc:Choice>
                <mc:Fallback>
                  <p:oleObj name="Equation" r:id="rId8" imgW="1485720" imgH="355320" progId="Equation.DSMT4">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82456" y="1051414"/>
                          <a:ext cx="14859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241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8" name="Group 57"/>
          <p:cNvGrpSpPr/>
          <p:nvPr/>
        </p:nvGrpSpPr>
        <p:grpSpPr>
          <a:xfrm>
            <a:off x="4839287" y="1625232"/>
            <a:ext cx="5526701" cy="771744"/>
            <a:chOff x="4881490" y="1906588"/>
            <a:chExt cx="5526701" cy="771744"/>
          </a:xfrm>
        </p:grpSpPr>
        <p:sp>
          <p:nvSpPr>
            <p:cNvPr id="53" name="TextBox 52"/>
            <p:cNvSpPr txBox="1"/>
            <p:nvPr/>
          </p:nvSpPr>
          <p:spPr>
            <a:xfrm>
              <a:off x="4881490" y="1983545"/>
              <a:ext cx="759656"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Tại</a:t>
              </a:r>
              <a:r>
                <a:rPr lang="en-US" sz="2500" dirty="0">
                  <a:latin typeface="Times New Roman" pitchFamily="18" charset="0"/>
                  <a:cs typeface="Times New Roman" pitchFamily="18" charset="0"/>
                </a:rPr>
                <a:t> </a:t>
              </a:r>
            </a:p>
          </p:txBody>
        </p:sp>
        <p:graphicFrame>
          <p:nvGraphicFramePr>
            <p:cNvPr id="54" name="Object 53"/>
            <p:cNvGraphicFramePr>
              <a:graphicFrameLocks noChangeAspect="1"/>
            </p:cNvGraphicFramePr>
            <p:nvPr/>
          </p:nvGraphicFramePr>
          <p:xfrm>
            <a:off x="5527626" y="2102387"/>
            <a:ext cx="685800" cy="279400"/>
          </p:xfrm>
          <a:graphic>
            <a:graphicData uri="http://schemas.openxmlformats.org/presentationml/2006/ole">
              <mc:AlternateContent xmlns:mc="http://schemas.openxmlformats.org/markup-compatibility/2006">
                <mc:Choice xmlns:v="urn:schemas-microsoft-com:vml" Requires="v">
                  <p:oleObj name="Equation" r:id="rId10" imgW="685800" imgH="279360" progId="Equation.DSMT4">
                    <p:embed/>
                  </p:oleObj>
                </mc:Choice>
                <mc:Fallback>
                  <p:oleObj name="Equation" r:id="rId10" imgW="685800" imgH="279360" progId="Equation.DSMT4">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7626" y="2102387"/>
                          <a:ext cx="685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TextBox 54"/>
            <p:cNvSpPr txBox="1"/>
            <p:nvPr/>
          </p:nvSpPr>
          <p:spPr>
            <a:xfrm>
              <a:off x="6203851" y="1983544"/>
              <a:ext cx="1913206"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endParaRPr lang="en-US" sz="2500" dirty="0">
                <a:latin typeface="Times New Roman" pitchFamily="18" charset="0"/>
                <a:cs typeface="Times New Roman" pitchFamily="18" charset="0"/>
              </a:endParaRPr>
            </a:p>
          </p:txBody>
        </p:sp>
        <p:graphicFrame>
          <p:nvGraphicFramePr>
            <p:cNvPr id="102413" name="Object 13"/>
            <p:cNvGraphicFramePr>
              <a:graphicFrameLocks noChangeAspect="1"/>
            </p:cNvGraphicFramePr>
            <p:nvPr/>
          </p:nvGraphicFramePr>
          <p:xfrm>
            <a:off x="7707434" y="1906588"/>
            <a:ext cx="266700" cy="742950"/>
          </p:xfrm>
          <a:graphic>
            <a:graphicData uri="http://schemas.openxmlformats.org/presentationml/2006/ole">
              <mc:AlternateContent xmlns:mc="http://schemas.openxmlformats.org/markup-compatibility/2006">
                <mc:Choice xmlns:v="urn:schemas-microsoft-com:vml" Requires="v">
                  <p:oleObj name="Equation" r:id="rId12" imgW="266400" imgH="749160" progId="Equation.DSMT4">
                    <p:embed/>
                  </p:oleObj>
                </mc:Choice>
                <mc:Fallback>
                  <p:oleObj name="Equation" r:id="rId12" imgW="266400" imgH="749160" progId="Equation.DSMT4">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7434" y="1906588"/>
                          <a:ext cx="266700"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Box 55"/>
            <p:cNvSpPr txBox="1"/>
            <p:nvPr/>
          </p:nvSpPr>
          <p:spPr>
            <a:xfrm>
              <a:off x="7990447" y="2025747"/>
              <a:ext cx="2053883"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endParaRPr lang="en-US" sz="2500" dirty="0">
                <a:latin typeface="Times New Roman" pitchFamily="18" charset="0"/>
                <a:cs typeface="Times New Roman" pitchFamily="18" charset="0"/>
              </a:endParaRPr>
            </a:p>
          </p:txBody>
        </p:sp>
        <p:graphicFrame>
          <p:nvGraphicFramePr>
            <p:cNvPr id="57" name="Object 13"/>
            <p:cNvGraphicFramePr>
              <a:graphicFrameLocks noChangeAspect="1"/>
            </p:cNvGraphicFramePr>
            <p:nvPr/>
          </p:nvGraphicFramePr>
          <p:xfrm>
            <a:off x="9747791" y="1935382"/>
            <a:ext cx="660400" cy="742950"/>
          </p:xfrm>
          <a:graphic>
            <a:graphicData uri="http://schemas.openxmlformats.org/presentationml/2006/ole">
              <mc:AlternateContent xmlns:mc="http://schemas.openxmlformats.org/markup-compatibility/2006">
                <mc:Choice xmlns:v="urn:schemas-microsoft-com:vml" Requires="v">
                  <p:oleObj name="Equation" r:id="rId14" imgW="660240" imgH="749160" progId="Equation.DSMT4">
                    <p:embed/>
                  </p:oleObj>
                </mc:Choice>
                <mc:Fallback>
                  <p:oleObj name="Equation" r:id="rId14" imgW="660240" imgH="749160" progId="Equation.DSMT4">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47791" y="1935382"/>
                          <a:ext cx="660400"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6" name="Group 65"/>
          <p:cNvGrpSpPr/>
          <p:nvPr/>
        </p:nvGrpSpPr>
        <p:grpSpPr>
          <a:xfrm>
            <a:off x="4825222" y="2384886"/>
            <a:ext cx="7287065" cy="1447702"/>
            <a:chOff x="4783016" y="3017936"/>
            <a:chExt cx="7287065" cy="1447702"/>
          </a:xfrm>
        </p:grpSpPr>
        <p:sp>
          <p:nvSpPr>
            <p:cNvPr id="60" name="TextBox 59"/>
            <p:cNvSpPr txBox="1"/>
            <p:nvPr/>
          </p:nvSpPr>
          <p:spPr>
            <a:xfrm>
              <a:off x="4783016" y="3094893"/>
              <a:ext cx="759656"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Tại</a:t>
              </a:r>
              <a:r>
                <a:rPr lang="en-US" sz="2500" dirty="0">
                  <a:latin typeface="Times New Roman" pitchFamily="18" charset="0"/>
                  <a:cs typeface="Times New Roman" pitchFamily="18" charset="0"/>
                </a:rPr>
                <a:t> </a:t>
              </a:r>
            </a:p>
          </p:txBody>
        </p:sp>
        <p:graphicFrame>
          <p:nvGraphicFramePr>
            <p:cNvPr id="61" name="Object 60"/>
            <p:cNvGraphicFramePr>
              <a:graphicFrameLocks noChangeAspect="1"/>
            </p:cNvGraphicFramePr>
            <p:nvPr/>
          </p:nvGraphicFramePr>
          <p:xfrm>
            <a:off x="5429250" y="3206750"/>
            <a:ext cx="685800" cy="292100"/>
          </p:xfrm>
          <a:graphic>
            <a:graphicData uri="http://schemas.openxmlformats.org/presentationml/2006/ole">
              <mc:AlternateContent xmlns:mc="http://schemas.openxmlformats.org/markup-compatibility/2006">
                <mc:Choice xmlns:v="urn:schemas-microsoft-com:vml" Requires="v">
                  <p:oleObj name="Equation" r:id="rId16" imgW="685800" imgH="291960" progId="Equation.DSMT4">
                    <p:embed/>
                  </p:oleObj>
                </mc:Choice>
                <mc:Fallback>
                  <p:oleObj name="Equation" r:id="rId16" imgW="685800" imgH="291960" progId="Equation.DSMT4">
                    <p:embed/>
                    <p:pic>
                      <p:nvPicPr>
                        <p:cNvPr id="0"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29250" y="3206750"/>
                          <a:ext cx="685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TextBox 61"/>
            <p:cNvSpPr txBox="1"/>
            <p:nvPr/>
          </p:nvSpPr>
          <p:spPr>
            <a:xfrm>
              <a:off x="6105377" y="3094892"/>
              <a:ext cx="1913206"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endParaRPr lang="en-US" sz="2500" dirty="0">
                <a:latin typeface="Times New Roman" pitchFamily="18" charset="0"/>
                <a:cs typeface="Times New Roman" pitchFamily="18" charset="0"/>
              </a:endParaRPr>
            </a:p>
          </p:txBody>
        </p:sp>
        <p:graphicFrame>
          <p:nvGraphicFramePr>
            <p:cNvPr id="63" name="Object 13"/>
            <p:cNvGraphicFramePr>
              <a:graphicFrameLocks noChangeAspect="1"/>
            </p:cNvGraphicFramePr>
            <p:nvPr/>
          </p:nvGraphicFramePr>
          <p:xfrm>
            <a:off x="7608960" y="3017936"/>
            <a:ext cx="266700" cy="742950"/>
          </p:xfrm>
          <a:graphic>
            <a:graphicData uri="http://schemas.openxmlformats.org/presentationml/2006/ole">
              <mc:AlternateContent xmlns:mc="http://schemas.openxmlformats.org/markup-compatibility/2006">
                <mc:Choice xmlns:v="urn:schemas-microsoft-com:vml" Requires="v">
                  <p:oleObj name="Equation" r:id="rId18" imgW="266400" imgH="749160" progId="Equation.DSMT4">
                    <p:embed/>
                  </p:oleObj>
                </mc:Choice>
                <mc:Fallback>
                  <p:oleObj name="Equation" r:id="rId18" imgW="266400" imgH="749160" progId="Equation.DSMT4">
                    <p:embed/>
                    <p:pic>
                      <p:nvPicPr>
                        <p:cNvPr id="0"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08960" y="3017936"/>
                          <a:ext cx="266700"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TextBox 63"/>
            <p:cNvSpPr txBox="1"/>
            <p:nvPr/>
          </p:nvSpPr>
          <p:spPr>
            <a:xfrm>
              <a:off x="7948245" y="3123027"/>
              <a:ext cx="4121836"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không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định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được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trị</a:t>
              </a:r>
              <a:r>
                <a:rPr lang="en-US" sz="2500" dirty="0">
                  <a:latin typeface="Times New Roman" pitchFamily="18" charset="0"/>
                  <a:cs typeface="Times New Roman" pitchFamily="18" charset="0"/>
                </a:rPr>
                <a:t> </a:t>
              </a:r>
            </a:p>
          </p:txBody>
        </p:sp>
        <p:graphicFrame>
          <p:nvGraphicFramePr>
            <p:cNvPr id="65" name="Object 13"/>
            <p:cNvGraphicFramePr>
              <a:graphicFrameLocks noChangeAspect="1"/>
            </p:cNvGraphicFramePr>
            <p:nvPr/>
          </p:nvGraphicFramePr>
          <p:xfrm>
            <a:off x="5047249" y="3722688"/>
            <a:ext cx="635000" cy="742950"/>
          </p:xfrm>
          <a:graphic>
            <a:graphicData uri="http://schemas.openxmlformats.org/presentationml/2006/ole">
              <mc:AlternateContent xmlns:mc="http://schemas.openxmlformats.org/markup-compatibility/2006">
                <mc:Choice xmlns:v="urn:schemas-microsoft-com:vml" Requires="v">
                  <p:oleObj name="Equation" r:id="rId19" imgW="634680" imgH="749160" progId="Equation.DSMT4">
                    <p:embed/>
                  </p:oleObj>
                </mc:Choice>
                <mc:Fallback>
                  <p:oleObj name="Equation" r:id="rId19" imgW="634680" imgH="749160" progId="Equation.DSMT4">
                    <p:embed/>
                    <p:pic>
                      <p:nvPicPr>
                        <p:cNvPr id="0"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47249" y="3722688"/>
                          <a:ext cx="635000"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68" name="Picture 12" descr="Ảnh động Powerpoint CTU">
            <a:hlinkClick r:id="rId21"/>
          </p:cNvPr>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10675693" y="5908430"/>
            <a:ext cx="1319360" cy="664567"/>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0" y="4316393"/>
            <a:ext cx="4628268" cy="816675"/>
            <a:chOff x="0" y="4316393"/>
            <a:chExt cx="4628268" cy="816675"/>
          </a:xfrm>
        </p:grpSpPr>
        <p:sp>
          <p:nvSpPr>
            <p:cNvPr id="102409" name="Rectangle 9"/>
            <p:cNvSpPr>
              <a:spLocks noChangeArrowheads="1"/>
            </p:cNvSpPr>
            <p:nvPr/>
          </p:nvSpPr>
          <p:spPr bwMode="auto">
            <a:xfrm>
              <a:off x="0" y="4332849"/>
              <a:ext cx="4628268" cy="80021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just" defTabSz="914400" rtl="0" eaLnBrk="1" fontAlgn="base" latinLnBrk="0" hangingPunct="1">
                <a:lnSpc>
                  <a:spcPct val="100000"/>
                </a:lnSpc>
                <a:spcBef>
                  <a:spcPct val="0"/>
                </a:spcBef>
                <a:spcAft>
                  <a:spcPct val="0"/>
                </a:spcAft>
                <a:buClrTx/>
                <a:buSzTx/>
                <a:buFontTx/>
                <a:buNone/>
                <a:tabLst/>
              </a:pP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Điều</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kiện</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xác</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định</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30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42" name="Google Shape;235;p25"/>
            <p:cNvPicPr preferRelativeResize="0"/>
            <p:nvPr/>
          </p:nvPicPr>
          <p:blipFill rotWithShape="1">
            <a:blip r:embed="rId23">
              <a:alphaModFix/>
            </a:blip>
            <a:srcRect/>
            <a:stretch/>
          </p:blipFill>
          <p:spPr>
            <a:xfrm>
              <a:off x="0" y="4316393"/>
              <a:ext cx="547147" cy="480690"/>
            </a:xfrm>
            <a:prstGeom prst="rect">
              <a:avLst/>
            </a:prstGeom>
            <a:noFill/>
            <a:ln>
              <a:noFill/>
            </a:ln>
          </p:spPr>
        </p:pic>
      </p:grpSp>
      <p:pic>
        <p:nvPicPr>
          <p:cNvPr id="44" name="Google Shape;235;p25"/>
          <p:cNvPicPr preferRelativeResize="0"/>
          <p:nvPr/>
        </p:nvPicPr>
        <p:blipFill rotWithShape="1">
          <a:blip r:embed="rId23">
            <a:alphaModFix/>
          </a:blip>
          <a:srcRect/>
          <a:stretch/>
        </p:blipFill>
        <p:spPr>
          <a:xfrm>
            <a:off x="-42200" y="3499718"/>
            <a:ext cx="490876" cy="4806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ox(i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ox(in)">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box(in)">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ox(in)">
                                      <p:cBhvr>
                                        <p:cTn id="2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5"/>
          <p:cNvSpPr txBox="1"/>
          <p:nvPr/>
        </p:nvSpPr>
        <p:spPr>
          <a:xfrm>
            <a:off x="1124262" y="1163782"/>
            <a:ext cx="9983449" cy="1077178"/>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3200" b="1" dirty="0" err="1">
                <a:solidFill>
                  <a:srgbClr val="FF0000"/>
                </a:solidFill>
                <a:latin typeface="Times New Roman"/>
                <a:ea typeface="Times New Roman"/>
                <a:cs typeface="Times New Roman"/>
                <a:sym typeface="Times New Roman"/>
              </a:rPr>
              <a:t>BÀI</a:t>
            </a:r>
            <a:r>
              <a:rPr lang="en-US" sz="3200" b="1" dirty="0">
                <a:solidFill>
                  <a:srgbClr val="FF0000"/>
                </a:solidFill>
                <a:latin typeface="Times New Roman"/>
                <a:ea typeface="Times New Roman"/>
                <a:cs typeface="Times New Roman"/>
                <a:sym typeface="Times New Roman"/>
              </a:rPr>
              <a:t> 21: </a:t>
            </a:r>
            <a:r>
              <a:rPr lang="en-US" sz="3200" b="1" dirty="0" err="1">
                <a:solidFill>
                  <a:srgbClr val="FF0000"/>
                </a:solidFill>
                <a:latin typeface="Times New Roman"/>
                <a:ea typeface="Times New Roman"/>
                <a:cs typeface="Times New Roman"/>
                <a:sym typeface="Times New Roman"/>
              </a:rPr>
              <a:t>PHÂN</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THỨC</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ĐẠI</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SỐ</a:t>
            </a: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box(in)">
                                      <p:cBhvr>
                                        <p:cTn id="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2" name="Google Shape;152;p7"/>
          <p:cNvSpPr txBox="1"/>
          <p:nvPr/>
        </p:nvSpPr>
        <p:spPr>
          <a:xfrm>
            <a:off x="2877670" y="205604"/>
            <a:ext cx="573175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rgbClr val="0070C0"/>
                </a:solidFill>
                <a:latin typeface="Times New Roman"/>
                <a:cs typeface="Times New Roman"/>
                <a:sym typeface="Times New Roman"/>
              </a:rPr>
              <a:t>Bài</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21:PHÂN</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THỨC</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ĐẠI</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SỐ</a:t>
            </a:r>
            <a:endParaRPr sz="3200">
              <a:solidFill>
                <a:srgbClr val="0070C0"/>
              </a:solidFill>
            </a:endParaRPr>
          </a:p>
        </p:txBody>
      </p:sp>
      <p:grpSp>
        <p:nvGrpSpPr>
          <p:cNvPr id="2" name="Group 16"/>
          <p:cNvGrpSpPr/>
          <p:nvPr/>
        </p:nvGrpSpPr>
        <p:grpSpPr>
          <a:xfrm>
            <a:off x="0" y="766482"/>
            <a:ext cx="12192000" cy="6092311"/>
            <a:chOff x="0" y="766482"/>
            <a:chExt cx="12192000" cy="6092311"/>
          </a:xfrm>
        </p:grpSpPr>
        <p:cxnSp>
          <p:nvCxnSpPr>
            <p:cNvPr id="4" name="Straight Connector 3"/>
            <p:cNvCxnSpPr/>
            <p:nvPr/>
          </p:nvCxnSpPr>
          <p:spPr>
            <a:xfrm>
              <a:off x="0" y="766482"/>
              <a:ext cx="12192000" cy="1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647267" y="3812242"/>
              <a:ext cx="6091515"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Rectangle 1"/>
          <p:cNvSpPr>
            <a:spLocks noChangeArrowheads="1"/>
          </p:cNvSpPr>
          <p:nvPr/>
        </p:nvSpPr>
        <p:spPr bwMode="auto">
          <a:xfrm>
            <a:off x="0" y="820271"/>
            <a:ext cx="4464424"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đại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7" name="Rectangle 1"/>
          <p:cNvSpPr>
            <a:spLocks noChangeArrowheads="1"/>
          </p:cNvSpPr>
          <p:nvPr/>
        </p:nvSpPr>
        <p:spPr bwMode="auto">
          <a:xfrm>
            <a:off x="-94129" y="1277470"/>
            <a:ext cx="4262718"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lang="en-US" sz="2500" b="1" dirty="0">
                <a:solidFill>
                  <a:schemeClr val="tx1"/>
                </a:solidFill>
                <a:latin typeface="Times New Roman" pitchFamily="18" charset="0"/>
                <a:ea typeface="Times New Roman" pitchFamily="18" charset="0"/>
                <a:cs typeface="Times New Roman" pitchFamily="18" charset="0"/>
              </a:rPr>
              <a:t>2.</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Hai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bằng</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nhau</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95233" name="Object 1"/>
          <p:cNvGraphicFramePr>
            <a:graphicFrameLocks noChangeAspect="1"/>
          </p:cNvGraphicFramePr>
          <p:nvPr/>
        </p:nvGraphicFramePr>
        <p:xfrm>
          <a:off x="922338" y="1860550"/>
          <a:ext cx="2624137" cy="742950"/>
        </p:xfrm>
        <a:graphic>
          <a:graphicData uri="http://schemas.openxmlformats.org/presentationml/2006/ole">
            <mc:AlternateContent xmlns:mc="http://schemas.openxmlformats.org/markup-compatibility/2006">
              <mc:Choice xmlns:v="urn:schemas-microsoft-com:vml" Requires="v">
                <p:oleObj name="Equation" r:id="rId3" imgW="2641320" imgH="749160" progId="Equation.DSMT4">
                  <p:embed/>
                </p:oleObj>
              </mc:Choice>
              <mc:Fallback>
                <p:oleObj name="Equation" r:id="rId3" imgW="2641320" imgH="749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338" y="1860550"/>
                        <a:ext cx="2624137"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4" name="Rectangle 2"/>
          <p:cNvSpPr>
            <a:spLocks noChangeArrowheads="1"/>
          </p:cNvSpPr>
          <p:nvPr/>
        </p:nvSpPr>
        <p:spPr bwMode="auto">
          <a:xfrm>
            <a:off x="0" y="2702858"/>
            <a:ext cx="4642338"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nl-NL" sz="25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3.</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Điều</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kiện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xác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định</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và</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giá</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trị</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5235" name="Rectangle 3"/>
          <p:cNvSpPr>
            <a:spLocks noChangeArrowheads="1"/>
          </p:cNvSpPr>
          <p:nvPr/>
        </p:nvSpPr>
        <p:spPr bwMode="auto">
          <a:xfrm>
            <a:off x="-28132" y="3559125"/>
            <a:ext cx="4825217"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nl-NL" sz="23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Giá trị của phân thức tại giá trị đã cho của biến</a:t>
            </a:r>
            <a:endParaRPr kumimoji="0" lang="nl-NL" sz="230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5240"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14" descr="https://lh3.googleusercontent.com/-hCZmtIGIYWo/WsHN9xcCJ-I/AAAAAAAAB7c/XZXLuzX8LEgcBZyvQvRyNuKebeDk0QYhwCHMYCw/h136/6-mau_slide_powerpoint_dep_ctu.vn_(38).jp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870576" y="0"/>
            <a:ext cx="3028950" cy="753035"/>
          </a:xfrm>
          <a:prstGeom prst="rect">
            <a:avLst/>
          </a:prstGeom>
          <a:noFill/>
          <a:extLst>
            <a:ext uri="{909E8E84-426E-40DD-AFC4-6F175D3DCCD1}">
              <a14:hiddenFill xmlns:a14="http://schemas.microsoft.com/office/drawing/2010/main">
                <a:solidFill>
                  <a:srgbClr val="FFFFFF"/>
                </a:solidFill>
              </a14:hiddenFill>
            </a:ext>
          </a:extLst>
        </p:spPr>
      </p:pic>
      <p:sp>
        <p:nvSpPr>
          <p:cNvPr id="95247"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5249"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5252"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4"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8" name="Rectangle 1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71"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4332849"/>
            <a:ext cx="4628268" cy="44627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Điều</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kiện</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xác</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định</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30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0241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9" name="Rectangle 19"/>
          <p:cNvSpPr>
            <a:spLocks noChangeArrowheads="1"/>
          </p:cNvSpPr>
          <p:nvPr/>
        </p:nvSpPr>
        <p:spPr bwMode="auto">
          <a:xfrm>
            <a:off x="4609514" y="829994"/>
            <a:ext cx="7582486"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Điều kiện để giá trị của phân thức được xác định là gì ?</a:t>
            </a:r>
            <a:endParaRPr kumimoji="0" lang="en-US" sz="25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Khi nào phải tìm ĐKXĐ của phân thức ?</a:t>
            </a:r>
            <a:endParaRPr kumimoji="0" lang="en-US" sz="25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Điều kiện xác định của phân thức là gì ?</a:t>
            </a:r>
            <a:endParaRPr kumimoji="0" lang="nl-NL" sz="2500" b="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102422" name="Rectangle 22"/>
          <p:cNvSpPr>
            <a:spLocks noChangeArrowheads="1"/>
          </p:cNvSpPr>
          <p:nvPr/>
        </p:nvSpPr>
        <p:spPr bwMode="auto">
          <a:xfrm>
            <a:off x="4839286" y="2546252"/>
            <a:ext cx="7127631" cy="15350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just" defTabSz="914400" rtl="0" eaLnBrk="1" fontAlgn="base" latinLnBrk="0" hangingPunct="1">
              <a:lnSpc>
                <a:spcPct val="125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Điều</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kiện</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để</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giá</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trị</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được</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xác</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định</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là</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khi</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thay</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giá</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trị</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đã</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cho</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biến</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vào</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thì</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mẫu</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phải</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khác</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0</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02423" name="Rectangle 23"/>
          <p:cNvSpPr>
            <a:spLocks noChangeArrowheads="1"/>
          </p:cNvSpPr>
          <p:nvPr/>
        </p:nvSpPr>
        <p:spPr bwMode="auto">
          <a:xfrm>
            <a:off x="4789714" y="4669796"/>
            <a:ext cx="7177203" cy="86177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just"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Điều</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kiện</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xác</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định</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là</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mẫu</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phải</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khác</a:t>
            </a:r>
            <a:r>
              <a:rPr kumimoji="0" lang="en-US" sz="25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0</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67" name="Curved Right Arrow 66"/>
          <p:cNvSpPr/>
          <p:nvPr/>
        </p:nvSpPr>
        <p:spPr>
          <a:xfrm>
            <a:off x="4754879" y="2067950"/>
            <a:ext cx="661182" cy="5486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Rectangle 48"/>
          <p:cNvSpPr/>
          <p:nvPr/>
        </p:nvSpPr>
        <p:spPr>
          <a:xfrm>
            <a:off x="4809345" y="4091037"/>
            <a:ext cx="5363969" cy="477054"/>
          </a:xfrm>
          <a:prstGeom prst="rect">
            <a:avLst/>
          </a:prstGeom>
        </p:spPr>
        <p:txBody>
          <a:bodyPr wrap="none">
            <a:spAutoFit/>
          </a:bodyPr>
          <a:lstStyle/>
          <a:p>
            <a:pPr lvl="0" indent="92075" eaLnBrk="0" fontAlgn="base" hangingPunct="0">
              <a:spcBef>
                <a:spcPct val="0"/>
              </a:spcBef>
              <a:spcAft>
                <a:spcPct val="0"/>
              </a:spcAft>
              <a:buClrTx/>
            </a:pPr>
            <a:r>
              <a:rPr lang="en-US" sz="2500" dirty="0">
                <a:solidFill>
                  <a:schemeClr val="tx1"/>
                </a:solidFill>
                <a:latin typeface="Times New Roman" pitchFamily="18" charset="0"/>
                <a:ea typeface="Times New Roman" pitchFamily="18" charset="0"/>
                <a:cs typeface="Times New Roman" pitchFamily="18" charset="0"/>
              </a:rPr>
              <a:t>- </a:t>
            </a:r>
            <a:r>
              <a:rPr lang="en-US" sz="2500" dirty="0" err="1">
                <a:solidFill>
                  <a:schemeClr val="tx1"/>
                </a:solidFill>
                <a:latin typeface="Times New Roman" pitchFamily="18" charset="0"/>
                <a:ea typeface="Times New Roman" pitchFamily="18" charset="0"/>
                <a:cs typeface="Times New Roman" pitchFamily="18" charset="0"/>
              </a:rPr>
              <a:t>Khi</a:t>
            </a:r>
            <a:r>
              <a:rPr lang="en-US" sz="2500" dirty="0">
                <a:solidFill>
                  <a:schemeClr val="tx1"/>
                </a:solidFill>
                <a:latin typeface="Times New Roman" pitchFamily="18" charset="0"/>
                <a:ea typeface="Times New Roman" pitchFamily="18" charset="0"/>
                <a:cs typeface="Times New Roman" pitchFamily="18" charset="0"/>
              </a:rPr>
              <a:t> </a:t>
            </a:r>
            <a:r>
              <a:rPr lang="en-US" sz="2500" dirty="0" err="1">
                <a:solidFill>
                  <a:schemeClr val="tx1"/>
                </a:solidFill>
                <a:latin typeface="Times New Roman" pitchFamily="18" charset="0"/>
                <a:ea typeface="Times New Roman" pitchFamily="18" charset="0"/>
                <a:cs typeface="Times New Roman" pitchFamily="18" charset="0"/>
              </a:rPr>
              <a:t>cần</a:t>
            </a:r>
            <a:r>
              <a:rPr lang="en-US" sz="2500" dirty="0">
                <a:solidFill>
                  <a:schemeClr val="tx1"/>
                </a:solidFill>
                <a:latin typeface="Times New Roman" pitchFamily="18" charset="0"/>
                <a:ea typeface="Times New Roman" pitchFamily="18" charset="0"/>
                <a:cs typeface="Times New Roman" pitchFamily="18" charset="0"/>
              </a:rPr>
              <a:t> </a:t>
            </a:r>
            <a:r>
              <a:rPr lang="en-US" sz="2500" dirty="0" err="1">
                <a:solidFill>
                  <a:schemeClr val="tx1"/>
                </a:solidFill>
                <a:latin typeface="Times New Roman" pitchFamily="18" charset="0"/>
                <a:ea typeface="Times New Roman" pitchFamily="18" charset="0"/>
                <a:cs typeface="Times New Roman" pitchFamily="18" charset="0"/>
              </a:rPr>
              <a:t>xác</a:t>
            </a:r>
            <a:r>
              <a:rPr lang="en-US" sz="2500" dirty="0">
                <a:solidFill>
                  <a:schemeClr val="tx1"/>
                </a:solidFill>
                <a:latin typeface="Times New Roman" pitchFamily="18" charset="0"/>
                <a:ea typeface="Times New Roman" pitchFamily="18" charset="0"/>
                <a:cs typeface="Times New Roman" pitchFamily="18" charset="0"/>
              </a:rPr>
              <a:t> </a:t>
            </a:r>
            <a:r>
              <a:rPr lang="en-US" sz="2500" dirty="0" err="1">
                <a:solidFill>
                  <a:schemeClr val="tx1"/>
                </a:solidFill>
                <a:latin typeface="Times New Roman" pitchFamily="18" charset="0"/>
                <a:ea typeface="Times New Roman" pitchFamily="18" charset="0"/>
                <a:cs typeface="Times New Roman" pitchFamily="18" charset="0"/>
              </a:rPr>
              <a:t>định</a:t>
            </a:r>
            <a:r>
              <a:rPr lang="en-US" sz="2500" dirty="0">
                <a:solidFill>
                  <a:schemeClr val="tx1"/>
                </a:solidFill>
                <a:latin typeface="Times New Roman" pitchFamily="18" charset="0"/>
                <a:ea typeface="Times New Roman" pitchFamily="18" charset="0"/>
                <a:cs typeface="Times New Roman" pitchFamily="18" charset="0"/>
              </a:rPr>
              <a:t> </a:t>
            </a:r>
            <a:r>
              <a:rPr lang="en-US" sz="2500" dirty="0" err="1">
                <a:solidFill>
                  <a:schemeClr val="tx1"/>
                </a:solidFill>
                <a:latin typeface="Times New Roman" pitchFamily="18" charset="0"/>
                <a:ea typeface="Times New Roman" pitchFamily="18" charset="0"/>
                <a:cs typeface="Times New Roman" pitchFamily="18" charset="0"/>
              </a:rPr>
              <a:t>giá</a:t>
            </a:r>
            <a:r>
              <a:rPr lang="en-US" sz="2500" dirty="0">
                <a:solidFill>
                  <a:schemeClr val="tx1"/>
                </a:solidFill>
                <a:latin typeface="Times New Roman" pitchFamily="18" charset="0"/>
                <a:ea typeface="Times New Roman" pitchFamily="18" charset="0"/>
                <a:cs typeface="Times New Roman" pitchFamily="18" charset="0"/>
              </a:rPr>
              <a:t> </a:t>
            </a:r>
            <a:r>
              <a:rPr lang="en-US" sz="2500" dirty="0" err="1">
                <a:solidFill>
                  <a:schemeClr val="tx1"/>
                </a:solidFill>
                <a:latin typeface="Times New Roman" pitchFamily="18" charset="0"/>
                <a:ea typeface="Times New Roman" pitchFamily="18" charset="0"/>
                <a:cs typeface="Times New Roman" pitchFamily="18" charset="0"/>
              </a:rPr>
              <a:t>trị</a:t>
            </a:r>
            <a:r>
              <a:rPr lang="en-US" sz="2500" dirty="0">
                <a:solidFill>
                  <a:schemeClr val="tx1"/>
                </a:solidFill>
                <a:latin typeface="Times New Roman" pitchFamily="18" charset="0"/>
                <a:ea typeface="Times New Roman" pitchFamily="18" charset="0"/>
                <a:cs typeface="Times New Roman" pitchFamily="18" charset="0"/>
              </a:rPr>
              <a:t> </a:t>
            </a:r>
            <a:r>
              <a:rPr lang="en-US" sz="2500" dirty="0" err="1">
                <a:solidFill>
                  <a:schemeClr val="tx1"/>
                </a:solidFill>
                <a:latin typeface="Times New Roman" pitchFamily="18" charset="0"/>
                <a:ea typeface="Times New Roman" pitchFamily="18" charset="0"/>
                <a:cs typeface="Times New Roman" pitchFamily="18" charset="0"/>
              </a:rPr>
              <a:t>của</a:t>
            </a:r>
            <a:r>
              <a:rPr lang="en-US" sz="2500" dirty="0">
                <a:solidFill>
                  <a:schemeClr val="tx1"/>
                </a:solidFill>
                <a:latin typeface="Times New Roman" pitchFamily="18" charset="0"/>
                <a:ea typeface="Times New Roman" pitchFamily="18" charset="0"/>
                <a:cs typeface="Times New Roman" pitchFamily="18" charset="0"/>
              </a:rPr>
              <a:t> </a:t>
            </a:r>
            <a:r>
              <a:rPr lang="en-US" sz="2500" dirty="0" err="1">
                <a:solidFill>
                  <a:schemeClr val="tx1"/>
                </a:solidFill>
                <a:latin typeface="Times New Roman" pitchFamily="18" charset="0"/>
                <a:ea typeface="Times New Roman" pitchFamily="18" charset="0"/>
                <a:cs typeface="Times New Roman" pitchFamily="18" charset="0"/>
              </a:rPr>
              <a:t>phân</a:t>
            </a:r>
            <a:r>
              <a:rPr lang="en-US" sz="2500" dirty="0">
                <a:solidFill>
                  <a:schemeClr val="tx1"/>
                </a:solidFill>
                <a:latin typeface="Times New Roman" pitchFamily="18" charset="0"/>
                <a:ea typeface="Times New Roman" pitchFamily="18" charset="0"/>
                <a:cs typeface="Times New Roman" pitchFamily="18" charset="0"/>
              </a:rPr>
              <a:t> </a:t>
            </a:r>
            <a:r>
              <a:rPr lang="en-US" sz="2500" dirty="0" err="1">
                <a:solidFill>
                  <a:schemeClr val="tx1"/>
                </a:solidFill>
                <a:latin typeface="Times New Roman" pitchFamily="18" charset="0"/>
                <a:ea typeface="Times New Roman" pitchFamily="18" charset="0"/>
                <a:cs typeface="Times New Roman" pitchFamily="18" charset="0"/>
              </a:rPr>
              <a:t>thức</a:t>
            </a:r>
            <a:endParaRPr lang="en-US" sz="2500" dirty="0">
              <a:solidFill>
                <a:schemeClr val="tx1"/>
              </a:solidFill>
              <a:latin typeface="Times New Roman" pitchFamily="18" charset="0"/>
              <a:ea typeface="Times New Roman" pitchFamily="18" charset="0"/>
              <a:cs typeface="Times New Roman" pitchFamily="18" charset="0"/>
            </a:endParaRPr>
          </a:p>
        </p:txBody>
      </p:sp>
      <p:sp>
        <p:nvSpPr>
          <p:cNvPr id="104467" name="Rectangle 19"/>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68" name="Group 67"/>
          <p:cNvGrpSpPr/>
          <p:nvPr/>
        </p:nvGrpSpPr>
        <p:grpSpPr>
          <a:xfrm>
            <a:off x="0" y="4836432"/>
            <a:ext cx="4557486" cy="1484073"/>
            <a:chOff x="0" y="4836432"/>
            <a:chExt cx="4557486" cy="1484073"/>
          </a:xfrm>
        </p:grpSpPr>
        <p:sp>
          <p:nvSpPr>
            <p:cNvPr id="58" name="TextBox 57"/>
            <p:cNvSpPr txBox="1"/>
            <p:nvPr/>
          </p:nvSpPr>
          <p:spPr>
            <a:xfrm>
              <a:off x="1" y="4920343"/>
              <a:ext cx="4151085" cy="446276"/>
            </a:xfrm>
            <a:prstGeom prst="rect">
              <a:avLst/>
            </a:prstGeom>
            <a:noFill/>
          </p:spPr>
          <p:txBody>
            <a:bodyPr wrap="square" rtlCol="0">
              <a:spAutoFit/>
            </a:bodyPr>
            <a:lstStyle/>
            <a:p>
              <a:r>
                <a:rPr lang="en-US" sz="2300" dirty="0" err="1">
                  <a:latin typeface="Times New Roman" pitchFamily="18" charset="0"/>
                  <a:cs typeface="Times New Roman" pitchFamily="18" charset="0"/>
                </a:rPr>
                <a:t>Điều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kiện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xác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định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phân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thức</a:t>
              </a:r>
              <a:r>
                <a:rPr lang="en-US" sz="2300" dirty="0">
                  <a:latin typeface="Times New Roman" pitchFamily="18" charset="0"/>
                  <a:cs typeface="Times New Roman" pitchFamily="18" charset="0"/>
                </a:rPr>
                <a:t> </a:t>
              </a:r>
            </a:p>
          </p:txBody>
        </p:sp>
        <p:graphicFrame>
          <p:nvGraphicFramePr>
            <p:cNvPr id="59" name="Object 58"/>
            <p:cNvGraphicFramePr>
              <a:graphicFrameLocks noChangeAspect="1"/>
            </p:cNvGraphicFramePr>
            <p:nvPr/>
          </p:nvGraphicFramePr>
          <p:xfrm>
            <a:off x="4089400" y="4836432"/>
            <a:ext cx="304800" cy="685800"/>
          </p:xfrm>
          <a:graphic>
            <a:graphicData uri="http://schemas.openxmlformats.org/presentationml/2006/ole">
              <mc:AlternateContent xmlns:mc="http://schemas.openxmlformats.org/markup-compatibility/2006">
                <mc:Choice xmlns:v="urn:schemas-microsoft-com:vml" Requires="v">
                  <p:oleObj name="Equation" r:id="rId6" imgW="304560" imgH="685800" progId="Equation.DSMT4">
                    <p:embed/>
                  </p:oleObj>
                </mc:Choice>
                <mc:Fallback>
                  <p:oleObj name="Equation" r:id="rId6" imgW="304560" imgH="685800" progId="Equation.DSMT4">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9400" y="4836432"/>
                          <a:ext cx="3048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 name="TextBox 65"/>
            <p:cNvSpPr txBox="1"/>
            <p:nvPr/>
          </p:nvSpPr>
          <p:spPr>
            <a:xfrm>
              <a:off x="0" y="5384800"/>
              <a:ext cx="4557486" cy="935705"/>
            </a:xfrm>
            <a:prstGeom prst="rect">
              <a:avLst/>
            </a:prstGeom>
            <a:noFill/>
          </p:spPr>
          <p:txBody>
            <a:bodyPr wrap="square" rtlCol="0">
              <a:spAutoFit/>
            </a:bodyPr>
            <a:lstStyle/>
            <a:p>
              <a:pPr>
                <a:lnSpc>
                  <a:spcPct val="125000"/>
                </a:lnSpc>
              </a:pPr>
              <a:r>
                <a:rPr lang="en-US" sz="2300" dirty="0" err="1">
                  <a:latin typeface="Times New Roman" pitchFamily="18" charset="0"/>
                  <a:cs typeface="Times New Roman" pitchFamily="18" charset="0"/>
                </a:rPr>
                <a:t>là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điều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kiện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biến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để</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giá</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trị</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mẫu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thức</a:t>
              </a:r>
              <a:r>
                <a:rPr lang="en-US" sz="2300" dirty="0">
                  <a:latin typeface="Times New Roman" pitchFamily="18" charset="0"/>
                  <a:cs typeface="Times New Roman" pitchFamily="18" charset="0"/>
                </a:rPr>
                <a:t> B </a:t>
              </a:r>
              <a:r>
                <a:rPr lang="en-US" sz="2300" dirty="0" err="1">
                  <a:latin typeface="Times New Roman" pitchFamily="18" charset="0"/>
                  <a:cs typeface="Times New Roman" pitchFamily="18" charset="0"/>
                </a:rPr>
                <a:t>khác</a:t>
              </a:r>
              <a:r>
                <a:rPr lang="en-US" sz="2300" dirty="0">
                  <a:latin typeface="Times New Roman" pitchFamily="18" charset="0"/>
                  <a:cs typeface="Times New Roman" pitchFamily="18" charset="0"/>
                </a:rPr>
                <a:t> 0</a:t>
              </a:r>
            </a:p>
          </p:txBody>
        </p:sp>
      </p:grpSp>
      <p:pic>
        <p:nvPicPr>
          <p:cNvPr id="69" name="Picture 12" descr="Ảnh động Powerpoint CTU">
            <a:hlinkClick r:id="rId8"/>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6193433"/>
            <a:ext cx="1319360" cy="664567"/>
          </a:xfrm>
          <a:prstGeom prst="rect">
            <a:avLst/>
          </a:prstGeom>
          <a:noFill/>
          <a:extLst>
            <a:ext uri="{909E8E84-426E-40DD-AFC4-6F175D3DCCD1}">
              <a14:hiddenFill xmlns:a14="http://schemas.microsoft.com/office/drawing/2010/main">
                <a:solidFill>
                  <a:srgbClr val="FFFFFF"/>
                </a:solidFill>
              </a14:hiddenFill>
            </a:ext>
          </a:extLst>
        </p:spPr>
      </p:pic>
      <p:pic>
        <p:nvPicPr>
          <p:cNvPr id="32" name="Google Shape;235;p25"/>
          <p:cNvPicPr preferRelativeResize="0"/>
          <p:nvPr/>
        </p:nvPicPr>
        <p:blipFill rotWithShape="1">
          <a:blip r:embed="rId10">
            <a:alphaModFix/>
          </a:blip>
          <a:srcRect/>
          <a:stretch/>
        </p:blipFill>
        <p:spPr>
          <a:xfrm>
            <a:off x="64056" y="3629465"/>
            <a:ext cx="414247" cy="365761"/>
          </a:xfrm>
          <a:prstGeom prst="rect">
            <a:avLst/>
          </a:prstGeom>
          <a:noFill/>
          <a:ln>
            <a:noFill/>
          </a:ln>
        </p:spPr>
      </p:pic>
      <p:pic>
        <p:nvPicPr>
          <p:cNvPr id="33" name="Google Shape;235;p25"/>
          <p:cNvPicPr preferRelativeResize="0"/>
          <p:nvPr/>
        </p:nvPicPr>
        <p:blipFill rotWithShape="1">
          <a:blip r:embed="rId10">
            <a:alphaModFix/>
          </a:blip>
          <a:srcRect/>
          <a:stretch/>
        </p:blipFill>
        <p:spPr>
          <a:xfrm>
            <a:off x="0" y="4386776"/>
            <a:ext cx="414247" cy="36576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19"/>
                                        </p:tgtEl>
                                        <p:attrNameLst>
                                          <p:attrName>style.visibility</p:attrName>
                                        </p:attrNameLst>
                                      </p:cBhvr>
                                      <p:to>
                                        <p:strVal val="visible"/>
                                      </p:to>
                                    </p:set>
                                    <p:animEffect transition="in" filter="box(in)">
                                      <p:cBhvr>
                                        <p:cTn id="7" dur="500"/>
                                        <p:tgtEl>
                                          <p:spTgt spid="1024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box(in)">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422"/>
                                        </p:tgtEl>
                                        <p:attrNameLst>
                                          <p:attrName>style.visibility</p:attrName>
                                        </p:attrNameLst>
                                      </p:cBhvr>
                                      <p:to>
                                        <p:strVal val="visible"/>
                                      </p:to>
                                    </p:set>
                                    <p:animEffect transition="in" filter="box(in)">
                                      <p:cBhvr>
                                        <p:cTn id="17" dur="500"/>
                                        <p:tgtEl>
                                          <p:spTgt spid="10242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ox(in)">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423"/>
                                        </p:tgtEl>
                                        <p:attrNameLst>
                                          <p:attrName>style.visibility</p:attrName>
                                        </p:attrNameLst>
                                      </p:cBhvr>
                                      <p:to>
                                        <p:strVal val="visible"/>
                                      </p:to>
                                    </p:set>
                                    <p:animEffect transition="in" filter="box(in)">
                                      <p:cBhvr>
                                        <p:cTn id="27" dur="500"/>
                                        <p:tgtEl>
                                          <p:spTgt spid="10242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box(in)">
                                      <p:cBhvr>
                                        <p:cTn id="3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9" grpId="0"/>
      <p:bldP spid="102422" grpId="0"/>
      <p:bldP spid="102423" grpId="0" animBg="1"/>
      <p:bldP spid="67" grpId="0" animBg="1"/>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2" name="Google Shape;152;p7"/>
          <p:cNvSpPr txBox="1"/>
          <p:nvPr/>
        </p:nvSpPr>
        <p:spPr>
          <a:xfrm>
            <a:off x="2877670" y="205604"/>
            <a:ext cx="573175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rgbClr val="0070C0"/>
                </a:solidFill>
                <a:latin typeface="Times New Roman"/>
                <a:cs typeface="Times New Roman"/>
                <a:sym typeface="Times New Roman"/>
              </a:rPr>
              <a:t>Bài</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21:PHÂN</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THỨC</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ĐẠI</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SỐ</a:t>
            </a:r>
            <a:endParaRPr sz="3200">
              <a:solidFill>
                <a:srgbClr val="0070C0"/>
              </a:solidFill>
            </a:endParaRPr>
          </a:p>
        </p:txBody>
      </p:sp>
      <p:grpSp>
        <p:nvGrpSpPr>
          <p:cNvPr id="2" name="Group 16"/>
          <p:cNvGrpSpPr/>
          <p:nvPr/>
        </p:nvGrpSpPr>
        <p:grpSpPr>
          <a:xfrm>
            <a:off x="0" y="766482"/>
            <a:ext cx="12192000" cy="6092311"/>
            <a:chOff x="0" y="766482"/>
            <a:chExt cx="12192000" cy="6092311"/>
          </a:xfrm>
        </p:grpSpPr>
        <p:cxnSp>
          <p:nvCxnSpPr>
            <p:cNvPr id="4" name="Straight Connector 3"/>
            <p:cNvCxnSpPr/>
            <p:nvPr/>
          </p:nvCxnSpPr>
          <p:spPr>
            <a:xfrm>
              <a:off x="0" y="766482"/>
              <a:ext cx="12192000" cy="1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647267" y="3812242"/>
              <a:ext cx="6091515"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Rectangle 1"/>
          <p:cNvSpPr>
            <a:spLocks noChangeArrowheads="1"/>
          </p:cNvSpPr>
          <p:nvPr/>
        </p:nvSpPr>
        <p:spPr bwMode="auto">
          <a:xfrm>
            <a:off x="0" y="820271"/>
            <a:ext cx="4464424"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đại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7" name="Rectangle 1"/>
          <p:cNvSpPr>
            <a:spLocks noChangeArrowheads="1"/>
          </p:cNvSpPr>
          <p:nvPr/>
        </p:nvSpPr>
        <p:spPr bwMode="auto">
          <a:xfrm>
            <a:off x="-94129" y="1277470"/>
            <a:ext cx="4262718"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lang="en-US" sz="2500" b="1" dirty="0">
                <a:solidFill>
                  <a:schemeClr val="tx1"/>
                </a:solidFill>
                <a:latin typeface="Times New Roman" pitchFamily="18" charset="0"/>
                <a:ea typeface="Times New Roman" pitchFamily="18" charset="0"/>
                <a:cs typeface="Times New Roman" pitchFamily="18" charset="0"/>
              </a:rPr>
              <a:t>2.</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Hai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bằng</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nhau</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95233" name="Object 1"/>
          <p:cNvGraphicFramePr>
            <a:graphicFrameLocks noChangeAspect="1"/>
          </p:cNvGraphicFramePr>
          <p:nvPr/>
        </p:nvGraphicFramePr>
        <p:xfrm>
          <a:off x="922338" y="1860550"/>
          <a:ext cx="2624137" cy="742950"/>
        </p:xfrm>
        <a:graphic>
          <a:graphicData uri="http://schemas.openxmlformats.org/presentationml/2006/ole">
            <mc:AlternateContent xmlns:mc="http://schemas.openxmlformats.org/markup-compatibility/2006">
              <mc:Choice xmlns:v="urn:schemas-microsoft-com:vml" Requires="v">
                <p:oleObj name="Equation" r:id="rId3" imgW="2641320" imgH="749160" progId="Equation.DSMT4">
                  <p:embed/>
                </p:oleObj>
              </mc:Choice>
              <mc:Fallback>
                <p:oleObj name="Equation" r:id="rId3" imgW="2641320" imgH="749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338" y="1860550"/>
                        <a:ext cx="2624137"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4" name="Rectangle 2"/>
          <p:cNvSpPr>
            <a:spLocks noChangeArrowheads="1"/>
          </p:cNvSpPr>
          <p:nvPr/>
        </p:nvSpPr>
        <p:spPr bwMode="auto">
          <a:xfrm>
            <a:off x="0" y="2702858"/>
            <a:ext cx="4642338"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nl-NL" sz="25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3.</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Điều</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kiện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xác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định</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và</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giá</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trị</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5235" name="Rectangle 3"/>
          <p:cNvSpPr>
            <a:spLocks noChangeArrowheads="1"/>
          </p:cNvSpPr>
          <p:nvPr/>
        </p:nvSpPr>
        <p:spPr bwMode="auto">
          <a:xfrm>
            <a:off x="-28132" y="3559125"/>
            <a:ext cx="4825217"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nl-NL" sz="23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Giá trị của phân thức tại giá trị đã cho của biến</a:t>
            </a:r>
            <a:endParaRPr kumimoji="0" lang="nl-NL" sz="230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5240"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14" descr="https://lh3.googleusercontent.com/-hCZmtIGIYWo/WsHN9xcCJ-I/AAAAAAAAB7c/XZXLuzX8LEgcBZyvQvRyNuKebeDk0QYhwCHMYCw/h136/6-mau_slide_powerpoint_dep_ctu.vn_(38).jp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870576" y="0"/>
            <a:ext cx="3028950" cy="753035"/>
          </a:xfrm>
          <a:prstGeom prst="rect">
            <a:avLst/>
          </a:prstGeom>
          <a:noFill/>
          <a:extLst>
            <a:ext uri="{909E8E84-426E-40DD-AFC4-6F175D3DCCD1}">
              <a14:hiddenFill xmlns:a14="http://schemas.microsoft.com/office/drawing/2010/main">
                <a:solidFill>
                  <a:srgbClr val="FFFFFF"/>
                </a:solidFill>
              </a14:hiddenFill>
            </a:ext>
          </a:extLst>
        </p:spPr>
      </p:pic>
      <p:sp>
        <p:nvSpPr>
          <p:cNvPr id="95247"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5249"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5252"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4"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8" name="Rectangle 1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71"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4332849"/>
            <a:ext cx="4628268" cy="44627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lang="en-US" sz="2300" dirty="0">
                <a:solidFill>
                  <a:schemeClr val="tx1"/>
                </a:solidFill>
                <a:latin typeface="Times New Roman" pitchFamily="18" charset="0"/>
                <a:ea typeface="Times New Roman" pitchFamily="18" charset="0"/>
                <a:cs typeface="Times New Roman" pitchFamily="18" charset="0"/>
              </a:rPr>
              <a:t>   </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Điều</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kiện</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xác</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định</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3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3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30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0241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67" name="Rectangle 19"/>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3" name="Group 67"/>
          <p:cNvGrpSpPr/>
          <p:nvPr/>
        </p:nvGrpSpPr>
        <p:grpSpPr>
          <a:xfrm>
            <a:off x="0" y="4836432"/>
            <a:ext cx="4557486" cy="1484073"/>
            <a:chOff x="0" y="4836432"/>
            <a:chExt cx="4557486" cy="1484073"/>
          </a:xfrm>
        </p:grpSpPr>
        <p:sp>
          <p:nvSpPr>
            <p:cNvPr id="58" name="TextBox 57"/>
            <p:cNvSpPr txBox="1"/>
            <p:nvPr/>
          </p:nvSpPr>
          <p:spPr>
            <a:xfrm>
              <a:off x="1" y="4920343"/>
              <a:ext cx="4151085" cy="446276"/>
            </a:xfrm>
            <a:prstGeom prst="rect">
              <a:avLst/>
            </a:prstGeom>
            <a:noFill/>
          </p:spPr>
          <p:txBody>
            <a:bodyPr wrap="square" rtlCol="0">
              <a:spAutoFit/>
            </a:bodyPr>
            <a:lstStyle/>
            <a:p>
              <a:r>
                <a:rPr lang="en-US" sz="2300" dirty="0" err="1">
                  <a:latin typeface="Times New Roman" pitchFamily="18" charset="0"/>
                  <a:cs typeface="Times New Roman" pitchFamily="18" charset="0"/>
                </a:rPr>
                <a:t>Điều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kiện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xác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định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phân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thức</a:t>
              </a:r>
              <a:r>
                <a:rPr lang="en-US" sz="2300" dirty="0">
                  <a:latin typeface="Times New Roman" pitchFamily="18" charset="0"/>
                  <a:cs typeface="Times New Roman" pitchFamily="18" charset="0"/>
                </a:rPr>
                <a:t> </a:t>
              </a:r>
            </a:p>
          </p:txBody>
        </p:sp>
        <p:graphicFrame>
          <p:nvGraphicFramePr>
            <p:cNvPr id="59" name="Object 58"/>
            <p:cNvGraphicFramePr>
              <a:graphicFrameLocks noChangeAspect="1"/>
            </p:cNvGraphicFramePr>
            <p:nvPr/>
          </p:nvGraphicFramePr>
          <p:xfrm>
            <a:off x="4089400" y="4836432"/>
            <a:ext cx="304800" cy="685800"/>
          </p:xfrm>
          <a:graphic>
            <a:graphicData uri="http://schemas.openxmlformats.org/presentationml/2006/ole">
              <mc:AlternateContent xmlns:mc="http://schemas.openxmlformats.org/markup-compatibility/2006">
                <mc:Choice xmlns:v="urn:schemas-microsoft-com:vml" Requires="v">
                  <p:oleObj name="Equation" r:id="rId6" imgW="304560" imgH="685800" progId="Equation.DSMT4">
                    <p:embed/>
                  </p:oleObj>
                </mc:Choice>
                <mc:Fallback>
                  <p:oleObj name="Equation" r:id="rId6" imgW="304560" imgH="685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9400" y="4836432"/>
                          <a:ext cx="3048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 name="TextBox 65"/>
            <p:cNvSpPr txBox="1"/>
            <p:nvPr/>
          </p:nvSpPr>
          <p:spPr>
            <a:xfrm>
              <a:off x="0" y="5384800"/>
              <a:ext cx="4557486" cy="935705"/>
            </a:xfrm>
            <a:prstGeom prst="rect">
              <a:avLst/>
            </a:prstGeom>
            <a:noFill/>
          </p:spPr>
          <p:txBody>
            <a:bodyPr wrap="square" rtlCol="0">
              <a:spAutoFit/>
            </a:bodyPr>
            <a:lstStyle/>
            <a:p>
              <a:pPr>
                <a:lnSpc>
                  <a:spcPct val="125000"/>
                </a:lnSpc>
              </a:pPr>
              <a:r>
                <a:rPr lang="en-US" sz="2300" dirty="0" err="1">
                  <a:latin typeface="Times New Roman" pitchFamily="18" charset="0"/>
                  <a:cs typeface="Times New Roman" pitchFamily="18" charset="0"/>
                </a:rPr>
                <a:t>là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điều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kiện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biến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để</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giá</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trị</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mẫu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thức</a:t>
              </a:r>
              <a:r>
                <a:rPr lang="en-US" sz="2300" dirty="0">
                  <a:latin typeface="Times New Roman" pitchFamily="18" charset="0"/>
                  <a:cs typeface="Times New Roman" pitchFamily="18" charset="0"/>
                </a:rPr>
                <a:t> B </a:t>
              </a:r>
              <a:r>
                <a:rPr lang="en-US" sz="2300" dirty="0" err="1">
                  <a:latin typeface="Times New Roman" pitchFamily="18" charset="0"/>
                  <a:cs typeface="Times New Roman" pitchFamily="18" charset="0"/>
                </a:rPr>
                <a:t>khác</a:t>
              </a:r>
              <a:r>
                <a:rPr lang="en-US" sz="2300" dirty="0">
                  <a:latin typeface="Times New Roman" pitchFamily="18" charset="0"/>
                  <a:cs typeface="Times New Roman" pitchFamily="18" charset="0"/>
                </a:rPr>
                <a:t> 0</a:t>
              </a:r>
            </a:p>
          </p:txBody>
        </p:sp>
      </p:grpSp>
      <p:sp>
        <p:nvSpPr>
          <p:cNvPr id="31" name="TextBox 30"/>
          <p:cNvSpPr txBox="1"/>
          <p:nvPr/>
        </p:nvSpPr>
        <p:spPr>
          <a:xfrm>
            <a:off x="4839287" y="858129"/>
            <a:ext cx="1434904" cy="477054"/>
          </a:xfrm>
          <a:prstGeom prst="rect">
            <a:avLst/>
          </a:prstGeom>
          <a:solidFill>
            <a:srgbClr val="FF0000"/>
          </a:solidFill>
        </p:spPr>
        <p:txBody>
          <a:bodyPr wrap="square" rtlCol="0">
            <a:spAutoFit/>
          </a:bodyPr>
          <a:lstStyle/>
          <a:p>
            <a:r>
              <a:rPr lang="en-US" sz="2500" dirty="0" err="1">
                <a:latin typeface="Times New Roman" pitchFamily="18" charset="0"/>
                <a:cs typeface="Times New Roman" pitchFamily="18" charset="0"/>
              </a:rPr>
              <a:t>Ví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dụ</a:t>
            </a:r>
            <a:r>
              <a:rPr lang="en-US" sz="2500" dirty="0">
                <a:latin typeface="Times New Roman" pitchFamily="18" charset="0"/>
                <a:cs typeface="Times New Roman" pitchFamily="18" charset="0"/>
              </a:rPr>
              <a:t> 4</a:t>
            </a:r>
          </a:p>
        </p:txBody>
      </p:sp>
      <p:sp>
        <p:nvSpPr>
          <p:cNvPr id="106501"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7" name="Group 36"/>
          <p:cNvGrpSpPr/>
          <p:nvPr/>
        </p:nvGrpSpPr>
        <p:grpSpPr>
          <a:xfrm>
            <a:off x="4937760" y="1359559"/>
            <a:ext cx="5204609" cy="1213581"/>
            <a:chOff x="4937760" y="1359559"/>
            <a:chExt cx="5204609" cy="1213581"/>
          </a:xfrm>
        </p:grpSpPr>
        <p:sp>
          <p:nvSpPr>
            <p:cNvPr id="32" name="TextBox 31"/>
            <p:cNvSpPr txBox="1"/>
            <p:nvPr/>
          </p:nvSpPr>
          <p:spPr>
            <a:xfrm>
              <a:off x="4937761" y="1448972"/>
              <a:ext cx="4740812"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Điều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kiện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định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endParaRPr lang="en-US" sz="2500" dirty="0">
                <a:latin typeface="Times New Roman" pitchFamily="18" charset="0"/>
                <a:cs typeface="Times New Roman" pitchFamily="18" charset="0"/>
              </a:endParaRPr>
            </a:p>
          </p:txBody>
        </p:sp>
        <p:graphicFrame>
          <p:nvGraphicFramePr>
            <p:cNvPr id="106500" name="Object 4"/>
            <p:cNvGraphicFramePr>
              <a:graphicFrameLocks noChangeAspect="1"/>
            </p:cNvGraphicFramePr>
            <p:nvPr/>
          </p:nvGraphicFramePr>
          <p:xfrm>
            <a:off x="9437519" y="1359559"/>
            <a:ext cx="704850" cy="758825"/>
          </p:xfrm>
          <a:graphic>
            <a:graphicData uri="http://schemas.openxmlformats.org/presentationml/2006/ole">
              <mc:AlternateContent xmlns:mc="http://schemas.openxmlformats.org/markup-compatibility/2006">
                <mc:Choice xmlns:v="urn:schemas-microsoft-com:vml" Requires="v">
                  <p:oleObj name="Equation" r:id="rId8" imgW="711000" imgH="749160" progId="Equation.DSMT4">
                    <p:embed/>
                  </p:oleObj>
                </mc:Choice>
                <mc:Fallback>
                  <p:oleObj name="Equation" r:id="rId8" imgW="711000" imgH="74916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519" y="1359559"/>
                          <a:ext cx="704850" cy="75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4937760" y="2096086"/>
              <a:ext cx="886264"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là</a:t>
              </a:r>
              <a:endParaRPr lang="en-US" sz="2500" dirty="0">
                <a:latin typeface="Times New Roman" pitchFamily="18" charset="0"/>
                <a:cs typeface="Times New Roman" pitchFamily="18" charset="0"/>
              </a:endParaRPr>
            </a:p>
          </p:txBody>
        </p:sp>
        <p:graphicFrame>
          <p:nvGraphicFramePr>
            <p:cNvPr id="36" name="Object 35"/>
            <p:cNvGraphicFramePr>
              <a:graphicFrameLocks noChangeAspect="1"/>
            </p:cNvGraphicFramePr>
            <p:nvPr/>
          </p:nvGraphicFramePr>
          <p:xfrm>
            <a:off x="5427394" y="2190896"/>
            <a:ext cx="2743200" cy="355600"/>
          </p:xfrm>
          <a:graphic>
            <a:graphicData uri="http://schemas.openxmlformats.org/presentationml/2006/ole">
              <mc:AlternateContent xmlns:mc="http://schemas.openxmlformats.org/markup-compatibility/2006">
                <mc:Choice xmlns:v="urn:schemas-microsoft-com:vml" Requires="v">
                  <p:oleObj name="Equation" r:id="rId10" imgW="2743200" imgH="355320" progId="Equation.DSMT4">
                    <p:embed/>
                  </p:oleObj>
                </mc:Choice>
                <mc:Fallback>
                  <p:oleObj name="Equation" r:id="rId10" imgW="2743200" imgH="35532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27394" y="2190896"/>
                          <a:ext cx="27432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6503" name="Rectangle 7"/>
          <p:cNvSpPr>
            <a:spLocks noChangeArrowheads="1"/>
          </p:cNvSpPr>
          <p:nvPr/>
        </p:nvSpPr>
        <p:spPr bwMode="auto">
          <a:xfrm>
            <a:off x="4740812" y="2686929"/>
            <a:ext cx="2138289" cy="477054"/>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Luyện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tập</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3: </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grpSp>
        <p:nvGrpSpPr>
          <p:cNvPr id="43" name="Group 42"/>
          <p:cNvGrpSpPr/>
          <p:nvPr/>
        </p:nvGrpSpPr>
        <p:grpSpPr>
          <a:xfrm>
            <a:off x="4754878" y="3147597"/>
            <a:ext cx="5730144" cy="1184005"/>
            <a:chOff x="4754878" y="3147597"/>
            <a:chExt cx="5730144" cy="1184005"/>
          </a:xfrm>
        </p:grpSpPr>
        <p:sp>
          <p:nvSpPr>
            <p:cNvPr id="39" name="TextBox 38"/>
            <p:cNvSpPr txBox="1"/>
            <p:nvPr/>
          </p:nvSpPr>
          <p:spPr>
            <a:xfrm>
              <a:off x="4754878" y="3277773"/>
              <a:ext cx="5289454"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Viết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điều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kiện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định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p>
          </p:txBody>
        </p:sp>
        <p:graphicFrame>
          <p:nvGraphicFramePr>
            <p:cNvPr id="40" name="Object 39"/>
            <p:cNvGraphicFramePr>
              <a:graphicFrameLocks noChangeAspect="1"/>
            </p:cNvGraphicFramePr>
            <p:nvPr/>
          </p:nvGraphicFramePr>
          <p:xfrm>
            <a:off x="9837322" y="3147597"/>
            <a:ext cx="647700" cy="749300"/>
          </p:xfrm>
          <a:graphic>
            <a:graphicData uri="http://schemas.openxmlformats.org/presentationml/2006/ole">
              <mc:AlternateContent xmlns:mc="http://schemas.openxmlformats.org/markup-compatibility/2006">
                <mc:Choice xmlns:v="urn:schemas-microsoft-com:vml" Requires="v">
                  <p:oleObj name="Equation" r:id="rId12" imgW="647640" imgH="749160" progId="Equation.DSMT4">
                    <p:embed/>
                  </p:oleObj>
                </mc:Choice>
                <mc:Fallback>
                  <p:oleObj name="Equation" r:id="rId12" imgW="647640" imgH="7491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37322" y="3147597"/>
                          <a:ext cx="647700"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Box 40"/>
            <p:cNvSpPr txBox="1"/>
            <p:nvPr/>
          </p:nvSpPr>
          <p:spPr>
            <a:xfrm>
              <a:off x="4811151" y="3854548"/>
              <a:ext cx="4895557"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tính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tại</a:t>
              </a:r>
              <a:r>
                <a:rPr lang="en-US" sz="2500" dirty="0">
                  <a:latin typeface="Times New Roman" pitchFamily="18" charset="0"/>
                  <a:cs typeface="Times New Roman" pitchFamily="18" charset="0"/>
                </a:rPr>
                <a:t> </a:t>
              </a:r>
            </a:p>
          </p:txBody>
        </p:sp>
        <p:graphicFrame>
          <p:nvGraphicFramePr>
            <p:cNvPr id="42" name="Object 41"/>
            <p:cNvGraphicFramePr>
              <a:graphicFrameLocks noChangeAspect="1"/>
            </p:cNvGraphicFramePr>
            <p:nvPr/>
          </p:nvGraphicFramePr>
          <p:xfrm>
            <a:off x="9044547" y="3959322"/>
            <a:ext cx="685800" cy="279400"/>
          </p:xfrm>
          <a:graphic>
            <a:graphicData uri="http://schemas.openxmlformats.org/presentationml/2006/ole">
              <mc:AlternateContent xmlns:mc="http://schemas.openxmlformats.org/markup-compatibility/2006">
                <mc:Choice xmlns:v="urn:schemas-microsoft-com:vml" Requires="v">
                  <p:oleObj name="Equation" r:id="rId14" imgW="685800" imgH="279360" progId="Equation.DSMT4">
                    <p:embed/>
                  </p:oleObj>
                </mc:Choice>
                <mc:Fallback>
                  <p:oleObj name="Equation" r:id="rId14" imgW="685800" imgH="27936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44547" y="3959322"/>
                          <a:ext cx="685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5" name="TextBox 44"/>
          <p:cNvSpPr txBox="1"/>
          <p:nvPr/>
        </p:nvSpPr>
        <p:spPr>
          <a:xfrm>
            <a:off x="4797082" y="4346918"/>
            <a:ext cx="829993" cy="477054"/>
          </a:xfrm>
          <a:prstGeom prst="rect">
            <a:avLst/>
          </a:prstGeom>
          <a:noFill/>
        </p:spPr>
        <p:txBody>
          <a:bodyPr wrap="square" rtlCol="0">
            <a:spAutoFit/>
          </a:bodyPr>
          <a:lstStyle/>
          <a:p>
            <a:r>
              <a:rPr lang="en-US" sz="2500" u="sng" dirty="0" err="1">
                <a:latin typeface="Times New Roman" pitchFamily="18" charset="0"/>
                <a:cs typeface="Times New Roman" pitchFamily="18" charset="0"/>
              </a:rPr>
              <a:t>Giải</a:t>
            </a:r>
            <a:endParaRPr lang="en-US" sz="2500" u="sng" dirty="0">
              <a:latin typeface="Times New Roman" pitchFamily="18" charset="0"/>
              <a:cs typeface="Times New Roman" pitchFamily="18" charset="0"/>
            </a:endParaRPr>
          </a:p>
        </p:txBody>
      </p:sp>
      <p:sp>
        <p:nvSpPr>
          <p:cNvPr id="106507"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7" name="Group 56"/>
          <p:cNvGrpSpPr/>
          <p:nvPr/>
        </p:nvGrpSpPr>
        <p:grpSpPr>
          <a:xfrm>
            <a:off x="4867422" y="4678363"/>
            <a:ext cx="6159891" cy="760412"/>
            <a:chOff x="4867422" y="4678363"/>
            <a:chExt cx="6159891" cy="760412"/>
          </a:xfrm>
        </p:grpSpPr>
        <p:sp>
          <p:nvSpPr>
            <p:cNvPr id="44" name="TextBox 43"/>
            <p:cNvSpPr txBox="1"/>
            <p:nvPr/>
          </p:nvSpPr>
          <p:spPr>
            <a:xfrm>
              <a:off x="4867422" y="4811151"/>
              <a:ext cx="5598941"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Điều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kiện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định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p>
          </p:txBody>
        </p:sp>
        <p:graphicFrame>
          <p:nvGraphicFramePr>
            <p:cNvPr id="106506" name="Object 10"/>
            <p:cNvGraphicFramePr>
              <a:graphicFrameLocks noChangeAspect="1"/>
            </p:cNvGraphicFramePr>
            <p:nvPr/>
          </p:nvGraphicFramePr>
          <p:xfrm>
            <a:off x="9274175" y="4678363"/>
            <a:ext cx="636588" cy="760412"/>
          </p:xfrm>
          <a:graphic>
            <a:graphicData uri="http://schemas.openxmlformats.org/presentationml/2006/ole">
              <mc:AlternateContent xmlns:mc="http://schemas.openxmlformats.org/markup-compatibility/2006">
                <mc:Choice xmlns:v="urn:schemas-microsoft-com:vml" Requires="v">
                  <p:oleObj name="Equation" r:id="rId16" imgW="647640" imgH="749160" progId="Equation.DSMT4">
                    <p:embed/>
                  </p:oleObj>
                </mc:Choice>
                <mc:Fallback>
                  <p:oleObj name="Equation" r:id="rId16" imgW="647640" imgH="74916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74175" y="4678363"/>
                          <a:ext cx="636588" cy="760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TextBox 47"/>
            <p:cNvSpPr txBox="1"/>
            <p:nvPr/>
          </p:nvSpPr>
          <p:spPr>
            <a:xfrm>
              <a:off x="9931787" y="4811146"/>
              <a:ext cx="675253"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p>
          </p:txBody>
        </p:sp>
        <p:graphicFrame>
          <p:nvGraphicFramePr>
            <p:cNvPr id="50" name="Object 49"/>
            <p:cNvGraphicFramePr>
              <a:graphicFrameLocks noChangeAspect="1"/>
            </p:cNvGraphicFramePr>
            <p:nvPr/>
          </p:nvGraphicFramePr>
          <p:xfrm>
            <a:off x="10392313" y="4901856"/>
            <a:ext cx="635000" cy="279400"/>
          </p:xfrm>
          <a:graphic>
            <a:graphicData uri="http://schemas.openxmlformats.org/presentationml/2006/ole">
              <mc:AlternateContent xmlns:mc="http://schemas.openxmlformats.org/markup-compatibility/2006">
                <mc:Choice xmlns:v="urn:schemas-microsoft-com:vml" Requires="v">
                  <p:oleObj name="Equation" r:id="rId18" imgW="634680" imgH="279360" progId="Equation.DSMT4">
                    <p:embed/>
                  </p:oleObj>
                </mc:Choice>
                <mc:Fallback>
                  <p:oleObj name="Equation" r:id="rId18" imgW="634680" imgH="279360" progId="Equation.DSMT4">
                    <p:embed/>
                    <p:pic>
                      <p:nvPicPr>
                        <p:cNvPr id="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92313" y="4901856"/>
                          <a:ext cx="6350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6512" name="Rectangle 1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60" name="Group 59"/>
          <p:cNvGrpSpPr/>
          <p:nvPr/>
        </p:nvGrpSpPr>
        <p:grpSpPr>
          <a:xfrm>
            <a:off x="4797083" y="5592763"/>
            <a:ext cx="6421443" cy="789476"/>
            <a:chOff x="4797083" y="5592763"/>
            <a:chExt cx="6421443" cy="789476"/>
          </a:xfrm>
        </p:grpSpPr>
        <p:sp>
          <p:nvSpPr>
            <p:cNvPr id="51" name="TextBox 50"/>
            <p:cNvSpPr txBox="1"/>
            <p:nvPr/>
          </p:nvSpPr>
          <p:spPr>
            <a:xfrm>
              <a:off x="4797083" y="5725551"/>
              <a:ext cx="647114"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Tại</a:t>
              </a:r>
              <a:r>
                <a:rPr lang="en-US" sz="2500" dirty="0">
                  <a:latin typeface="Times New Roman" pitchFamily="18" charset="0"/>
                  <a:cs typeface="Times New Roman" pitchFamily="18" charset="0"/>
                </a:rPr>
                <a:t> </a:t>
              </a:r>
            </a:p>
          </p:txBody>
        </p:sp>
        <p:graphicFrame>
          <p:nvGraphicFramePr>
            <p:cNvPr id="52" name="Object 51"/>
            <p:cNvGraphicFramePr>
              <a:graphicFrameLocks noChangeAspect="1"/>
            </p:cNvGraphicFramePr>
            <p:nvPr/>
          </p:nvGraphicFramePr>
          <p:xfrm>
            <a:off x="5471357" y="5844393"/>
            <a:ext cx="685800" cy="279400"/>
          </p:xfrm>
          <a:graphic>
            <a:graphicData uri="http://schemas.openxmlformats.org/presentationml/2006/ole">
              <mc:AlternateContent xmlns:mc="http://schemas.openxmlformats.org/markup-compatibility/2006">
                <mc:Choice xmlns:v="urn:schemas-microsoft-com:vml" Requires="v">
                  <p:oleObj name="Equation" r:id="rId20" imgW="685800" imgH="279360" progId="Equation.DSMT4">
                    <p:embed/>
                  </p:oleObj>
                </mc:Choice>
                <mc:Fallback>
                  <p:oleObj name="Equation" r:id="rId20" imgW="685800" imgH="279360" progId="Equation.DSMT4">
                    <p:embed/>
                    <p:pic>
                      <p:nvPicPr>
                        <p:cNvPr id="0" name="Picture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71357" y="5844393"/>
                          <a:ext cx="685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TextBox 52"/>
            <p:cNvSpPr txBox="1"/>
            <p:nvPr/>
          </p:nvSpPr>
          <p:spPr>
            <a:xfrm>
              <a:off x="6161649" y="5725549"/>
              <a:ext cx="3038622"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giá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p>
          </p:txBody>
        </p:sp>
        <p:graphicFrame>
          <p:nvGraphicFramePr>
            <p:cNvPr id="54" name="Object 10"/>
            <p:cNvGraphicFramePr>
              <a:graphicFrameLocks noChangeAspect="1"/>
            </p:cNvGraphicFramePr>
            <p:nvPr/>
          </p:nvGraphicFramePr>
          <p:xfrm>
            <a:off x="8500452" y="5592763"/>
            <a:ext cx="636588" cy="760412"/>
          </p:xfrm>
          <a:graphic>
            <a:graphicData uri="http://schemas.openxmlformats.org/presentationml/2006/ole">
              <mc:AlternateContent xmlns:mc="http://schemas.openxmlformats.org/markup-compatibility/2006">
                <mc:Choice xmlns:v="urn:schemas-microsoft-com:vml" Requires="v">
                  <p:oleObj name="Equation" r:id="rId22" imgW="647640" imgH="749160" progId="Equation.DSMT4">
                    <p:embed/>
                  </p:oleObj>
                </mc:Choice>
                <mc:Fallback>
                  <p:oleObj name="Equation" r:id="rId22" imgW="647640" imgH="749160" progId="Equation.DSMT4">
                    <p:embed/>
                    <p:pic>
                      <p:nvPicPr>
                        <p:cNvPr id="0" name="Object 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500452" y="5592763"/>
                          <a:ext cx="636588" cy="760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TextBox 54"/>
            <p:cNvSpPr txBox="1"/>
            <p:nvPr/>
          </p:nvSpPr>
          <p:spPr>
            <a:xfrm>
              <a:off x="9158063" y="5767749"/>
              <a:ext cx="675253"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p>
          </p:txBody>
        </p:sp>
        <p:graphicFrame>
          <p:nvGraphicFramePr>
            <p:cNvPr id="106511" name="Object 15"/>
            <p:cNvGraphicFramePr>
              <a:graphicFrameLocks noChangeAspect="1"/>
            </p:cNvGraphicFramePr>
            <p:nvPr/>
          </p:nvGraphicFramePr>
          <p:xfrm>
            <a:off x="9643726" y="5621827"/>
            <a:ext cx="1574800" cy="760412"/>
          </p:xfrm>
          <a:graphic>
            <a:graphicData uri="http://schemas.openxmlformats.org/presentationml/2006/ole">
              <mc:AlternateContent xmlns:mc="http://schemas.openxmlformats.org/markup-compatibility/2006">
                <mc:Choice xmlns:v="urn:schemas-microsoft-com:vml" Requires="v">
                  <p:oleObj name="Equation" r:id="rId24" imgW="1587240" imgH="749160" progId="Equation.DSMT4">
                    <p:embed/>
                  </p:oleObj>
                </mc:Choice>
                <mc:Fallback>
                  <p:oleObj name="Equation" r:id="rId24" imgW="1587240" imgH="749160" progId="Equation.DSMT4">
                    <p:embed/>
                    <p:pic>
                      <p:nvPicPr>
                        <p:cNvPr id="0" name="Picture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643726" y="5621827"/>
                          <a:ext cx="1574800" cy="760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61" name="Picture 12" descr="Ảnh động Powerpoint CTU">
            <a:hlinkClick r:id="rId26"/>
          </p:cNvPr>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10525637" y="6193433"/>
            <a:ext cx="1319360" cy="664567"/>
          </a:xfrm>
          <a:prstGeom prst="rect">
            <a:avLst/>
          </a:prstGeom>
          <a:noFill/>
          <a:extLst>
            <a:ext uri="{909E8E84-426E-40DD-AFC4-6F175D3DCCD1}">
              <a14:hiddenFill xmlns:a14="http://schemas.microsoft.com/office/drawing/2010/main">
                <a:solidFill>
                  <a:srgbClr val="FFFFFF"/>
                </a:solidFill>
              </a14:hiddenFill>
            </a:ext>
          </a:extLst>
        </p:spPr>
      </p:pic>
      <p:pic>
        <p:nvPicPr>
          <p:cNvPr id="56" name="Google Shape;235;p25"/>
          <p:cNvPicPr preferRelativeResize="0"/>
          <p:nvPr/>
        </p:nvPicPr>
        <p:blipFill rotWithShape="1">
          <a:blip r:embed="rId28">
            <a:alphaModFix/>
          </a:blip>
          <a:srcRect/>
          <a:stretch/>
        </p:blipFill>
        <p:spPr>
          <a:xfrm>
            <a:off x="64056" y="3629465"/>
            <a:ext cx="414247" cy="365761"/>
          </a:xfrm>
          <a:prstGeom prst="rect">
            <a:avLst/>
          </a:prstGeom>
          <a:noFill/>
          <a:ln>
            <a:noFill/>
          </a:ln>
        </p:spPr>
      </p:pic>
      <p:pic>
        <p:nvPicPr>
          <p:cNvPr id="62" name="Google Shape;235;p25"/>
          <p:cNvPicPr preferRelativeResize="0"/>
          <p:nvPr/>
        </p:nvPicPr>
        <p:blipFill rotWithShape="1">
          <a:blip r:embed="rId28">
            <a:alphaModFix/>
          </a:blip>
          <a:srcRect/>
          <a:stretch/>
        </p:blipFill>
        <p:spPr>
          <a:xfrm>
            <a:off x="0" y="4400844"/>
            <a:ext cx="414247" cy="36576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i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ox(i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6503"/>
                                        </p:tgtEl>
                                        <p:attrNameLst>
                                          <p:attrName>style.visibility</p:attrName>
                                        </p:attrNameLst>
                                      </p:cBhvr>
                                      <p:to>
                                        <p:strVal val="visible"/>
                                      </p:to>
                                    </p:set>
                                    <p:animEffect transition="in" filter="box(in)">
                                      <p:cBhvr>
                                        <p:cTn id="17" dur="500"/>
                                        <p:tgtEl>
                                          <p:spTgt spid="10650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ox(in)">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ox(in)">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ox(in)">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ox(in)">
                                      <p:cBhvr>
                                        <p:cTn id="3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06503" grpId="0" animBg="1"/>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15"/>
          <p:cNvSpPr/>
          <p:nvPr/>
        </p:nvSpPr>
        <p:spPr>
          <a:xfrm>
            <a:off x="3878315" y="2348357"/>
            <a:ext cx="415402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262626"/>
                </a:solidFill>
                <a:latin typeface="Times New Roman"/>
                <a:ea typeface="Times New Roman"/>
                <a:cs typeface="Times New Roman"/>
                <a:sym typeface="Times New Roman"/>
              </a:rPr>
              <a:t>LUYỆN TẬP</a:t>
            </a:r>
            <a:endParaRPr/>
          </a:p>
        </p:txBody>
      </p:sp>
    </p:spTree>
  </p:cSld>
  <p:clrMapOvr>
    <a:masterClrMapping/>
  </p:clrMapOvr>
  <p:transition spd="slow" advTm="6000">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18"/>
          <p:cNvSpPr txBox="1"/>
          <p:nvPr/>
        </p:nvSpPr>
        <p:spPr>
          <a:xfrm>
            <a:off x="2734874" y="78454"/>
            <a:ext cx="1627369" cy="523220"/>
          </a:xfrm>
          <a:prstGeom prst="rect">
            <a:avLst/>
          </a:prstGeom>
          <a:noFill/>
        </p:spPr>
        <p:txBody>
          <a:bodyPr wrap="none" rtlCol="0">
            <a:spAutoFit/>
          </a:bodyPr>
          <a:lstStyle/>
          <a:p>
            <a:r>
              <a:rPr lang="zh-CN" altLang="en-US" sz="2800" b="1" dirty="0">
                <a:solidFill>
                  <a:srgbClr val="FDFDFD"/>
                </a:solidFill>
                <a:latin typeface="Arial" panose="020B0604020202020204" pitchFamily="34" charset="0"/>
                <a:ea typeface="幼圆" panose="02010509060101010101" pitchFamily="49" charset="-122"/>
                <a:cs typeface="Arial" panose="020B0604020202020204" pitchFamily="34" charset="0"/>
              </a:rPr>
              <a:t>教学方法</a:t>
            </a:r>
          </a:p>
        </p:txBody>
      </p:sp>
      <p:grpSp>
        <p:nvGrpSpPr>
          <p:cNvPr id="2" name="组合 6"/>
          <p:cNvGrpSpPr/>
          <p:nvPr/>
        </p:nvGrpSpPr>
        <p:grpSpPr>
          <a:xfrm>
            <a:off x="5772612" y="2887893"/>
            <a:ext cx="863618" cy="3502696"/>
            <a:chOff x="5633797" y="2887893"/>
            <a:chExt cx="863618" cy="3502696"/>
          </a:xfrm>
        </p:grpSpPr>
        <p:cxnSp>
          <p:nvCxnSpPr>
            <p:cNvPr id="34" name="直接连接符 7"/>
            <p:cNvCxnSpPr/>
            <p:nvPr/>
          </p:nvCxnSpPr>
          <p:spPr>
            <a:xfrm>
              <a:off x="6061687" y="2887893"/>
              <a:ext cx="0" cy="2567863"/>
            </a:xfrm>
            <a:prstGeom prst="line">
              <a:avLst/>
            </a:prstGeom>
            <a:ln w="38100">
              <a:solidFill>
                <a:srgbClr val="226BC1"/>
              </a:solidFill>
            </a:ln>
          </p:spPr>
          <p:style>
            <a:lnRef idx="1">
              <a:schemeClr val="accent1"/>
            </a:lnRef>
            <a:fillRef idx="0">
              <a:schemeClr val="accent1"/>
            </a:fillRef>
            <a:effectRef idx="0">
              <a:schemeClr val="accent1"/>
            </a:effectRef>
            <a:fontRef idx="minor">
              <a:schemeClr val="tx1"/>
            </a:fontRef>
          </p:style>
        </p:cxnSp>
        <p:cxnSp>
          <p:nvCxnSpPr>
            <p:cNvPr id="35" name="直接连接符 8"/>
            <p:cNvCxnSpPr/>
            <p:nvPr/>
          </p:nvCxnSpPr>
          <p:spPr>
            <a:xfrm>
              <a:off x="6260251" y="3329208"/>
              <a:ext cx="0" cy="2296350"/>
            </a:xfrm>
            <a:prstGeom prst="line">
              <a:avLst/>
            </a:prstGeom>
            <a:ln w="38100">
              <a:solidFill>
                <a:srgbClr val="50BE20"/>
              </a:solidFill>
            </a:ln>
          </p:spPr>
          <p:style>
            <a:lnRef idx="1">
              <a:schemeClr val="accent1"/>
            </a:lnRef>
            <a:fillRef idx="0">
              <a:schemeClr val="accent1"/>
            </a:fillRef>
            <a:effectRef idx="0">
              <a:schemeClr val="accent1"/>
            </a:effectRef>
            <a:fontRef idx="minor">
              <a:schemeClr val="tx1"/>
            </a:fontRef>
          </p:style>
        </p:cxnSp>
        <p:cxnSp>
          <p:nvCxnSpPr>
            <p:cNvPr id="36" name="直接连接符 11"/>
            <p:cNvCxnSpPr/>
            <p:nvPr/>
          </p:nvCxnSpPr>
          <p:spPr>
            <a:xfrm>
              <a:off x="6497415" y="4094239"/>
              <a:ext cx="0" cy="2296350"/>
            </a:xfrm>
            <a:prstGeom prst="line">
              <a:avLst/>
            </a:prstGeom>
            <a:ln w="38100">
              <a:solidFill>
                <a:srgbClr val="226BC1"/>
              </a:solidFill>
            </a:ln>
          </p:spPr>
          <p:style>
            <a:lnRef idx="1">
              <a:schemeClr val="accent1"/>
            </a:lnRef>
            <a:fillRef idx="0">
              <a:schemeClr val="accent1"/>
            </a:fillRef>
            <a:effectRef idx="0">
              <a:schemeClr val="accent1"/>
            </a:effectRef>
            <a:fontRef idx="minor">
              <a:schemeClr val="tx1"/>
            </a:fontRef>
          </p:style>
        </p:cxnSp>
        <p:cxnSp>
          <p:nvCxnSpPr>
            <p:cNvPr id="37" name="直接连接符 12"/>
            <p:cNvCxnSpPr/>
            <p:nvPr/>
          </p:nvCxnSpPr>
          <p:spPr>
            <a:xfrm>
              <a:off x="5854735" y="3329208"/>
              <a:ext cx="0" cy="2296350"/>
            </a:xfrm>
            <a:prstGeom prst="line">
              <a:avLst/>
            </a:prstGeom>
            <a:ln w="38100">
              <a:solidFill>
                <a:srgbClr val="50BE20"/>
              </a:solidFill>
            </a:ln>
          </p:spPr>
          <p:style>
            <a:lnRef idx="1">
              <a:schemeClr val="accent1"/>
            </a:lnRef>
            <a:fillRef idx="0">
              <a:schemeClr val="accent1"/>
            </a:fillRef>
            <a:effectRef idx="0">
              <a:schemeClr val="accent1"/>
            </a:effectRef>
            <a:fontRef idx="minor">
              <a:schemeClr val="tx1"/>
            </a:fontRef>
          </p:style>
        </p:cxnSp>
        <p:cxnSp>
          <p:nvCxnSpPr>
            <p:cNvPr id="38" name="直接连接符 13"/>
            <p:cNvCxnSpPr/>
            <p:nvPr/>
          </p:nvCxnSpPr>
          <p:spPr>
            <a:xfrm>
              <a:off x="5633797" y="4094239"/>
              <a:ext cx="0" cy="2296350"/>
            </a:xfrm>
            <a:prstGeom prst="line">
              <a:avLst/>
            </a:prstGeom>
            <a:ln w="38100">
              <a:solidFill>
                <a:srgbClr val="226BC1"/>
              </a:solidFill>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a:off x="3073408" y="281851"/>
            <a:ext cx="6310254" cy="1323439"/>
          </a:xfrm>
          <a:prstGeom prst="rect">
            <a:avLst/>
          </a:prstGeom>
          <a:noFill/>
        </p:spPr>
        <p:txBody>
          <a:bodyPr wrap="none" lIns="91440" tIns="45720" rIns="91440" bIns="45720">
            <a:spAutoFit/>
          </a:bodyPr>
          <a:lstStyle/>
          <a:p>
            <a:pPr algn="ctr"/>
            <a:r>
              <a:rPr lang="en-US" sz="4000" b="1">
                <a:ln w="22225">
                  <a:solidFill>
                    <a:schemeClr val="accent2"/>
                  </a:solidFill>
                  <a:prstDash val="solid"/>
                </a:ln>
                <a:solidFill>
                  <a:srgbClr val="FFC000"/>
                </a:solidFill>
                <a:latin typeface="Arial" panose="020B0604020202020204" pitchFamily="34" charset="0"/>
                <a:cs typeface="Arial" panose="020B0604020202020204" pitchFamily="34" charset="0"/>
              </a:rPr>
              <a:t>CHUNG SỐNG AN TOÀN </a:t>
            </a:r>
          </a:p>
          <a:p>
            <a:pPr algn="ctr"/>
            <a:r>
              <a:rPr lang="en-US" sz="4000" b="1">
                <a:ln w="22225">
                  <a:solidFill>
                    <a:schemeClr val="accent2"/>
                  </a:solidFill>
                  <a:prstDash val="solid"/>
                </a:ln>
                <a:solidFill>
                  <a:srgbClr val="FFC000"/>
                </a:solidFill>
                <a:latin typeface="Arial" panose="020B0604020202020204" pitchFamily="34" charset="0"/>
                <a:cs typeface="Arial" panose="020B0604020202020204" pitchFamily="34" charset="0"/>
              </a:rPr>
              <a:t>VỚI ĐẠI DỊCH COVID 19</a:t>
            </a:r>
          </a:p>
        </p:txBody>
      </p:sp>
      <p:grpSp>
        <p:nvGrpSpPr>
          <p:cNvPr id="3" name="Group 61"/>
          <p:cNvGrpSpPr/>
          <p:nvPr/>
        </p:nvGrpSpPr>
        <p:grpSpPr>
          <a:xfrm>
            <a:off x="5321145" y="5242415"/>
            <a:ext cx="1988424" cy="1504900"/>
            <a:chOff x="3797145" y="5242415"/>
            <a:chExt cx="1988424" cy="1504900"/>
          </a:xfrm>
        </p:grpSpPr>
        <p:sp>
          <p:nvSpPr>
            <p:cNvPr id="39" name="任意多边形 14"/>
            <p:cNvSpPr>
              <a:spLocks/>
            </p:cNvSpPr>
            <p:nvPr/>
          </p:nvSpPr>
          <p:spPr bwMode="auto">
            <a:xfrm>
              <a:off x="3797145" y="5242415"/>
              <a:ext cx="1988424" cy="1504900"/>
            </a:xfrm>
            <a:custGeom>
              <a:avLst/>
              <a:gdLst>
                <a:gd name="connsiteX0" fmla="*/ 11545 w 1667022"/>
                <a:gd name="connsiteY0" fmla="*/ 0 h 1261653"/>
                <a:gd name="connsiteX1" fmla="*/ 1461805 w 1667022"/>
                <a:gd name="connsiteY1" fmla="*/ 0 h 1261653"/>
                <a:gd name="connsiteX2" fmla="*/ 1469930 w 1667022"/>
                <a:gd name="connsiteY2" fmla="*/ 23627 h 1261653"/>
                <a:gd name="connsiteX3" fmla="*/ 1505166 w 1667022"/>
                <a:gd name="connsiteY3" fmla="*/ 215353 h 1261653"/>
                <a:gd name="connsiteX4" fmla="*/ 1505166 w 1667022"/>
                <a:gd name="connsiteY4" fmla="*/ 219103 h 1261653"/>
                <a:gd name="connsiteX5" fmla="*/ 1501408 w 1667022"/>
                <a:gd name="connsiteY5" fmla="*/ 222854 h 1261653"/>
                <a:gd name="connsiteX6" fmla="*/ 1471340 w 1667022"/>
                <a:gd name="connsiteY6" fmla="*/ 279106 h 1261653"/>
                <a:gd name="connsiteX7" fmla="*/ 1493891 w 1667022"/>
                <a:gd name="connsiteY7" fmla="*/ 335358 h 1261653"/>
                <a:gd name="connsiteX8" fmla="*/ 1659264 w 1667022"/>
                <a:gd name="connsiteY8" fmla="*/ 545367 h 1261653"/>
                <a:gd name="connsiteX9" fmla="*/ 1659264 w 1667022"/>
                <a:gd name="connsiteY9" fmla="*/ 549117 h 1261653"/>
                <a:gd name="connsiteX10" fmla="*/ 1636713 w 1667022"/>
                <a:gd name="connsiteY10" fmla="*/ 624120 h 1261653"/>
                <a:gd name="connsiteX11" fmla="*/ 1587853 w 1667022"/>
                <a:gd name="connsiteY11" fmla="*/ 642870 h 1261653"/>
                <a:gd name="connsiteX12" fmla="*/ 1546510 w 1667022"/>
                <a:gd name="connsiteY12" fmla="*/ 661621 h 1261653"/>
                <a:gd name="connsiteX13" fmla="*/ 1531475 w 1667022"/>
                <a:gd name="connsiteY13" fmla="*/ 680372 h 1261653"/>
                <a:gd name="connsiteX14" fmla="*/ 1542751 w 1667022"/>
                <a:gd name="connsiteY14" fmla="*/ 702873 h 1261653"/>
                <a:gd name="connsiteX15" fmla="*/ 1565302 w 1667022"/>
                <a:gd name="connsiteY15" fmla="*/ 755375 h 1261653"/>
                <a:gd name="connsiteX16" fmla="*/ 1538993 w 1667022"/>
                <a:gd name="connsiteY16" fmla="*/ 800377 h 1261653"/>
                <a:gd name="connsiteX17" fmla="*/ 1523959 w 1667022"/>
                <a:gd name="connsiteY17" fmla="*/ 811627 h 1261653"/>
                <a:gd name="connsiteX18" fmla="*/ 1538993 w 1667022"/>
                <a:gd name="connsiteY18" fmla="*/ 841629 h 1261653"/>
                <a:gd name="connsiteX19" fmla="*/ 1516442 w 1667022"/>
                <a:gd name="connsiteY19" fmla="*/ 886630 h 1261653"/>
                <a:gd name="connsiteX20" fmla="*/ 1490132 w 1667022"/>
                <a:gd name="connsiteY20" fmla="*/ 946633 h 1261653"/>
                <a:gd name="connsiteX21" fmla="*/ 1490132 w 1667022"/>
                <a:gd name="connsiteY21" fmla="*/ 950383 h 1261653"/>
                <a:gd name="connsiteX22" fmla="*/ 1493891 w 1667022"/>
                <a:gd name="connsiteY22" fmla="*/ 972884 h 1261653"/>
                <a:gd name="connsiteX23" fmla="*/ 1497649 w 1667022"/>
                <a:gd name="connsiteY23" fmla="*/ 1044137 h 1261653"/>
                <a:gd name="connsiteX24" fmla="*/ 1369860 w 1667022"/>
                <a:gd name="connsiteY24" fmla="*/ 1119140 h 1261653"/>
                <a:gd name="connsiteX25" fmla="*/ 1366102 w 1667022"/>
                <a:gd name="connsiteY25" fmla="*/ 1119140 h 1261653"/>
                <a:gd name="connsiteX26" fmla="*/ 1230796 w 1667022"/>
                <a:gd name="connsiteY26" fmla="*/ 1115390 h 1261653"/>
                <a:gd name="connsiteX27" fmla="*/ 1155627 w 1667022"/>
                <a:gd name="connsiteY27" fmla="*/ 1119140 h 1261653"/>
                <a:gd name="connsiteX28" fmla="*/ 1151868 w 1667022"/>
                <a:gd name="connsiteY28" fmla="*/ 1119140 h 1261653"/>
                <a:gd name="connsiteX29" fmla="*/ 1118041 w 1667022"/>
                <a:gd name="connsiteY29" fmla="*/ 1126640 h 1261653"/>
                <a:gd name="connsiteX30" fmla="*/ 1054147 w 1667022"/>
                <a:gd name="connsiteY30" fmla="*/ 1239145 h 1261653"/>
                <a:gd name="connsiteX31" fmla="*/ 1049840 w 1667022"/>
                <a:gd name="connsiteY31" fmla="*/ 1261653 h 1261653"/>
                <a:gd name="connsiteX32" fmla="*/ 1025060 w 1667022"/>
                <a:gd name="connsiteY32" fmla="*/ 1248503 h 1261653"/>
                <a:gd name="connsiteX33" fmla="*/ 339355 w 1667022"/>
                <a:gd name="connsiteY33" fmla="*/ 1140445 h 1261653"/>
                <a:gd name="connsiteX34" fmla="*/ 306943 w 1667022"/>
                <a:gd name="connsiteY34" fmla="*/ 1144874 h 1261653"/>
                <a:gd name="connsiteX35" fmla="*/ 311811 w 1667022"/>
                <a:gd name="connsiteY35" fmla="*/ 1129012 h 1261653"/>
                <a:gd name="connsiteX36" fmla="*/ 321241 w 1667022"/>
                <a:gd name="connsiteY36" fmla="*/ 1089139 h 1261653"/>
                <a:gd name="connsiteX37" fmla="*/ 340034 w 1667022"/>
                <a:gd name="connsiteY37" fmla="*/ 909131 h 1261653"/>
                <a:gd name="connsiteX38" fmla="*/ 336275 w 1667022"/>
                <a:gd name="connsiteY38" fmla="*/ 890380 h 1261653"/>
                <a:gd name="connsiteX39" fmla="*/ 272381 w 1667022"/>
                <a:gd name="connsiteY39" fmla="*/ 759125 h 1261653"/>
                <a:gd name="connsiteX40" fmla="*/ 227279 w 1667022"/>
                <a:gd name="connsiteY40" fmla="*/ 695373 h 1261653"/>
                <a:gd name="connsiteX41" fmla="*/ 65664 w 1667022"/>
                <a:gd name="connsiteY41" fmla="*/ 455363 h 1261653"/>
                <a:gd name="connsiteX42" fmla="*/ 54389 w 1667022"/>
                <a:gd name="connsiteY42" fmla="*/ 425362 h 1261653"/>
                <a:gd name="connsiteX43" fmla="*/ 1535 w 1667022"/>
                <a:gd name="connsiteY43" fmla="*/ 78355 h 12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67022" h="1261653">
                  <a:moveTo>
                    <a:pt x="11545" y="0"/>
                  </a:moveTo>
                  <a:lnTo>
                    <a:pt x="1461805" y="0"/>
                  </a:lnTo>
                  <a:lnTo>
                    <a:pt x="1469930" y="23627"/>
                  </a:lnTo>
                  <a:cubicBezTo>
                    <a:pt x="1490132" y="85973"/>
                    <a:pt x="1508925" y="160976"/>
                    <a:pt x="1505166" y="215353"/>
                  </a:cubicBezTo>
                  <a:cubicBezTo>
                    <a:pt x="1505166" y="215353"/>
                    <a:pt x="1505166" y="215353"/>
                    <a:pt x="1505166" y="219103"/>
                  </a:cubicBezTo>
                  <a:cubicBezTo>
                    <a:pt x="1505166" y="219103"/>
                    <a:pt x="1505166" y="219103"/>
                    <a:pt x="1501408" y="222854"/>
                  </a:cubicBezTo>
                  <a:cubicBezTo>
                    <a:pt x="1501408" y="222854"/>
                    <a:pt x="1471340" y="245354"/>
                    <a:pt x="1471340" y="279106"/>
                  </a:cubicBezTo>
                  <a:cubicBezTo>
                    <a:pt x="1471340" y="297857"/>
                    <a:pt x="1478857" y="316607"/>
                    <a:pt x="1493891" y="335358"/>
                  </a:cubicBezTo>
                  <a:cubicBezTo>
                    <a:pt x="1554026" y="402861"/>
                    <a:pt x="1655506" y="541616"/>
                    <a:pt x="1659264" y="545367"/>
                  </a:cubicBezTo>
                  <a:cubicBezTo>
                    <a:pt x="1659264" y="545367"/>
                    <a:pt x="1659264" y="545367"/>
                    <a:pt x="1659264" y="549117"/>
                  </a:cubicBezTo>
                  <a:cubicBezTo>
                    <a:pt x="1670540" y="567867"/>
                    <a:pt x="1674298" y="605369"/>
                    <a:pt x="1636713" y="624120"/>
                  </a:cubicBezTo>
                  <a:cubicBezTo>
                    <a:pt x="1617921" y="635370"/>
                    <a:pt x="1602887" y="639120"/>
                    <a:pt x="1587853" y="642870"/>
                  </a:cubicBezTo>
                  <a:cubicBezTo>
                    <a:pt x="1569061" y="650371"/>
                    <a:pt x="1557785" y="654121"/>
                    <a:pt x="1546510" y="661621"/>
                  </a:cubicBezTo>
                  <a:cubicBezTo>
                    <a:pt x="1535234" y="669122"/>
                    <a:pt x="1531475" y="676622"/>
                    <a:pt x="1531475" y="680372"/>
                  </a:cubicBezTo>
                  <a:cubicBezTo>
                    <a:pt x="1527717" y="687872"/>
                    <a:pt x="1535234" y="695373"/>
                    <a:pt x="1542751" y="702873"/>
                  </a:cubicBezTo>
                  <a:cubicBezTo>
                    <a:pt x="1561543" y="717874"/>
                    <a:pt x="1569061" y="736624"/>
                    <a:pt x="1565302" y="755375"/>
                  </a:cubicBezTo>
                  <a:cubicBezTo>
                    <a:pt x="1565302" y="774126"/>
                    <a:pt x="1554026" y="789126"/>
                    <a:pt x="1538993" y="800377"/>
                  </a:cubicBezTo>
                  <a:cubicBezTo>
                    <a:pt x="1535234" y="804127"/>
                    <a:pt x="1527717" y="807877"/>
                    <a:pt x="1523959" y="811627"/>
                  </a:cubicBezTo>
                  <a:cubicBezTo>
                    <a:pt x="1531475" y="819128"/>
                    <a:pt x="1538993" y="830378"/>
                    <a:pt x="1538993" y="841629"/>
                  </a:cubicBezTo>
                  <a:cubicBezTo>
                    <a:pt x="1538993" y="860379"/>
                    <a:pt x="1531475" y="871630"/>
                    <a:pt x="1516442" y="886630"/>
                  </a:cubicBezTo>
                  <a:cubicBezTo>
                    <a:pt x="1482615" y="912881"/>
                    <a:pt x="1486374" y="927882"/>
                    <a:pt x="1490132" y="946633"/>
                  </a:cubicBezTo>
                  <a:cubicBezTo>
                    <a:pt x="1490132" y="946633"/>
                    <a:pt x="1490132" y="950383"/>
                    <a:pt x="1490132" y="950383"/>
                  </a:cubicBezTo>
                  <a:cubicBezTo>
                    <a:pt x="1490132" y="957883"/>
                    <a:pt x="1493891" y="965384"/>
                    <a:pt x="1493891" y="972884"/>
                  </a:cubicBezTo>
                  <a:cubicBezTo>
                    <a:pt x="1501408" y="991635"/>
                    <a:pt x="1508925" y="1017886"/>
                    <a:pt x="1497649" y="1044137"/>
                  </a:cubicBezTo>
                  <a:cubicBezTo>
                    <a:pt x="1478857" y="1085388"/>
                    <a:pt x="1437513" y="1107889"/>
                    <a:pt x="1369860" y="1119140"/>
                  </a:cubicBezTo>
                  <a:cubicBezTo>
                    <a:pt x="1369860" y="1119140"/>
                    <a:pt x="1369860" y="1119140"/>
                    <a:pt x="1366102" y="1119140"/>
                  </a:cubicBezTo>
                  <a:cubicBezTo>
                    <a:pt x="1366102" y="1119140"/>
                    <a:pt x="1294691" y="1115390"/>
                    <a:pt x="1230796" y="1115390"/>
                  </a:cubicBezTo>
                  <a:cubicBezTo>
                    <a:pt x="1181936" y="1115390"/>
                    <a:pt x="1163143" y="1119140"/>
                    <a:pt x="1155627" y="1119140"/>
                  </a:cubicBezTo>
                  <a:cubicBezTo>
                    <a:pt x="1155627" y="1119140"/>
                    <a:pt x="1155627" y="1119140"/>
                    <a:pt x="1151868" y="1119140"/>
                  </a:cubicBezTo>
                  <a:cubicBezTo>
                    <a:pt x="1125559" y="1122890"/>
                    <a:pt x="1118041" y="1126640"/>
                    <a:pt x="1118041" y="1126640"/>
                  </a:cubicBezTo>
                  <a:cubicBezTo>
                    <a:pt x="1110525" y="1130390"/>
                    <a:pt x="1065423" y="1160391"/>
                    <a:pt x="1054147" y="1239145"/>
                  </a:cubicBezTo>
                  <a:lnTo>
                    <a:pt x="1049840" y="1261653"/>
                  </a:lnTo>
                  <a:lnTo>
                    <a:pt x="1025060" y="1248503"/>
                  </a:lnTo>
                  <a:cubicBezTo>
                    <a:pt x="638270" y="1049159"/>
                    <a:pt x="506393" y="1112949"/>
                    <a:pt x="339355" y="1140445"/>
                  </a:cubicBezTo>
                  <a:lnTo>
                    <a:pt x="306943" y="1144874"/>
                  </a:lnTo>
                  <a:lnTo>
                    <a:pt x="311811" y="1129012"/>
                  </a:lnTo>
                  <a:cubicBezTo>
                    <a:pt x="315486" y="1115580"/>
                    <a:pt x="318657" y="1102264"/>
                    <a:pt x="321241" y="1089139"/>
                  </a:cubicBezTo>
                  <a:cubicBezTo>
                    <a:pt x="321241" y="1089139"/>
                    <a:pt x="351309" y="957883"/>
                    <a:pt x="340034" y="909131"/>
                  </a:cubicBezTo>
                  <a:cubicBezTo>
                    <a:pt x="340034" y="901631"/>
                    <a:pt x="340034" y="897881"/>
                    <a:pt x="336275" y="890380"/>
                  </a:cubicBezTo>
                  <a:cubicBezTo>
                    <a:pt x="332517" y="852879"/>
                    <a:pt x="328759" y="837878"/>
                    <a:pt x="272381" y="759125"/>
                  </a:cubicBezTo>
                  <a:cubicBezTo>
                    <a:pt x="257347" y="740374"/>
                    <a:pt x="242313" y="717874"/>
                    <a:pt x="227279" y="695373"/>
                  </a:cubicBezTo>
                  <a:cubicBezTo>
                    <a:pt x="159626" y="601619"/>
                    <a:pt x="80698" y="492864"/>
                    <a:pt x="65664" y="455363"/>
                  </a:cubicBezTo>
                  <a:cubicBezTo>
                    <a:pt x="65664" y="447863"/>
                    <a:pt x="54389" y="425362"/>
                    <a:pt x="54389" y="425362"/>
                  </a:cubicBezTo>
                  <a:cubicBezTo>
                    <a:pt x="51570" y="422549"/>
                    <a:pt x="-10446" y="272074"/>
                    <a:pt x="1535" y="78355"/>
                  </a:cubicBezTo>
                  <a:close/>
                </a:path>
              </a:pathLst>
            </a:custGeom>
            <a:blipFill>
              <a:blip r:embed="rId2"/>
              <a:stretch>
                <a:fillRect/>
              </a:stretch>
            </a:blipFill>
            <a:ln w="25400">
              <a:noFill/>
            </a:ln>
            <a:effectLst>
              <a:softEdge rad="0"/>
            </a:effectLst>
          </p:spPr>
          <p:txBody>
            <a:bodyPr vert="horz" wrap="square" lIns="91440" tIns="45720" rIns="91440" bIns="45720" numCol="1" anchor="t" anchorCtr="0" compatLnSpc="1">
              <a:prstTxWarp prst="textNoShape">
                <a:avLst/>
              </a:prstTxWarp>
              <a:noAutofit/>
            </a:bodyPr>
            <a:lstStyle/>
            <a:p>
              <a:endParaRPr lang="zh-CN" altLang="en-US" sz="28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61" name="TextBox 60"/>
            <p:cNvSpPr txBox="1"/>
            <p:nvPr/>
          </p:nvSpPr>
          <p:spPr>
            <a:xfrm>
              <a:off x="4252912" y="5390845"/>
              <a:ext cx="1297246" cy="923330"/>
            </a:xfrm>
            <a:prstGeom prst="rect">
              <a:avLst/>
            </a:prstGeom>
            <a:noFill/>
          </p:spPr>
          <p:txBody>
            <a:bodyPr wrap="square" rtlCol="0">
              <a:spAutoFit/>
            </a:bodyPr>
            <a:lstStyle/>
            <a:p>
              <a:r>
                <a:rPr lang="en-US" sz="5400" b="1" dirty="0" err="1">
                  <a:solidFill>
                    <a:srgbClr val="FF0000"/>
                  </a:solidFill>
                  <a:latin typeface="Arial" panose="020B0604020202020204" pitchFamily="34" charset="0"/>
                  <a:cs typeface="Arial" panose="020B0604020202020204" pitchFamily="34" charset="0"/>
                  <a:hlinkClick r:id="rId3" action="ppaction://hlinksldjump"/>
                </a:rPr>
                <a:t>5K</a:t>
              </a:r>
              <a:endParaRPr lang="en-US" sz="5400" b="1" dirty="0">
                <a:solidFill>
                  <a:srgbClr val="FF0000"/>
                </a:solidFill>
                <a:latin typeface="Arial" panose="020B0604020202020204" pitchFamily="34" charset="0"/>
                <a:cs typeface="Arial" panose="020B0604020202020204" pitchFamily="34" charset="0"/>
              </a:endParaRPr>
            </a:p>
          </p:txBody>
        </p:sp>
      </p:grpSp>
      <p:pic>
        <p:nvPicPr>
          <p:cNvPr id="67" name="Picture 6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3822" y="3244191"/>
            <a:ext cx="3218967" cy="755970"/>
          </a:xfrm>
          <a:prstGeom prst="rect">
            <a:avLst/>
          </a:prstGeom>
        </p:spPr>
      </p:pic>
      <p:pic>
        <p:nvPicPr>
          <p:cNvPr id="68" name="Picture 6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0500" y="2261325"/>
            <a:ext cx="3036071" cy="762066"/>
          </a:xfrm>
          <a:prstGeom prst="rect">
            <a:avLst/>
          </a:prstGeom>
        </p:spPr>
      </p:pic>
      <p:pic>
        <p:nvPicPr>
          <p:cNvPr id="69" name="Picture 68">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89223" y="3249766"/>
            <a:ext cx="3218967" cy="755970"/>
          </a:xfrm>
          <a:prstGeom prst="rect">
            <a:avLst/>
          </a:prstGeom>
        </p:spPr>
      </p:pic>
      <p:pic>
        <p:nvPicPr>
          <p:cNvPr id="70" name="Picture 69">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53727" y="4029082"/>
            <a:ext cx="2548349" cy="762066"/>
          </a:xfrm>
          <a:prstGeom prst="rect">
            <a:avLst/>
          </a:prstGeom>
        </p:spPr>
      </p:pic>
      <p:pic>
        <p:nvPicPr>
          <p:cNvPr id="71" name="Picture 70">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09182" y="4029082"/>
            <a:ext cx="2499577" cy="755970"/>
          </a:xfrm>
          <a:prstGeom prst="rect">
            <a:avLst/>
          </a:prstGeom>
        </p:spPr>
      </p:pic>
    </p:spTree>
    <p:extLst>
      <p:ext uri="{BB962C8B-B14F-4D97-AF65-F5344CB8AC3E}">
        <p14:creationId xmlns:p14="http://schemas.microsoft.com/office/powerpoint/2010/main" val="62985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down)">
                                      <p:cBhvr>
                                        <p:cTn id="15" dur="500"/>
                                        <p:tgtEl>
                                          <p:spTgt spid="68"/>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down)">
                                      <p:cBhvr>
                                        <p:cTn id="19" dur="500"/>
                                        <p:tgtEl>
                                          <p:spTgt spid="69"/>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down)">
                                      <p:cBhvr>
                                        <p:cTn id="23" dur="500"/>
                                        <p:tgtEl>
                                          <p:spTgt spid="70"/>
                                        </p:tgtEl>
                                      </p:cBhvr>
                                    </p:animEffect>
                                  </p:childTnLst>
                                </p:cTn>
                              </p:par>
                              <p:par>
                                <p:cTn id="24" presetID="4"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ox(in)">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68"/>
                    </p:tgtEl>
                  </p:cond>
                </p:stCondLst>
                <p:endSync evt="end" delay="0">
                  <p:rtn val="all"/>
                </p:endSync>
                <p:childTnLst>
                  <p:par>
                    <p:cTn id="28" fill="hold">
                      <p:stCondLst>
                        <p:cond delay="0"/>
                      </p:stCondLst>
                      <p:childTnLst>
                        <p:par>
                          <p:cTn id="29" fill="hold">
                            <p:stCondLst>
                              <p:cond delay="0"/>
                            </p:stCondLst>
                            <p:childTnLst>
                              <p:par>
                                <p:cTn id="30" presetID="4" presetClass="exit" presetSubtype="16" fill="hold" nodeType="clickEffect">
                                  <p:stCondLst>
                                    <p:cond delay="0"/>
                                  </p:stCondLst>
                                  <p:childTnLst>
                                    <p:animEffect transition="out" filter="box(in)">
                                      <p:cBhvr>
                                        <p:cTn id="31" dur="500"/>
                                        <p:tgtEl>
                                          <p:spTgt spid="68"/>
                                        </p:tgtEl>
                                      </p:cBhvr>
                                    </p:animEffect>
                                    <p:set>
                                      <p:cBhvr>
                                        <p:cTn id="32"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33" restart="whenNotActive" fill="hold" evtFilter="cancelBubble" nodeType="interactiveSeq">
                <p:stCondLst>
                  <p:cond evt="onClick" delay="0">
                    <p:tgtEl>
                      <p:spTgt spid="69"/>
                    </p:tgtEl>
                  </p:cond>
                </p:stCondLst>
                <p:endSync evt="end" delay="0">
                  <p:rtn val="all"/>
                </p:endSync>
                <p:childTnLst>
                  <p:par>
                    <p:cTn id="34" fill="hold">
                      <p:stCondLst>
                        <p:cond delay="0"/>
                      </p:stCondLst>
                      <p:childTnLst>
                        <p:par>
                          <p:cTn id="35" fill="hold">
                            <p:stCondLst>
                              <p:cond delay="0"/>
                            </p:stCondLst>
                            <p:childTnLst>
                              <p:par>
                                <p:cTn id="36" presetID="4" presetClass="exit" presetSubtype="16" fill="hold" nodeType="clickEffect">
                                  <p:stCondLst>
                                    <p:cond delay="0"/>
                                  </p:stCondLst>
                                  <p:childTnLst>
                                    <p:animEffect transition="out" filter="box(in)">
                                      <p:cBhvr>
                                        <p:cTn id="37" dur="500"/>
                                        <p:tgtEl>
                                          <p:spTgt spid="69"/>
                                        </p:tgtEl>
                                      </p:cBhvr>
                                    </p:animEffect>
                                    <p:set>
                                      <p:cBhvr>
                                        <p:cTn id="38"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39" restart="whenNotActive" fill="hold" evtFilter="cancelBubble" nodeType="interactiveSeq">
                <p:stCondLst>
                  <p:cond evt="onClick" delay="0">
                    <p:tgtEl>
                      <p:spTgt spid="71"/>
                    </p:tgtEl>
                  </p:cond>
                </p:stCondLst>
                <p:endSync evt="end" delay="0">
                  <p:rtn val="all"/>
                </p:endSync>
                <p:childTnLst>
                  <p:par>
                    <p:cTn id="40" fill="hold">
                      <p:stCondLst>
                        <p:cond delay="0"/>
                      </p:stCondLst>
                      <p:childTnLst>
                        <p:par>
                          <p:cTn id="41" fill="hold">
                            <p:stCondLst>
                              <p:cond delay="0"/>
                            </p:stCondLst>
                            <p:childTnLst>
                              <p:par>
                                <p:cTn id="42" presetID="4" presetClass="exit" presetSubtype="16" fill="hold" nodeType="clickEffect">
                                  <p:stCondLst>
                                    <p:cond delay="0"/>
                                  </p:stCondLst>
                                  <p:childTnLst>
                                    <p:animEffect transition="out" filter="box(in)">
                                      <p:cBhvr>
                                        <p:cTn id="43" dur="500"/>
                                        <p:tgtEl>
                                          <p:spTgt spid="71"/>
                                        </p:tgtEl>
                                      </p:cBhvr>
                                    </p:animEffect>
                                    <p:set>
                                      <p:cBhvr>
                                        <p:cTn id="44"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45" restart="whenNotActive" fill="hold" evtFilter="cancelBubble" nodeType="interactiveSeq">
                <p:stCondLst>
                  <p:cond evt="onClick" delay="0">
                    <p:tgtEl>
                      <p:spTgt spid="67"/>
                    </p:tgtEl>
                  </p:cond>
                </p:stCondLst>
                <p:endSync evt="end" delay="0">
                  <p:rtn val="all"/>
                </p:endSync>
                <p:childTnLst>
                  <p:par>
                    <p:cTn id="46" fill="hold">
                      <p:stCondLst>
                        <p:cond delay="0"/>
                      </p:stCondLst>
                      <p:childTnLst>
                        <p:par>
                          <p:cTn id="47" fill="hold">
                            <p:stCondLst>
                              <p:cond delay="0"/>
                            </p:stCondLst>
                            <p:childTnLst>
                              <p:par>
                                <p:cTn id="48" presetID="4" presetClass="exit" presetSubtype="16" fill="hold" nodeType="clickEffect">
                                  <p:stCondLst>
                                    <p:cond delay="0"/>
                                  </p:stCondLst>
                                  <p:childTnLst>
                                    <p:animEffect transition="out" filter="box(in)">
                                      <p:cBhvr>
                                        <p:cTn id="49" dur="500"/>
                                        <p:tgtEl>
                                          <p:spTgt spid="67"/>
                                        </p:tgtEl>
                                      </p:cBhvr>
                                    </p:animEffect>
                                    <p:set>
                                      <p:cBhvr>
                                        <p:cTn id="50"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51" restart="whenNotActive" fill="hold" evtFilter="cancelBubble" nodeType="interactiveSeq">
                <p:stCondLst>
                  <p:cond evt="onClick" delay="0">
                    <p:tgtEl>
                      <p:spTgt spid="70"/>
                    </p:tgtEl>
                  </p:cond>
                </p:stCondLst>
                <p:endSync evt="end" delay="0">
                  <p:rtn val="all"/>
                </p:endSync>
                <p:childTnLst>
                  <p:par>
                    <p:cTn id="52" fill="hold">
                      <p:stCondLst>
                        <p:cond delay="0"/>
                      </p:stCondLst>
                      <p:childTnLst>
                        <p:par>
                          <p:cTn id="53" fill="hold">
                            <p:stCondLst>
                              <p:cond delay="0"/>
                            </p:stCondLst>
                            <p:childTnLst>
                              <p:par>
                                <p:cTn id="54" presetID="4" presetClass="exit" presetSubtype="16" fill="hold" nodeType="clickEffect">
                                  <p:stCondLst>
                                    <p:cond delay="0"/>
                                  </p:stCondLst>
                                  <p:childTnLst>
                                    <p:animEffect transition="out" filter="box(in)">
                                      <p:cBhvr>
                                        <p:cTn id="55" dur="500"/>
                                        <p:tgtEl>
                                          <p:spTgt spid="70"/>
                                        </p:tgtEl>
                                      </p:cBhvr>
                                    </p:animEffect>
                                    <p:set>
                                      <p:cBhvr>
                                        <p:cTn id="56"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home 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7586" y="207805"/>
            <a:ext cx="783773" cy="7837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368800" y="1712686"/>
            <a:ext cx="3842912" cy="98844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solidFill>
                  <a:srgbClr val="FF0000"/>
                </a:solidFill>
                <a:latin typeface="Times New Roman" pitchFamily="18" charset="0"/>
                <a:cs typeface="Times New Roman" pitchFamily="18" charset="0"/>
              </a:rPr>
              <a:t>CHỌN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SAI</a:t>
            </a:r>
            <a:endParaRPr lang="vi-VN" sz="2800" b="1" dirty="0">
              <a:solidFill>
                <a:srgbClr val="FF0000"/>
              </a:solidFill>
              <a:latin typeface="Times New Roman" pitchFamily="18" charset="0"/>
              <a:cs typeface="Times New Roman" pitchFamily="18" charset="0"/>
            </a:endParaRPr>
          </a:p>
        </p:txBody>
      </p:sp>
      <p:pic>
        <p:nvPicPr>
          <p:cNvPr id="15" name="Picture 14" descr="Kết quả hình ảnh cho virut corona"/>
          <p:cNvPicPr>
            <a:picLocks noChangeAspect="1" noChangeArrowheads="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27800" y="190784"/>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8119" y="190784"/>
            <a:ext cx="8404698" cy="1246495"/>
          </a:xfrm>
          <a:prstGeom prst="rect">
            <a:avLst/>
          </a:prstGeom>
          <a:noFill/>
        </p:spPr>
        <p:txBody>
          <a:bodyPr wrap="square" rtlCol="0">
            <a:spAutoFit/>
          </a:bodyPr>
          <a:lstStyle/>
          <a:p>
            <a:pPr algn="just"/>
            <a:r>
              <a:rPr lang="en-US" sz="2500" b="1" dirty="0" err="1">
                <a:latin typeface="Times New Roman" pitchFamily="18" charset="0"/>
                <a:cs typeface="Times New Roman" pitchFamily="18" charset="0"/>
              </a:rPr>
              <a:t>KHẨU</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TRANG</a:t>
            </a:r>
            <a:r>
              <a:rPr lang="en-US" sz="2500" b="1" dirty="0">
                <a:latin typeface="Times New Roman" pitchFamily="18" charset="0"/>
                <a:cs typeface="Times New Roman" pitchFamily="18" charset="0"/>
              </a:rPr>
              <a:t>: </a:t>
            </a:r>
            <a:r>
              <a:rPr lang="vi-VN" sz="2500" dirty="0">
                <a:latin typeface="Times New Roman" pitchFamily="18" charset="0"/>
                <a:cs typeface="Times New Roman" pitchFamily="18" charset="0"/>
              </a:rPr>
              <a:t>Đeo </a:t>
            </a:r>
            <a:r>
              <a:rPr lang="vi-VN" sz="2500" b="1" dirty="0">
                <a:latin typeface="Times New Roman" pitchFamily="18" charset="0"/>
                <a:cs typeface="Times New Roman" pitchFamily="18" charset="0"/>
              </a:rPr>
              <a:t>khẩu trang vải </a:t>
            </a:r>
            <a:r>
              <a:rPr lang="vi-VN" sz="2500" dirty="0">
                <a:latin typeface="Times New Roman" pitchFamily="18" charset="0"/>
                <a:cs typeface="Times New Roman" pitchFamily="18" charset="0"/>
              </a:rPr>
              <a:t>thường xuyên tại nơi công cộng, nơi tập trung đông người; đeo </a:t>
            </a:r>
            <a:r>
              <a:rPr lang="vi-VN" sz="2500" b="1" dirty="0">
                <a:latin typeface="Times New Roman" pitchFamily="18" charset="0"/>
                <a:cs typeface="Times New Roman" pitchFamily="18" charset="0"/>
              </a:rPr>
              <a:t>khẩu trang y tế </a:t>
            </a:r>
            <a:r>
              <a:rPr lang="vi-VN" sz="2500" dirty="0">
                <a:latin typeface="Times New Roman" pitchFamily="18" charset="0"/>
                <a:cs typeface="Times New Roman" pitchFamily="18" charset="0"/>
              </a:rPr>
              <a:t>tại các cơ sở y tế, khu cách ly.</a:t>
            </a:r>
            <a:endParaRPr lang="en-US" sz="2500" dirty="0">
              <a:latin typeface="Times New Roman" pitchFamily="18" charset="0"/>
              <a:cs typeface="Times New Roman" pitchFamily="18" charset="0"/>
            </a:endParaRPr>
          </a:p>
        </p:txBody>
      </p:sp>
      <p:pic>
        <p:nvPicPr>
          <p:cNvPr id="1030" name="Picture 6" descr="X Wing Background">
            <a:extLst>
              <a:ext uri="{FF2B5EF4-FFF2-40B4-BE49-F238E27FC236}">
                <a16:creationId xmlns:a16="http://schemas.microsoft.com/office/drawing/2014/main" id="{C70DB5B0-9364-4616-A2E7-482F979F1D49}"/>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608" b="90323" l="0" r="97414"/>
                    </a14:imgEffect>
                  </a14:imgLayer>
                </a14:imgProps>
              </a:ext>
              <a:ext uri="{28A0092B-C50C-407E-A947-70E740481C1C}">
                <a14:useLocalDpi xmlns:a14="http://schemas.microsoft.com/office/drawing/2010/main" val="0"/>
              </a:ext>
            </a:extLst>
          </a:blip>
          <a:srcRect l="-2320" t="9948" r="6545" b="14371"/>
          <a:stretch/>
        </p:blipFill>
        <p:spPr bwMode="auto">
          <a:xfrm>
            <a:off x="10463849" y="3317022"/>
            <a:ext cx="1205201" cy="89078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X Wing Background">
            <a:extLst>
              <a:ext uri="{FF2B5EF4-FFF2-40B4-BE49-F238E27FC236}">
                <a16:creationId xmlns:a16="http://schemas.microsoft.com/office/drawing/2014/main" id="{C9337F0F-1D9E-40B3-BDA8-C6AFCFA5A73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608" b="90323" l="0" r="97414"/>
                    </a14:imgEffect>
                  </a14:imgLayer>
                </a14:imgProps>
              </a:ext>
              <a:ext uri="{28A0092B-C50C-407E-A947-70E740481C1C}">
                <a14:useLocalDpi xmlns:a14="http://schemas.microsoft.com/office/drawing/2010/main" val="0"/>
              </a:ext>
            </a:extLst>
          </a:blip>
          <a:srcRect l="-2320" t="9948" r="6545" b="14371"/>
          <a:stretch/>
        </p:blipFill>
        <p:spPr bwMode="auto">
          <a:xfrm>
            <a:off x="4401525" y="5382125"/>
            <a:ext cx="1223433" cy="90426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X Wing Background">
            <a:extLst>
              <a:ext uri="{FF2B5EF4-FFF2-40B4-BE49-F238E27FC236}">
                <a16:creationId xmlns:a16="http://schemas.microsoft.com/office/drawing/2014/main" id="{D825D2E0-42AE-4367-8C21-EBEF1C8CB54B}"/>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608" b="90323" l="0" r="97414"/>
                    </a14:imgEffect>
                  </a14:imgLayer>
                </a14:imgProps>
              </a:ext>
              <a:ext uri="{28A0092B-C50C-407E-A947-70E740481C1C}">
                <a14:useLocalDpi xmlns:a14="http://schemas.microsoft.com/office/drawing/2010/main" val="0"/>
              </a:ext>
            </a:extLst>
          </a:blip>
          <a:srcRect l="-2320" t="9948" r="6545" b="14371"/>
          <a:stretch/>
        </p:blipFill>
        <p:spPr bwMode="auto">
          <a:xfrm>
            <a:off x="4400977" y="3294114"/>
            <a:ext cx="1223433" cy="9042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ình ảnh đúng Biểu Tượng Dấu Kiểm Lớn Màu đỏ Dấu Kiểm Hiển Thị Lập Thể,  Clipart đỏ, Xoay Biểu Tượng Chính Xác, Ký Hiệu đúng trong suốt PNG và  Vector để">
            <a:extLst>
              <a:ext uri="{FF2B5EF4-FFF2-40B4-BE49-F238E27FC236}">
                <a16:creationId xmlns:a16="http://schemas.microsoft.com/office/drawing/2014/main" id="{82DD9027-03EF-4C24-8057-1D1C85EBBFC4}"/>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16724" t="19062" r="18449" b="13319"/>
          <a:stretch/>
        </p:blipFill>
        <p:spPr bwMode="auto">
          <a:xfrm>
            <a:off x="10703126" y="5428174"/>
            <a:ext cx="935421" cy="975697"/>
          </a:xfrm>
          <a:prstGeom prst="rect">
            <a:avLst/>
          </a:prstGeom>
          <a:noFill/>
          <a:extLst>
            <a:ext uri="{909E8E84-426E-40DD-AFC4-6F175D3DCCD1}">
              <a14:hiddenFill xmlns:a14="http://schemas.microsoft.com/office/drawing/2010/main">
                <a:solidFill>
                  <a:srgbClr val="FFFFFF"/>
                </a:solidFill>
              </a14:hiddenFill>
            </a:ext>
          </a:extLst>
        </p:spPr>
      </p:pic>
      <p:sp>
        <p:nvSpPr>
          <p:cNvPr id="11469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9" name="Group 48"/>
          <p:cNvGrpSpPr/>
          <p:nvPr/>
        </p:nvGrpSpPr>
        <p:grpSpPr>
          <a:xfrm>
            <a:off x="899885" y="3135086"/>
            <a:ext cx="3526971" cy="1611205"/>
            <a:chOff x="899885" y="3135086"/>
            <a:chExt cx="3526971" cy="1611205"/>
          </a:xfrm>
        </p:grpSpPr>
        <p:sp>
          <p:nvSpPr>
            <p:cNvPr id="42" name="A">
              <a:extLst>
                <a:ext uri="{FF2B5EF4-FFF2-40B4-BE49-F238E27FC236}">
                  <a16:creationId xmlns:a16="http://schemas.microsoft.com/office/drawing/2014/main" id="{08426F87-3327-488F-B0BF-FF1BE8F5354A}"/>
                </a:ext>
              </a:extLst>
            </p:cNvPr>
            <p:cNvSpPr/>
            <p:nvPr/>
          </p:nvSpPr>
          <p:spPr>
            <a:xfrm>
              <a:off x="899885" y="3135086"/>
              <a:ext cx="3526971" cy="161120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400" b="1" dirty="0">
                <a:solidFill>
                  <a:schemeClr val="tx1"/>
                </a:solidFill>
                <a:latin typeface="Arial" panose="020B0604020202020204" pitchFamily="34" charset="0"/>
                <a:cs typeface="Arial" panose="020B0604020202020204" pitchFamily="34" charset="0"/>
              </a:endParaRPr>
            </a:p>
          </p:txBody>
        </p:sp>
        <p:graphicFrame>
          <p:nvGraphicFramePr>
            <p:cNvPr id="114693" name="Object 5"/>
            <p:cNvGraphicFramePr>
              <a:graphicFrameLocks noChangeAspect="1"/>
            </p:cNvGraphicFramePr>
            <p:nvPr/>
          </p:nvGraphicFramePr>
          <p:xfrm>
            <a:off x="966225" y="3338285"/>
            <a:ext cx="3010689" cy="1026767"/>
          </p:xfrm>
          <a:graphic>
            <a:graphicData uri="http://schemas.openxmlformats.org/presentationml/2006/ole">
              <mc:AlternateContent xmlns:mc="http://schemas.openxmlformats.org/markup-compatibility/2006">
                <mc:Choice xmlns:v="urn:schemas-microsoft-com:vml" Requires="v">
                  <p:oleObj name="Equation" r:id="rId11" imgW="2197080" imgH="749160" progId="Equation.DSMT4">
                    <p:embed/>
                  </p:oleObj>
                </mc:Choice>
                <mc:Fallback>
                  <p:oleObj name="Equation" r:id="rId11" imgW="2197080" imgH="74916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6225" y="3338285"/>
                          <a:ext cx="3010689" cy="102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8" name="Group 47"/>
          <p:cNvGrpSpPr/>
          <p:nvPr/>
        </p:nvGrpSpPr>
        <p:grpSpPr>
          <a:xfrm>
            <a:off x="928914" y="5101887"/>
            <a:ext cx="3460206" cy="1523996"/>
            <a:chOff x="928914" y="5101887"/>
            <a:chExt cx="3460206" cy="1523996"/>
          </a:xfrm>
        </p:grpSpPr>
        <p:sp>
          <p:nvSpPr>
            <p:cNvPr id="11" name="B"/>
            <p:cNvSpPr/>
            <p:nvPr/>
          </p:nvSpPr>
          <p:spPr>
            <a:xfrm>
              <a:off x="928914" y="5101887"/>
              <a:ext cx="3460206" cy="1523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400" b="1" dirty="0">
                <a:solidFill>
                  <a:schemeClr val="tx1"/>
                </a:solidFill>
                <a:latin typeface="Arial" panose="020B0604020202020204" pitchFamily="34" charset="0"/>
                <a:cs typeface="Arial" panose="020B0604020202020204" pitchFamily="34" charset="0"/>
              </a:endParaRPr>
            </a:p>
          </p:txBody>
        </p:sp>
        <p:graphicFrame>
          <p:nvGraphicFramePr>
            <p:cNvPr id="114694" name="Object 6"/>
            <p:cNvGraphicFramePr>
              <a:graphicFrameLocks noChangeAspect="1"/>
            </p:cNvGraphicFramePr>
            <p:nvPr/>
          </p:nvGraphicFramePr>
          <p:xfrm>
            <a:off x="1112031" y="5418869"/>
            <a:ext cx="2483117" cy="925659"/>
          </p:xfrm>
          <a:graphic>
            <a:graphicData uri="http://schemas.openxmlformats.org/presentationml/2006/ole">
              <mc:AlternateContent xmlns:mc="http://schemas.openxmlformats.org/markup-compatibility/2006">
                <mc:Choice xmlns:v="urn:schemas-microsoft-com:vml" Requires="v">
                  <p:oleObj name="Equation" r:id="rId13" imgW="2145960" imgH="799920" progId="Equation.DSMT4">
                    <p:embed/>
                  </p:oleObj>
                </mc:Choice>
                <mc:Fallback>
                  <p:oleObj name="Equation" r:id="rId13" imgW="2145960" imgH="79992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2031" y="5418869"/>
                          <a:ext cx="2483117" cy="92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0" name="Group 49"/>
          <p:cNvGrpSpPr/>
          <p:nvPr/>
        </p:nvGrpSpPr>
        <p:grpSpPr>
          <a:xfrm>
            <a:off x="6808761" y="3094892"/>
            <a:ext cx="3291841" cy="1519311"/>
            <a:chOff x="6808761" y="3094892"/>
            <a:chExt cx="3291841" cy="1519311"/>
          </a:xfrm>
        </p:grpSpPr>
        <p:sp>
          <p:nvSpPr>
            <p:cNvPr id="12" name="C"/>
            <p:cNvSpPr/>
            <p:nvPr/>
          </p:nvSpPr>
          <p:spPr>
            <a:xfrm flipH="1">
              <a:off x="6808761" y="3094892"/>
              <a:ext cx="3291841" cy="151931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400" b="1" dirty="0">
                <a:solidFill>
                  <a:schemeClr val="tx1"/>
                </a:solidFill>
                <a:latin typeface="Arial" panose="020B0604020202020204" pitchFamily="34" charset="0"/>
                <a:cs typeface="Arial" panose="020B0604020202020204" pitchFamily="34" charset="0"/>
              </a:endParaRPr>
            </a:p>
          </p:txBody>
        </p:sp>
        <p:graphicFrame>
          <p:nvGraphicFramePr>
            <p:cNvPr id="114695" name="Object 7"/>
            <p:cNvGraphicFramePr>
              <a:graphicFrameLocks noChangeAspect="1"/>
            </p:cNvGraphicFramePr>
            <p:nvPr/>
          </p:nvGraphicFramePr>
          <p:xfrm>
            <a:off x="7156157" y="3193366"/>
            <a:ext cx="2902244" cy="1223889"/>
          </p:xfrm>
          <a:graphic>
            <a:graphicData uri="http://schemas.openxmlformats.org/presentationml/2006/ole">
              <mc:AlternateContent xmlns:mc="http://schemas.openxmlformats.org/markup-compatibility/2006">
                <mc:Choice xmlns:v="urn:schemas-microsoft-com:vml" Requires="v">
                  <p:oleObj name="Equation" r:id="rId15" imgW="2184120" imgH="749160" progId="Equation.DSMT4">
                    <p:embed/>
                  </p:oleObj>
                </mc:Choice>
                <mc:Fallback>
                  <p:oleObj name="Equation" r:id="rId15" imgW="2184120" imgH="74916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56157" y="3193366"/>
                          <a:ext cx="2902244" cy="122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1" name="Group 50"/>
          <p:cNvGrpSpPr/>
          <p:nvPr/>
        </p:nvGrpSpPr>
        <p:grpSpPr>
          <a:xfrm>
            <a:off x="6850962" y="5106572"/>
            <a:ext cx="3291844" cy="1547446"/>
            <a:chOff x="6850962" y="5106572"/>
            <a:chExt cx="3291844" cy="1547446"/>
          </a:xfrm>
        </p:grpSpPr>
        <p:sp>
          <p:nvSpPr>
            <p:cNvPr id="13" name="D"/>
            <p:cNvSpPr/>
            <p:nvPr/>
          </p:nvSpPr>
          <p:spPr>
            <a:xfrm flipH="1">
              <a:off x="6850962" y="5106572"/>
              <a:ext cx="3291844" cy="154744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400" b="1" dirty="0">
                <a:solidFill>
                  <a:schemeClr val="tx1"/>
                </a:solidFill>
                <a:latin typeface="Arial" panose="020B0604020202020204" pitchFamily="34" charset="0"/>
                <a:cs typeface="Arial" panose="020B0604020202020204" pitchFamily="34" charset="0"/>
              </a:endParaRPr>
            </a:p>
          </p:txBody>
        </p:sp>
        <p:graphicFrame>
          <p:nvGraphicFramePr>
            <p:cNvPr id="114696" name="Object 8"/>
            <p:cNvGraphicFramePr>
              <a:graphicFrameLocks noChangeAspect="1"/>
            </p:cNvGraphicFramePr>
            <p:nvPr/>
          </p:nvGraphicFramePr>
          <p:xfrm>
            <a:off x="7315201" y="5236902"/>
            <a:ext cx="2813538" cy="1156718"/>
          </p:xfrm>
          <a:graphic>
            <a:graphicData uri="http://schemas.openxmlformats.org/presentationml/2006/ole">
              <mc:AlternateContent xmlns:mc="http://schemas.openxmlformats.org/markup-compatibility/2006">
                <mc:Choice xmlns:v="urn:schemas-microsoft-com:vml" Requires="v">
                  <p:oleObj name="Equation" r:id="rId17" imgW="1612800" imgH="749160" progId="Equation.DSMT4">
                    <p:embed/>
                  </p:oleObj>
                </mc:Choice>
                <mc:Fallback>
                  <p:oleObj name="Equation" r:id="rId17" imgW="1612800" imgH="749160" progId="Equation.DSMT4">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15201" y="5236902"/>
                          <a:ext cx="2813538" cy="115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23837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box(in)">
                                      <p:cBhvr>
                                        <p:cTn id="14" dur="500"/>
                                        <p:tgtEl>
                                          <p:spTgt spid="49"/>
                                        </p:tgtEl>
                                      </p:cBhvr>
                                    </p:animEffect>
                                  </p:childTnLst>
                                </p:cTn>
                              </p:par>
                              <p:par>
                                <p:cTn id="15" presetID="4" presetClass="entr" presetSubtype="16"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ox(in)">
                                      <p:cBhvr>
                                        <p:cTn id="17" dur="500"/>
                                        <p:tgtEl>
                                          <p:spTgt spid="48"/>
                                        </p:tgtEl>
                                      </p:cBhvr>
                                    </p:animEffect>
                                  </p:childTnLst>
                                </p:cTn>
                              </p:par>
                              <p:par>
                                <p:cTn id="18" presetID="4" presetClass="entr" presetSubtype="16"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box(in)">
                                      <p:cBhvr>
                                        <p:cTn id="20" dur="500"/>
                                        <p:tgtEl>
                                          <p:spTgt spid="50"/>
                                        </p:tgtEl>
                                      </p:cBhvr>
                                    </p:animEffect>
                                  </p:childTnLst>
                                </p:cTn>
                              </p:par>
                              <p:par>
                                <p:cTn id="21" presetID="4" presetClass="entr" presetSubtype="16"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ox(in)">
                                      <p:cBhvr>
                                        <p:cTn id="2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9"/>
                    </p:tgtEl>
                  </p:cond>
                </p:stCondLst>
                <p:endSync evt="end" delay="0">
                  <p:rtn val="all"/>
                </p:endSync>
                <p:childTnLst>
                  <p:par>
                    <p:cTn id="25" fill="hold">
                      <p:stCondLst>
                        <p:cond delay="0"/>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box(in)">
                                      <p:cBhvr>
                                        <p:cTn id="29" dur="500"/>
                                        <p:tgtEl>
                                          <p:spTgt spid="41"/>
                                        </p:tgtEl>
                                      </p:cBhvr>
                                    </p:animEffect>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9"/>
                  </p:tgtEl>
                </p:cond>
              </p:nextCondLst>
            </p:seq>
            <p:seq concurrent="1" nextAc="seek">
              <p:cTn id="30" restart="whenNotActive" fill="hold" evtFilter="cancelBubble" nodeType="interactiveSeq">
                <p:stCondLst>
                  <p:cond evt="onClick" delay="0">
                    <p:tgtEl>
                      <p:spTgt spid="48"/>
                    </p:tgtEl>
                  </p:cond>
                </p:stCondLst>
                <p:endSync evt="end" delay="0">
                  <p:rtn val="all"/>
                </p:endSync>
                <p:childTnLst>
                  <p:par>
                    <p:cTn id="31" fill="hold">
                      <p:stCondLst>
                        <p:cond delay="0"/>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ox(in)">
                                      <p:cBhvr>
                                        <p:cTn id="35" dur="500"/>
                                        <p:tgtEl>
                                          <p:spTgt spid="40"/>
                                        </p:tgtEl>
                                      </p:cBhvr>
                                    </p:animEffect>
                                  </p:childTnLst>
                                  <p:subTnLst>
                                    <p:audio>
                                      <p:cMediaNode>
                                        <p:cTn display="0" masterRel="sameClick">
                                          <p:stCondLst>
                                            <p:cond evt="begin" delay="0">
                                              <p:tn val="33"/>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8"/>
                  </p:tgtEl>
                </p:cond>
              </p:nextCondLst>
            </p:seq>
            <p:seq concurrent="1" nextAc="seek">
              <p:cTn id="36" restart="whenNotActive" fill="hold" evtFilter="cancelBubble" nodeType="interactiveSeq">
                <p:stCondLst>
                  <p:cond evt="onClick" delay="0">
                    <p:tgtEl>
                      <p:spTgt spid="50"/>
                    </p:tgtEl>
                  </p:cond>
                </p:stCondLst>
                <p:endSync evt="end" delay="0">
                  <p:rtn val="all"/>
                </p:endSync>
                <p:childTnLst>
                  <p:par>
                    <p:cTn id="37" fill="hold">
                      <p:stCondLst>
                        <p:cond delay="0"/>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box(in)">
                                      <p:cBhvr>
                                        <p:cTn id="41" dur="500"/>
                                        <p:tgtEl>
                                          <p:spTgt spid="1030"/>
                                        </p:tgtEl>
                                      </p:cBhvr>
                                    </p:animEffect>
                                  </p:childTnLst>
                                  <p:subTnLst>
                                    <p:audio>
                                      <p:cMediaNode>
                                        <p:cTn display="0" masterRel="sameClick">
                                          <p:stCondLst>
                                            <p:cond evt="begin" delay="0">
                                              <p:tn val="39"/>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50"/>
                  </p:tgtEl>
                </p:cond>
              </p:nextCondLst>
            </p:seq>
            <p:seq concurrent="1" nextAc="seek">
              <p:cTn id="42" restart="whenNotActive" fill="hold" evtFilter="cancelBubble" nodeType="interactiveSeq">
                <p:stCondLst>
                  <p:cond evt="onClick" delay="0">
                    <p:tgtEl>
                      <p:spTgt spid="51"/>
                    </p:tgtEl>
                  </p:cond>
                </p:stCondLst>
                <p:endSync evt="end" delay="0">
                  <p:rtn val="all"/>
                </p:endSync>
                <p:childTnLst>
                  <p:par>
                    <p:cTn id="43" fill="hold">
                      <p:stCondLst>
                        <p:cond delay="0"/>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ox(in)">
                                      <p:cBhvr>
                                        <p:cTn id="47" dur="500"/>
                                        <p:tgtEl>
                                          <p:spTgt spid="44"/>
                                        </p:tgtEl>
                                      </p:cBhvr>
                                    </p:animEffect>
                                  </p:childTnLst>
                                  <p:subTnLst>
                                    <p:audio>
                                      <p:cMediaNode>
                                        <p:cTn display="0" masterRel="sameClick">
                                          <p:stCondLst>
                                            <p:cond evt="begin" delay="0">
                                              <p:tn val="4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1"/>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Kết quả hình ảnh cho home 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98718" y="217714"/>
            <a:ext cx="783773" cy="78377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Kết quả hình ảnh cho virut corona"/>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1580870" y="393113"/>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12549" y="520771"/>
            <a:ext cx="4873622" cy="477054"/>
          </a:xfrm>
          <a:prstGeom prst="rect">
            <a:avLst/>
          </a:prstGeom>
        </p:spPr>
        <p:txBody>
          <a:bodyPr wrap="square">
            <a:spAutoFit/>
          </a:bodyPr>
          <a:lstStyle/>
          <a:p>
            <a:r>
              <a:rPr lang="vi-VN" sz="2500" b="1">
                <a:solidFill>
                  <a:srgbClr val="292929"/>
                </a:solidFill>
                <a:latin typeface="+mj-lt"/>
                <a:cs typeface="Arial" panose="020B0604020202020204" pitchFamily="34" charset="0"/>
              </a:rPr>
              <a:t>KHÔNG TỤ TẬP</a:t>
            </a:r>
            <a:r>
              <a:rPr lang="vi-VN" sz="2500">
                <a:solidFill>
                  <a:srgbClr val="292929"/>
                </a:solidFill>
                <a:latin typeface="+mj-lt"/>
                <a:cs typeface="Arial" panose="020B0604020202020204" pitchFamily="34" charset="0"/>
              </a:rPr>
              <a:t> đông người.</a:t>
            </a:r>
            <a:endParaRPr lang="en-US" sz="2500">
              <a:latin typeface="+mj-lt"/>
              <a:cs typeface="Arial" panose="020B0604020202020204" pitchFamily="34" charset="0"/>
            </a:endParaRPr>
          </a:p>
        </p:txBody>
      </p:sp>
      <p:pic>
        <p:nvPicPr>
          <p:cNvPr id="42" name="Picture 6" descr="X Wing Background">
            <a:extLst>
              <a:ext uri="{FF2B5EF4-FFF2-40B4-BE49-F238E27FC236}">
                <a16:creationId xmlns:a16="http://schemas.microsoft.com/office/drawing/2014/main" id="{15D912A5-18B1-4285-B569-83C5FFD52E41}"/>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4608" b="90323" l="0" r="97414"/>
                    </a14:imgEffect>
                  </a14:imgLayer>
                </a14:imgProps>
              </a:ext>
              <a:ext uri="{28A0092B-C50C-407E-A947-70E740481C1C}">
                <a14:useLocalDpi xmlns:a14="http://schemas.microsoft.com/office/drawing/2010/main" val="0"/>
              </a:ext>
            </a:extLst>
          </a:blip>
          <a:srcRect l="-2320" t="9948" r="6545" b="14371"/>
          <a:stretch/>
        </p:blipFill>
        <p:spPr bwMode="auto">
          <a:xfrm>
            <a:off x="4876519" y="5343217"/>
            <a:ext cx="1205201" cy="89078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X Wing Background">
            <a:extLst>
              <a:ext uri="{FF2B5EF4-FFF2-40B4-BE49-F238E27FC236}">
                <a16:creationId xmlns:a16="http://schemas.microsoft.com/office/drawing/2014/main" id="{367E8651-6A6F-4500-B24A-27002BC5DC02}"/>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4608" b="90323" l="0" r="97414"/>
                    </a14:imgEffect>
                  </a14:imgLayer>
                </a14:imgProps>
              </a:ext>
              <a:ext uri="{28A0092B-C50C-407E-A947-70E740481C1C}">
                <a14:useLocalDpi xmlns:a14="http://schemas.microsoft.com/office/drawing/2010/main" val="0"/>
              </a:ext>
            </a:extLst>
          </a:blip>
          <a:srcRect l="-2320" t="9948" r="6545" b="14371"/>
          <a:stretch/>
        </p:blipFill>
        <p:spPr bwMode="auto">
          <a:xfrm>
            <a:off x="5024799" y="3217724"/>
            <a:ext cx="1223433" cy="9042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X Wing Background">
            <a:extLst>
              <a:ext uri="{FF2B5EF4-FFF2-40B4-BE49-F238E27FC236}">
                <a16:creationId xmlns:a16="http://schemas.microsoft.com/office/drawing/2014/main" id="{0DF4B49B-C63A-4638-8A66-DA5BDE04A69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4608" b="90323" l="0" r="97414"/>
                    </a14:imgEffect>
                  </a14:imgLayer>
                </a14:imgProps>
              </a:ext>
              <a:ext uri="{28A0092B-C50C-407E-A947-70E740481C1C}">
                <a14:useLocalDpi xmlns:a14="http://schemas.microsoft.com/office/drawing/2010/main" val="0"/>
              </a:ext>
            </a:extLst>
          </a:blip>
          <a:srcRect l="-2320" t="9948" r="6545" b="14371"/>
          <a:stretch/>
        </p:blipFill>
        <p:spPr bwMode="auto">
          <a:xfrm>
            <a:off x="10672487" y="3144953"/>
            <a:ext cx="1223433" cy="90426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ình ảnh đúng Biểu Tượng Dấu Kiểm Lớn Màu đỏ Dấu Kiểm Hiển Thị Lập Thể,  Clipart đỏ, Xoay Biểu Tượng Chính Xác, Ký Hiệu đúng trong suốt PNG và  Vector để">
            <a:extLst>
              <a:ext uri="{FF2B5EF4-FFF2-40B4-BE49-F238E27FC236}">
                <a16:creationId xmlns:a16="http://schemas.microsoft.com/office/drawing/2014/main" id="{993C4419-8B83-4CD5-B164-8B0E27C8BB97}"/>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6724" t="19062" r="18449" b="13319"/>
          <a:stretch/>
        </p:blipFill>
        <p:spPr bwMode="auto">
          <a:xfrm>
            <a:off x="10949956" y="5025790"/>
            <a:ext cx="935421" cy="975697"/>
          </a:xfrm>
          <a:prstGeom prst="rect">
            <a:avLst/>
          </a:prstGeom>
          <a:noFill/>
          <a:extLst>
            <a:ext uri="{909E8E84-426E-40DD-AFC4-6F175D3DCCD1}">
              <a14:hiddenFill xmlns:a14="http://schemas.microsoft.com/office/drawing/2010/main">
                <a:solidFill>
                  <a:srgbClr val="FFFFFF"/>
                </a:solidFill>
              </a14:hiddenFill>
            </a:ext>
          </a:extLst>
        </p:spPr>
      </p:pic>
      <p:sp>
        <p:nvSpPr>
          <p:cNvPr id="113666" name="Rectangle 2"/>
          <p:cNvSpPr>
            <a:spLocks noChangeArrowheads="1"/>
          </p:cNvSpPr>
          <p:nvPr/>
        </p:nvSpPr>
        <p:spPr bwMode="auto">
          <a:xfrm>
            <a:off x="1097280" y="492369"/>
            <a:ext cx="18473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latin typeface="Times New Roman" pitchFamily="18" charset="0"/>
              <a:cs typeface="Times New Roman" pitchFamily="18" charset="0"/>
            </a:endParaRPr>
          </a:p>
        </p:txBody>
      </p:sp>
      <p:sp>
        <p:nvSpPr>
          <p:cNvPr id="49" name="Rectangle 48"/>
          <p:cNvSpPr/>
          <p:nvPr/>
        </p:nvSpPr>
        <p:spPr>
          <a:xfrm>
            <a:off x="3446586" y="1473535"/>
            <a:ext cx="5472332" cy="98844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solidFill>
                  <a:srgbClr val="FF0000"/>
                </a:solidFill>
                <a:latin typeface="Times New Roman" pitchFamily="18" charset="0"/>
                <a:cs typeface="Times New Roman" pitchFamily="18" charset="0"/>
              </a:rPr>
              <a:t>CHỌN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ĐÁP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ĐÚNG</a:t>
            </a:r>
            <a:endParaRPr lang="vi-VN" sz="2800" b="1" dirty="0">
              <a:solidFill>
                <a:srgbClr val="FF0000"/>
              </a:solidFill>
              <a:latin typeface="Times New Roman" pitchFamily="18" charset="0"/>
              <a:cs typeface="Times New Roman" pitchFamily="18" charset="0"/>
            </a:endParaRPr>
          </a:p>
        </p:txBody>
      </p:sp>
      <p:grpSp>
        <p:nvGrpSpPr>
          <p:cNvPr id="50" name="Group 49"/>
          <p:cNvGrpSpPr/>
          <p:nvPr/>
        </p:nvGrpSpPr>
        <p:grpSpPr>
          <a:xfrm>
            <a:off x="1525272" y="3123028"/>
            <a:ext cx="3342150" cy="1438819"/>
            <a:chOff x="1694084" y="3713871"/>
            <a:chExt cx="3342150" cy="1438819"/>
          </a:xfrm>
        </p:grpSpPr>
        <p:sp>
          <p:nvSpPr>
            <p:cNvPr id="45" name="A">
              <a:extLst>
                <a:ext uri="{FF2B5EF4-FFF2-40B4-BE49-F238E27FC236}">
                  <a16:creationId xmlns:a16="http://schemas.microsoft.com/office/drawing/2014/main" id="{D6064D05-B4D7-4F24-B5D3-9A7A1F97526C}"/>
                </a:ext>
              </a:extLst>
            </p:cNvPr>
            <p:cNvSpPr/>
            <p:nvPr/>
          </p:nvSpPr>
          <p:spPr>
            <a:xfrm>
              <a:off x="1694084" y="3713871"/>
              <a:ext cx="3342150" cy="1438819"/>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400" b="1" dirty="0">
                <a:solidFill>
                  <a:schemeClr val="tx1"/>
                </a:solidFill>
                <a:latin typeface="Arial" panose="020B0604020202020204" pitchFamily="34" charset="0"/>
                <a:cs typeface="Arial" panose="020B0604020202020204" pitchFamily="34" charset="0"/>
              </a:endParaRPr>
            </a:p>
          </p:txBody>
        </p:sp>
        <p:graphicFrame>
          <p:nvGraphicFramePr>
            <p:cNvPr id="113667" name="Object 3"/>
            <p:cNvGraphicFramePr>
              <a:graphicFrameLocks noChangeAspect="1"/>
            </p:cNvGraphicFramePr>
            <p:nvPr/>
          </p:nvGraphicFramePr>
          <p:xfrm>
            <a:off x="1772529" y="3854547"/>
            <a:ext cx="2912013" cy="1125416"/>
          </p:xfrm>
          <a:graphic>
            <a:graphicData uri="http://schemas.openxmlformats.org/presentationml/2006/ole">
              <mc:AlternateContent xmlns:mc="http://schemas.openxmlformats.org/markup-compatibility/2006">
                <mc:Choice xmlns:v="urn:schemas-microsoft-com:vml" Requires="v">
                  <p:oleObj name="Equation" r:id="rId12" imgW="2120760" imgH="749160" progId="Equation.DSMT4">
                    <p:embed/>
                  </p:oleObj>
                </mc:Choice>
                <mc:Fallback>
                  <p:oleObj name="Equation" r:id="rId12" imgW="2120760" imgH="749160" progId="Equation.DSMT4">
                    <p:embed/>
                    <p:pic>
                      <p:nvPicPr>
                        <p:cNvPr id="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72529" y="3854547"/>
                          <a:ext cx="2912013" cy="112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1" name="Group 50"/>
          <p:cNvGrpSpPr/>
          <p:nvPr/>
        </p:nvGrpSpPr>
        <p:grpSpPr>
          <a:xfrm>
            <a:off x="1462637" y="5050301"/>
            <a:ext cx="3334446" cy="1294228"/>
            <a:chOff x="1462637" y="5050301"/>
            <a:chExt cx="3334446" cy="1294228"/>
          </a:xfrm>
        </p:grpSpPr>
        <p:sp>
          <p:nvSpPr>
            <p:cNvPr id="46" name="B">
              <a:extLst>
                <a:ext uri="{FF2B5EF4-FFF2-40B4-BE49-F238E27FC236}">
                  <a16:creationId xmlns:a16="http://schemas.microsoft.com/office/drawing/2014/main" id="{5F9F0579-456E-40A7-AE31-DFCE5FAF629E}"/>
                </a:ext>
              </a:extLst>
            </p:cNvPr>
            <p:cNvSpPr/>
            <p:nvPr/>
          </p:nvSpPr>
          <p:spPr>
            <a:xfrm>
              <a:off x="1462637" y="5050301"/>
              <a:ext cx="3334446" cy="129422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400" b="1" dirty="0">
                <a:solidFill>
                  <a:schemeClr val="tx1"/>
                </a:solidFill>
                <a:latin typeface="Arial" panose="020B0604020202020204" pitchFamily="34" charset="0"/>
                <a:cs typeface="Arial" panose="020B0604020202020204" pitchFamily="34" charset="0"/>
              </a:endParaRPr>
            </a:p>
          </p:txBody>
        </p:sp>
        <p:graphicFrame>
          <p:nvGraphicFramePr>
            <p:cNvPr id="113668" name="Object 4"/>
            <p:cNvGraphicFramePr>
              <a:graphicFrameLocks noChangeAspect="1"/>
            </p:cNvGraphicFramePr>
            <p:nvPr/>
          </p:nvGraphicFramePr>
          <p:xfrm>
            <a:off x="1561514" y="5233182"/>
            <a:ext cx="2806445" cy="932254"/>
          </p:xfrm>
          <a:graphic>
            <a:graphicData uri="http://schemas.openxmlformats.org/presentationml/2006/ole">
              <mc:AlternateContent xmlns:mc="http://schemas.openxmlformats.org/markup-compatibility/2006">
                <mc:Choice xmlns:v="urn:schemas-microsoft-com:vml" Requires="v">
                  <p:oleObj name="Equation" r:id="rId14" imgW="2044440" imgH="749160" progId="Equation.DSMT4">
                    <p:embed/>
                  </p:oleObj>
                </mc:Choice>
                <mc:Fallback>
                  <p:oleObj name="Equation" r:id="rId14" imgW="2044440" imgH="749160" progId="Equation.DSMT4">
                    <p:embed/>
                    <p:pic>
                      <p:nvPicPr>
                        <p:cNvPr id="0"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61514" y="5233182"/>
                          <a:ext cx="2806445" cy="932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2" name="Group 51"/>
          <p:cNvGrpSpPr/>
          <p:nvPr/>
        </p:nvGrpSpPr>
        <p:grpSpPr>
          <a:xfrm>
            <a:off x="7061982" y="3094892"/>
            <a:ext cx="3664075" cy="1392924"/>
            <a:chOff x="7045010" y="3235568"/>
            <a:chExt cx="3652911" cy="1477331"/>
          </a:xfrm>
        </p:grpSpPr>
        <p:sp>
          <p:nvSpPr>
            <p:cNvPr id="37" name="C">
              <a:extLst>
                <a:ext uri="{FF2B5EF4-FFF2-40B4-BE49-F238E27FC236}">
                  <a16:creationId xmlns:a16="http://schemas.microsoft.com/office/drawing/2014/main" id="{87ECEB2C-7B20-443A-8367-35AEF0FACFF7}"/>
                </a:ext>
              </a:extLst>
            </p:cNvPr>
            <p:cNvSpPr/>
            <p:nvPr/>
          </p:nvSpPr>
          <p:spPr>
            <a:xfrm flipH="1">
              <a:off x="7045010" y="3235568"/>
              <a:ext cx="3652911" cy="147733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400" b="1" dirty="0">
                <a:solidFill>
                  <a:schemeClr val="tx1"/>
                </a:solidFill>
                <a:latin typeface="Arial" panose="020B0604020202020204" pitchFamily="34" charset="0"/>
                <a:cs typeface="Arial" panose="020B0604020202020204" pitchFamily="34" charset="0"/>
              </a:endParaRPr>
            </a:p>
          </p:txBody>
        </p:sp>
        <p:graphicFrame>
          <p:nvGraphicFramePr>
            <p:cNvPr id="113669" name="Object 5"/>
            <p:cNvGraphicFramePr>
              <a:graphicFrameLocks noChangeAspect="1"/>
            </p:cNvGraphicFramePr>
            <p:nvPr/>
          </p:nvGraphicFramePr>
          <p:xfrm>
            <a:off x="7380038" y="3353470"/>
            <a:ext cx="3158672" cy="1117599"/>
          </p:xfrm>
          <a:graphic>
            <a:graphicData uri="http://schemas.openxmlformats.org/presentationml/2006/ole">
              <mc:AlternateContent xmlns:mc="http://schemas.openxmlformats.org/markup-compatibility/2006">
                <mc:Choice xmlns:v="urn:schemas-microsoft-com:vml" Requires="v">
                  <p:oleObj name="Equation" r:id="rId16" imgW="2717640" imgH="799920" progId="Equation.DSMT4">
                    <p:embed/>
                  </p:oleObj>
                </mc:Choice>
                <mc:Fallback>
                  <p:oleObj name="Equation" r:id="rId16" imgW="2717640" imgH="799920" progId="Equation.DSMT4">
                    <p:embed/>
                    <p:pic>
                      <p:nvPicPr>
                        <p:cNvPr id="0"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80038" y="3353470"/>
                          <a:ext cx="3158672" cy="111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3" name="Group 52"/>
          <p:cNvGrpSpPr/>
          <p:nvPr/>
        </p:nvGrpSpPr>
        <p:grpSpPr>
          <a:xfrm>
            <a:off x="7097486" y="4965895"/>
            <a:ext cx="3730170" cy="1420838"/>
            <a:chOff x="7097486" y="4965895"/>
            <a:chExt cx="3730170" cy="1420838"/>
          </a:xfrm>
        </p:grpSpPr>
        <p:sp>
          <p:nvSpPr>
            <p:cNvPr id="41" name="D">
              <a:extLst>
                <a:ext uri="{FF2B5EF4-FFF2-40B4-BE49-F238E27FC236}">
                  <a16:creationId xmlns:a16="http://schemas.microsoft.com/office/drawing/2014/main" id="{B3D6F502-75CA-4B4C-AB80-F0AA86FDF464}"/>
                </a:ext>
              </a:extLst>
            </p:cNvPr>
            <p:cNvSpPr/>
            <p:nvPr/>
          </p:nvSpPr>
          <p:spPr>
            <a:xfrm flipH="1">
              <a:off x="7097486" y="4965895"/>
              <a:ext cx="3730170" cy="142083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400" b="1" dirty="0">
                <a:solidFill>
                  <a:schemeClr val="tx1"/>
                </a:solidFill>
                <a:latin typeface="Arial" panose="020B0604020202020204" pitchFamily="34" charset="0"/>
                <a:cs typeface="Arial" panose="020B0604020202020204" pitchFamily="34" charset="0"/>
              </a:endParaRPr>
            </a:p>
          </p:txBody>
        </p:sp>
        <p:graphicFrame>
          <p:nvGraphicFramePr>
            <p:cNvPr id="113670" name="Object 6"/>
            <p:cNvGraphicFramePr>
              <a:graphicFrameLocks noChangeAspect="1"/>
            </p:cNvGraphicFramePr>
            <p:nvPr/>
          </p:nvGraphicFramePr>
          <p:xfrm>
            <a:off x="7652602" y="5212977"/>
            <a:ext cx="3051628" cy="889000"/>
          </p:xfrm>
          <a:graphic>
            <a:graphicData uri="http://schemas.openxmlformats.org/presentationml/2006/ole">
              <mc:AlternateContent xmlns:mc="http://schemas.openxmlformats.org/markup-compatibility/2006">
                <mc:Choice xmlns:v="urn:schemas-microsoft-com:vml" Requires="v">
                  <p:oleObj name="Equation" r:id="rId18" imgW="2997000" imgH="888840" progId="Equation.DSMT4">
                    <p:embed/>
                  </p:oleObj>
                </mc:Choice>
                <mc:Fallback>
                  <p:oleObj name="Equation" r:id="rId18" imgW="2997000" imgH="888840" progId="Equation.DSMT4">
                    <p:embed/>
                    <p:pic>
                      <p:nvPicPr>
                        <p:cNvPr id="0"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52602" y="5212977"/>
                          <a:ext cx="3051628"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3083028793"/>
      </p:ext>
    </p:extLst>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4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box(in)">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box(in)">
                                      <p:cBhvr>
                                        <p:cTn id="16" dur="500"/>
                                        <p:tgtEl>
                                          <p:spTgt spid="50"/>
                                        </p:tgtEl>
                                      </p:cBhvr>
                                    </p:animEffect>
                                  </p:childTnLst>
                                </p:cTn>
                              </p:par>
                              <p:par>
                                <p:cTn id="17" presetID="4" presetClass="entr" presetSubtype="16"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box(in)">
                                      <p:cBhvr>
                                        <p:cTn id="19" dur="500"/>
                                        <p:tgtEl>
                                          <p:spTgt spid="52"/>
                                        </p:tgtEl>
                                      </p:cBhvr>
                                    </p:animEffect>
                                  </p:childTnLst>
                                </p:cTn>
                              </p:par>
                              <p:par>
                                <p:cTn id="20" presetID="4" presetClass="entr" presetSubtype="16"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ox(in)">
                                      <p:cBhvr>
                                        <p:cTn id="22" dur="500"/>
                                        <p:tgtEl>
                                          <p:spTgt spid="51"/>
                                        </p:tgtEl>
                                      </p:cBhvr>
                                    </p:animEffect>
                                  </p:childTnLst>
                                </p:cTn>
                              </p:par>
                              <p:par>
                                <p:cTn id="23" presetID="4" presetClass="entr" presetSubtype="16"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box(in)">
                                      <p:cBhvr>
                                        <p:cTn id="2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50"/>
                    </p:tgtEl>
                  </p:cond>
                </p:stCondLst>
                <p:endSync evt="end" delay="0">
                  <p:rtn val="all"/>
                </p:endSync>
                <p:childTnLst>
                  <p:par>
                    <p:cTn id="27" fill="hold">
                      <p:stCondLst>
                        <p:cond delay="0"/>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ox(in)">
                                      <p:cBhvr>
                                        <p:cTn id="31" dur="500"/>
                                        <p:tgtEl>
                                          <p:spTgt spid="43"/>
                                        </p:tgtEl>
                                      </p:cBhvr>
                                    </p:animEffect>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50"/>
                  </p:tgtEl>
                </p:cond>
              </p:nextCondLst>
            </p:seq>
            <p:seq concurrent="1" nextAc="seek">
              <p:cTn id="32" restart="whenNotActive" fill="hold" evtFilter="cancelBubble" nodeType="interactiveSeq">
                <p:stCondLst>
                  <p:cond evt="onClick" delay="0">
                    <p:tgtEl>
                      <p:spTgt spid="51"/>
                    </p:tgtEl>
                  </p:cond>
                </p:stCondLst>
                <p:endSync evt="end" delay="0">
                  <p:rtn val="all"/>
                </p:endSync>
                <p:childTnLst>
                  <p:par>
                    <p:cTn id="33" fill="hold">
                      <p:stCondLst>
                        <p:cond delay="0"/>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ox(in)">
                                      <p:cBhvr>
                                        <p:cTn id="37" dur="500"/>
                                        <p:tgtEl>
                                          <p:spTgt spid="42"/>
                                        </p:tgtEl>
                                      </p:cBhvr>
                                    </p:animEffect>
                                  </p:childTnLst>
                                  <p:subTnLst>
                                    <p:audio>
                                      <p:cMediaNode>
                                        <p:cTn display="0" masterRel="sameClick">
                                          <p:stCondLst>
                                            <p:cond evt="begin" delay="0">
                                              <p:tn val="3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51"/>
                  </p:tgtEl>
                </p:cond>
              </p:nextCondLst>
            </p:seq>
            <p:seq concurrent="1" nextAc="seek">
              <p:cTn id="38" restart="whenNotActive" fill="hold" evtFilter="cancelBubble" nodeType="interactiveSeq">
                <p:stCondLst>
                  <p:cond evt="onClick" delay="0">
                    <p:tgtEl>
                      <p:spTgt spid="52"/>
                    </p:tgtEl>
                  </p:cond>
                </p:stCondLst>
                <p:endSync evt="end" delay="0">
                  <p:rtn val="all"/>
                </p:endSync>
                <p:childTnLst>
                  <p:par>
                    <p:cTn id="39" fill="hold">
                      <p:stCondLst>
                        <p:cond delay="0"/>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box(in)">
                                      <p:cBhvr>
                                        <p:cTn id="43" dur="500"/>
                                        <p:tgtEl>
                                          <p:spTgt spid="44"/>
                                        </p:tgtEl>
                                      </p:cBhvr>
                                    </p:animEffec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52"/>
                  </p:tgtEl>
                </p:cond>
              </p:nextCondLst>
            </p:seq>
            <p:seq concurrent="1" nextAc="seek">
              <p:cTn id="44" restart="whenNotActive" fill="hold" evtFilter="cancelBubble" nodeType="interactiveSeq">
                <p:stCondLst>
                  <p:cond evt="onClick" delay="0">
                    <p:tgtEl>
                      <p:spTgt spid="53"/>
                    </p:tgtEl>
                  </p:cond>
                </p:stCondLst>
                <p:endSync evt="end" delay="0">
                  <p:rtn val="all"/>
                </p:endSync>
                <p:childTnLst>
                  <p:par>
                    <p:cTn id="45" fill="hold">
                      <p:stCondLst>
                        <p:cond delay="0"/>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ox(in)">
                                      <p:cBhvr>
                                        <p:cTn id="49" dur="500"/>
                                        <p:tgtEl>
                                          <p:spTgt spid="47"/>
                                        </p:tgtEl>
                                      </p:cBhvr>
                                    </p:animEffect>
                                  </p:childTnLst>
                                  <p:subTnLst>
                                    <p:audio>
                                      <p:cMediaNode>
                                        <p:cTn display="0" masterRel="sameClick">
                                          <p:stCondLst>
                                            <p:cond evt="begin" delay="0">
                                              <p:tn val="4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53"/>
                  </p:tgtEl>
                </p:cond>
              </p:nextCondLst>
            </p:seq>
          </p:childTnLst>
        </p:cTn>
      </p:par>
    </p:tnLst>
    <p:bldLst>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Kết quả hình ảnh cho home 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98718" y="217714"/>
            <a:ext cx="783773" cy="78377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Kết quả hình ảnh cho virut corona"/>
          <p:cNvPicPr>
            <a:picLocks noChangeAspect="1" noChangeArrowheads="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1580870" y="393113"/>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70646" y="286434"/>
            <a:ext cx="5652371" cy="954107"/>
          </a:xfrm>
          <a:prstGeom prst="rect">
            <a:avLst/>
          </a:prstGeom>
        </p:spPr>
        <p:txBody>
          <a:bodyPr wrap="square">
            <a:spAutoFit/>
          </a:bodyPr>
          <a:lstStyle/>
          <a:p>
            <a:r>
              <a:rPr lang="vi-VN" sz="2800" b="1">
                <a:solidFill>
                  <a:srgbClr val="292929"/>
                </a:solidFill>
                <a:latin typeface="Arial" panose="020B0604020202020204" pitchFamily="34" charset="0"/>
                <a:cs typeface="Arial" panose="020B0604020202020204" pitchFamily="34" charset="0"/>
              </a:rPr>
              <a:t>KHOẢNG CÁCH</a:t>
            </a:r>
            <a:r>
              <a:rPr lang="vi-VN" sz="2800">
                <a:solidFill>
                  <a:srgbClr val="292929"/>
                </a:solidFill>
                <a:latin typeface="Arial" panose="020B0604020202020204" pitchFamily="34" charset="0"/>
                <a:cs typeface="Arial" panose="020B0604020202020204" pitchFamily="34" charset="0"/>
              </a:rPr>
              <a:t>: Giữ khoảng cách khi tiếp xúc với người khác.</a:t>
            </a:r>
            <a:endParaRPr lang="en-US" sz="2800">
              <a:latin typeface="Arial" panose="020B0604020202020204" pitchFamily="34" charset="0"/>
              <a:cs typeface="Arial" panose="020B0604020202020204" pitchFamily="34" charset="0"/>
            </a:endParaRPr>
          </a:p>
        </p:txBody>
      </p:sp>
      <p:grpSp>
        <p:nvGrpSpPr>
          <p:cNvPr id="46" name="Group 45"/>
          <p:cNvGrpSpPr/>
          <p:nvPr/>
        </p:nvGrpSpPr>
        <p:grpSpPr>
          <a:xfrm>
            <a:off x="2377440" y="1543872"/>
            <a:ext cx="7582486" cy="1818304"/>
            <a:chOff x="2377440" y="1642348"/>
            <a:chExt cx="7582486" cy="1818304"/>
          </a:xfrm>
        </p:grpSpPr>
        <p:graphicFrame>
          <p:nvGraphicFramePr>
            <p:cNvPr id="112641" name="Object 1"/>
            <p:cNvGraphicFramePr>
              <a:graphicFrameLocks noChangeAspect="1"/>
            </p:cNvGraphicFramePr>
            <p:nvPr/>
          </p:nvGraphicFramePr>
          <p:xfrm>
            <a:off x="6365874" y="1702191"/>
            <a:ext cx="2398297" cy="918670"/>
          </p:xfrm>
          <a:graphic>
            <a:graphicData uri="http://schemas.openxmlformats.org/presentationml/2006/ole">
              <mc:AlternateContent xmlns:mc="http://schemas.openxmlformats.org/markup-compatibility/2006">
                <mc:Choice xmlns:v="urn:schemas-microsoft-com:vml" Requires="v">
                  <p:oleObj name="Equation" r:id="rId7" imgW="2273040" imgH="939600" progId="Equation.DSMT4">
                    <p:embed/>
                  </p:oleObj>
                </mc:Choice>
                <mc:Fallback>
                  <p:oleObj name="Equation" r:id="rId7" imgW="2273040" imgH="939600" progId="Equation.DSMT4">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5874" y="1702191"/>
                          <a:ext cx="2398297" cy="9186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Rectangle 43"/>
            <p:cNvSpPr/>
            <p:nvPr/>
          </p:nvSpPr>
          <p:spPr>
            <a:xfrm>
              <a:off x="2377440" y="1642348"/>
              <a:ext cx="7582486" cy="181830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b="1" dirty="0">
                <a:solidFill>
                  <a:srgbClr val="FF0000"/>
                </a:solidFill>
                <a:latin typeface="Times New Roman" pitchFamily="18" charset="0"/>
                <a:cs typeface="Times New Roman" pitchFamily="18" charset="0"/>
              </a:endParaRPr>
            </a:p>
          </p:txBody>
        </p:sp>
        <p:sp>
          <p:nvSpPr>
            <p:cNvPr id="45" name="Rectangle 44"/>
            <p:cNvSpPr/>
            <p:nvPr/>
          </p:nvSpPr>
          <p:spPr>
            <a:xfrm>
              <a:off x="2770112" y="1854274"/>
              <a:ext cx="3602268" cy="477054"/>
            </a:xfrm>
            <a:prstGeom prst="rect">
              <a:avLst/>
            </a:prstGeom>
          </p:spPr>
          <p:txBody>
            <a:bodyPr wrap="none">
              <a:spAutoFit/>
            </a:bodyPr>
            <a:lstStyle/>
            <a:p>
              <a:pPr lvl="0">
                <a:buClrTx/>
                <a:defRPr/>
              </a:pPr>
              <a:r>
                <a:rPr lang="en-US" sz="2500" b="1" dirty="0" err="1">
                  <a:solidFill>
                    <a:srgbClr val="FF0000"/>
                  </a:solidFill>
                  <a:latin typeface="Times New Roman" pitchFamily="18" charset="0"/>
                  <a:ea typeface="Calibri" pitchFamily="34" charset="0"/>
                  <a:cs typeface="Times New Roman" pitchFamily="18" charset="0"/>
                </a:rPr>
                <a:t>Tìm</a:t>
              </a:r>
              <a:r>
                <a:rPr lang="en-US" sz="2500" b="1" dirty="0">
                  <a:solidFill>
                    <a:srgbClr val="FF0000"/>
                  </a:solidFill>
                  <a:latin typeface="Times New Roman" pitchFamily="18" charset="0"/>
                  <a:ea typeface="Calibri" pitchFamily="34" charset="0"/>
                  <a:cs typeface="Times New Roman" pitchFamily="18" charset="0"/>
                </a:rPr>
                <a:t> </a:t>
              </a:r>
              <a:r>
                <a:rPr lang="en-US" sz="2500" b="1" dirty="0" err="1">
                  <a:solidFill>
                    <a:srgbClr val="FF0000"/>
                  </a:solidFill>
                  <a:latin typeface="Times New Roman" pitchFamily="18" charset="0"/>
                  <a:ea typeface="Calibri" pitchFamily="34" charset="0"/>
                  <a:cs typeface="Times New Roman" pitchFamily="18" charset="0"/>
                </a:rPr>
                <a:t>đa</a:t>
              </a:r>
              <a:r>
                <a:rPr lang="en-US" sz="2500" b="1" dirty="0">
                  <a:solidFill>
                    <a:srgbClr val="FF0000"/>
                  </a:solidFill>
                  <a:latin typeface="Times New Roman" pitchFamily="18" charset="0"/>
                  <a:ea typeface="Calibri" pitchFamily="34" charset="0"/>
                  <a:cs typeface="Times New Roman" pitchFamily="18" charset="0"/>
                </a:rPr>
                <a:t> </a:t>
              </a:r>
              <a:r>
                <a:rPr lang="en-US" sz="2500" b="1" dirty="0" err="1">
                  <a:solidFill>
                    <a:srgbClr val="FF0000"/>
                  </a:solidFill>
                  <a:latin typeface="Times New Roman" pitchFamily="18" charset="0"/>
                  <a:ea typeface="Calibri" pitchFamily="34" charset="0"/>
                  <a:cs typeface="Times New Roman" pitchFamily="18" charset="0"/>
                </a:rPr>
                <a:t>thức</a:t>
              </a:r>
              <a:r>
                <a:rPr lang="en-US" sz="2500" b="1" dirty="0">
                  <a:solidFill>
                    <a:srgbClr val="FF0000"/>
                  </a:solidFill>
                  <a:latin typeface="Times New Roman" pitchFamily="18" charset="0"/>
                  <a:ea typeface="Calibri" pitchFamily="34" charset="0"/>
                  <a:cs typeface="Times New Roman" pitchFamily="18" charset="0"/>
                </a:rPr>
                <a:t> P </a:t>
              </a:r>
              <a:r>
                <a:rPr lang="en-US" sz="2500" b="1" dirty="0" err="1">
                  <a:solidFill>
                    <a:srgbClr val="FF0000"/>
                  </a:solidFill>
                  <a:latin typeface="Times New Roman" pitchFamily="18" charset="0"/>
                  <a:ea typeface="Calibri" pitchFamily="34" charset="0"/>
                  <a:cs typeface="Times New Roman" pitchFamily="18" charset="0"/>
                </a:rPr>
                <a:t>thỏa</a:t>
              </a:r>
              <a:r>
                <a:rPr lang="en-US" sz="2500" b="1" dirty="0">
                  <a:solidFill>
                    <a:srgbClr val="FF0000"/>
                  </a:solidFill>
                  <a:latin typeface="Times New Roman" pitchFamily="18" charset="0"/>
                  <a:ea typeface="Calibri" pitchFamily="34" charset="0"/>
                  <a:cs typeface="Times New Roman" pitchFamily="18" charset="0"/>
                </a:rPr>
                <a:t> </a:t>
              </a:r>
              <a:r>
                <a:rPr lang="en-US" sz="2500" b="1" dirty="0" err="1">
                  <a:solidFill>
                    <a:srgbClr val="FF0000"/>
                  </a:solidFill>
                  <a:latin typeface="Times New Roman" pitchFamily="18" charset="0"/>
                  <a:ea typeface="Calibri" pitchFamily="34" charset="0"/>
                  <a:cs typeface="Times New Roman" pitchFamily="18" charset="0"/>
                </a:rPr>
                <a:t>mãn</a:t>
              </a:r>
              <a:r>
                <a:rPr lang="en-US" sz="2500" b="1" dirty="0">
                  <a:solidFill>
                    <a:srgbClr val="FF0000"/>
                  </a:solidFill>
                  <a:latin typeface="Times New Roman" pitchFamily="18" charset="0"/>
                  <a:ea typeface="Calibri" pitchFamily="34" charset="0"/>
                  <a:cs typeface="Times New Roman" pitchFamily="18" charset="0"/>
                </a:rPr>
                <a:t> </a:t>
              </a:r>
              <a:endParaRPr lang="en-US" sz="2500" dirty="0">
                <a:solidFill>
                  <a:srgbClr val="FF0000"/>
                </a:solidFill>
                <a:latin typeface="Arial" pitchFamily="34" charset="0"/>
                <a:cs typeface="Arial" pitchFamily="34" charset="0"/>
              </a:endParaRPr>
            </a:p>
          </p:txBody>
        </p:sp>
        <p:sp>
          <p:nvSpPr>
            <p:cNvPr id="112644" name="Rectangle 4"/>
            <p:cNvSpPr>
              <a:spLocks noChangeArrowheads="1"/>
            </p:cNvSpPr>
            <p:nvPr/>
          </p:nvSpPr>
          <p:spPr bwMode="auto">
            <a:xfrm>
              <a:off x="2532184" y="2729133"/>
              <a:ext cx="6682153"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với</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điều</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kiện</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các</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phân</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có</a:t>
              </a:r>
              <a:r>
                <a:rPr kumimoji="0" lang="en-US"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nghĩa</a:t>
              </a:r>
              <a:r>
                <a:rPr kumimoji="0" lang="en-US" sz="25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rgbClr val="FF0000"/>
                </a:solidFill>
                <a:effectLst/>
                <a:latin typeface="Arial" pitchFamily="34" charset="0"/>
                <a:cs typeface="Arial" pitchFamily="34" charset="0"/>
              </a:endParaRPr>
            </a:p>
          </p:txBody>
        </p:sp>
      </p:grpSp>
      <p:sp>
        <p:nvSpPr>
          <p:cNvPr id="112646" name="Rectangle 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8" name="Group 47"/>
          <p:cNvGrpSpPr/>
          <p:nvPr/>
        </p:nvGrpSpPr>
        <p:grpSpPr>
          <a:xfrm>
            <a:off x="916471" y="3699803"/>
            <a:ext cx="4133830" cy="1392702"/>
            <a:chOff x="916471" y="3699803"/>
            <a:chExt cx="4133830" cy="1392702"/>
          </a:xfrm>
        </p:grpSpPr>
        <p:sp>
          <p:nvSpPr>
            <p:cNvPr id="11" name="B"/>
            <p:cNvSpPr/>
            <p:nvPr/>
          </p:nvSpPr>
          <p:spPr>
            <a:xfrm>
              <a:off x="916471" y="3699803"/>
              <a:ext cx="4133830" cy="139270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b="1" dirty="0">
                <a:solidFill>
                  <a:schemeClr val="tx1"/>
                </a:solidFill>
                <a:latin typeface="Arial" panose="020B0604020202020204" pitchFamily="34" charset="0"/>
                <a:cs typeface="Arial" panose="020B0604020202020204" pitchFamily="34" charset="0"/>
              </a:endParaRPr>
            </a:p>
          </p:txBody>
        </p:sp>
        <p:graphicFrame>
          <p:nvGraphicFramePr>
            <p:cNvPr id="112647" name="Object 7"/>
            <p:cNvGraphicFramePr>
              <a:graphicFrameLocks noChangeAspect="1"/>
            </p:cNvGraphicFramePr>
            <p:nvPr/>
          </p:nvGraphicFramePr>
          <p:xfrm>
            <a:off x="1182688" y="3998913"/>
            <a:ext cx="3390900" cy="639762"/>
          </p:xfrm>
          <a:graphic>
            <a:graphicData uri="http://schemas.openxmlformats.org/presentationml/2006/ole">
              <mc:AlternateContent xmlns:mc="http://schemas.openxmlformats.org/markup-compatibility/2006">
                <mc:Choice xmlns:v="urn:schemas-microsoft-com:vml" Requires="v">
                  <p:oleObj name="Equation" r:id="rId9" imgW="1663560" imgH="355320" progId="Equation.DSMT4">
                    <p:embed/>
                  </p:oleObj>
                </mc:Choice>
                <mc:Fallback>
                  <p:oleObj name="Equation" r:id="rId9" imgW="1663560" imgH="35532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2688" y="3998913"/>
                          <a:ext cx="33909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9" name="Group 48"/>
          <p:cNvGrpSpPr/>
          <p:nvPr/>
        </p:nvGrpSpPr>
        <p:grpSpPr>
          <a:xfrm>
            <a:off x="6963507" y="3685735"/>
            <a:ext cx="3845006" cy="1467635"/>
            <a:chOff x="6963507" y="3685735"/>
            <a:chExt cx="3845006" cy="1467635"/>
          </a:xfrm>
        </p:grpSpPr>
        <p:sp>
          <p:nvSpPr>
            <p:cNvPr id="10" name="A"/>
            <p:cNvSpPr/>
            <p:nvPr/>
          </p:nvSpPr>
          <p:spPr>
            <a:xfrm flipH="1">
              <a:off x="6963507" y="3685735"/>
              <a:ext cx="3845006" cy="146763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b="1" dirty="0">
                <a:solidFill>
                  <a:schemeClr val="tx1"/>
                </a:solidFill>
                <a:latin typeface="Arial" panose="020B0604020202020204" pitchFamily="34" charset="0"/>
                <a:cs typeface="Arial" panose="020B0604020202020204" pitchFamily="34" charset="0"/>
              </a:endParaRPr>
            </a:p>
          </p:txBody>
        </p:sp>
        <p:graphicFrame>
          <p:nvGraphicFramePr>
            <p:cNvPr id="112648" name="Object 8"/>
            <p:cNvGraphicFramePr>
              <a:graphicFrameLocks noChangeAspect="1"/>
            </p:cNvGraphicFramePr>
            <p:nvPr/>
          </p:nvGraphicFramePr>
          <p:xfrm>
            <a:off x="7244814" y="4054475"/>
            <a:ext cx="3355975" cy="814388"/>
          </p:xfrm>
          <a:graphic>
            <a:graphicData uri="http://schemas.openxmlformats.org/presentationml/2006/ole">
              <mc:AlternateContent xmlns:mc="http://schemas.openxmlformats.org/markup-compatibility/2006">
                <mc:Choice xmlns:v="urn:schemas-microsoft-com:vml" Requires="v">
                  <p:oleObj name="Equation" r:id="rId11" imgW="2082600" imgH="444240" progId="Equation.DSMT4">
                    <p:embed/>
                  </p:oleObj>
                </mc:Choice>
                <mc:Fallback>
                  <p:oleObj name="Equation" r:id="rId11" imgW="2082600" imgH="44424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44814" y="4054475"/>
                          <a:ext cx="3355975"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0" name="Group 49"/>
          <p:cNvGrpSpPr/>
          <p:nvPr/>
        </p:nvGrpSpPr>
        <p:grpSpPr>
          <a:xfrm>
            <a:off x="928468" y="5275385"/>
            <a:ext cx="4192172" cy="1308295"/>
            <a:chOff x="928468" y="5275385"/>
            <a:chExt cx="4192172" cy="1308295"/>
          </a:xfrm>
        </p:grpSpPr>
        <p:sp>
          <p:nvSpPr>
            <p:cNvPr id="13" name="D"/>
            <p:cNvSpPr/>
            <p:nvPr/>
          </p:nvSpPr>
          <p:spPr>
            <a:xfrm>
              <a:off x="928468" y="5275385"/>
              <a:ext cx="4192172" cy="13082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b="1" dirty="0">
                <a:solidFill>
                  <a:schemeClr val="tx1"/>
                </a:solidFill>
                <a:latin typeface="Arial" panose="020B0604020202020204" pitchFamily="34" charset="0"/>
                <a:cs typeface="Arial" panose="020B0604020202020204" pitchFamily="34" charset="0"/>
              </a:endParaRPr>
            </a:p>
          </p:txBody>
        </p:sp>
        <p:graphicFrame>
          <p:nvGraphicFramePr>
            <p:cNvPr id="112649" name="Object 9"/>
            <p:cNvGraphicFramePr>
              <a:graphicFrameLocks noChangeAspect="1"/>
            </p:cNvGraphicFramePr>
            <p:nvPr/>
          </p:nvGraphicFramePr>
          <p:xfrm>
            <a:off x="1080074" y="5574191"/>
            <a:ext cx="3562350" cy="793750"/>
          </p:xfrm>
          <a:graphic>
            <a:graphicData uri="http://schemas.openxmlformats.org/presentationml/2006/ole">
              <mc:AlternateContent xmlns:mc="http://schemas.openxmlformats.org/markup-compatibility/2006">
                <mc:Choice xmlns:v="urn:schemas-microsoft-com:vml" Requires="v">
                  <p:oleObj name="Equation" r:id="rId13" imgW="2057400" imgH="444240" progId="Equation.DSMT4">
                    <p:embed/>
                  </p:oleObj>
                </mc:Choice>
                <mc:Fallback>
                  <p:oleObj name="Equation" r:id="rId13" imgW="2057400" imgH="44424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80074" y="5574191"/>
                          <a:ext cx="356235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1" name="Group 50"/>
          <p:cNvGrpSpPr/>
          <p:nvPr/>
        </p:nvGrpSpPr>
        <p:grpSpPr>
          <a:xfrm>
            <a:off x="6921305" y="5357503"/>
            <a:ext cx="3953021" cy="1280160"/>
            <a:chOff x="6921305" y="5357503"/>
            <a:chExt cx="3953021" cy="1280160"/>
          </a:xfrm>
        </p:grpSpPr>
        <p:sp>
          <p:nvSpPr>
            <p:cNvPr id="12" name="C"/>
            <p:cNvSpPr/>
            <p:nvPr/>
          </p:nvSpPr>
          <p:spPr>
            <a:xfrm flipH="1">
              <a:off x="6921305" y="5357503"/>
              <a:ext cx="3953021" cy="12801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b="1" dirty="0">
                <a:solidFill>
                  <a:schemeClr val="tx1"/>
                </a:solidFill>
                <a:latin typeface="Arial" panose="020B0604020202020204" pitchFamily="34" charset="0"/>
                <a:cs typeface="Arial" panose="020B0604020202020204" pitchFamily="34" charset="0"/>
              </a:endParaRPr>
            </a:p>
          </p:txBody>
        </p:sp>
        <p:graphicFrame>
          <p:nvGraphicFramePr>
            <p:cNvPr id="112650" name="Object 10"/>
            <p:cNvGraphicFramePr>
              <a:graphicFrameLocks noChangeAspect="1"/>
            </p:cNvGraphicFramePr>
            <p:nvPr/>
          </p:nvGraphicFramePr>
          <p:xfrm>
            <a:off x="7544029" y="5618603"/>
            <a:ext cx="2316067" cy="697139"/>
          </p:xfrm>
          <a:graphic>
            <a:graphicData uri="http://schemas.openxmlformats.org/presentationml/2006/ole">
              <mc:AlternateContent xmlns:mc="http://schemas.openxmlformats.org/markup-compatibility/2006">
                <mc:Choice xmlns:v="urn:schemas-microsoft-com:vml" Requires="v">
                  <p:oleObj name="Equation" r:id="rId15" imgW="1180800" imgH="342720" progId="Equation.DSMT4">
                    <p:embed/>
                  </p:oleObj>
                </mc:Choice>
                <mc:Fallback>
                  <p:oleObj name="Equation" r:id="rId15" imgW="1180800" imgH="34272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44029" y="5618603"/>
                          <a:ext cx="2316067" cy="69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2" name="Oval 51"/>
          <p:cNvSpPr/>
          <p:nvPr/>
        </p:nvSpPr>
        <p:spPr>
          <a:xfrm>
            <a:off x="10578905" y="1561514"/>
            <a:ext cx="1378633" cy="1237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err="1">
                <a:latin typeface="Times New Roman" pitchFamily="18" charset="0"/>
                <a:cs typeface="Times New Roman" pitchFamily="18" charset="0"/>
              </a:rPr>
              <a:t>Đáp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án</a:t>
            </a: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416114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40"/>
                                        </p:tgtEl>
                                        <p:attrNameLst>
                                          <p:attrName>r</p:attrName>
                                        </p:attrNameLst>
                                      </p:cBhvr>
                                    </p:animRot>
                                  </p:childTnLst>
                                </p:cTn>
                              </p:par>
                              <p:par>
                                <p:cTn id="7" presetID="4" presetClass="entr" presetSubtype="16"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box(in)">
                                      <p:cBhvr>
                                        <p:cTn id="9" dur="500"/>
                                        <p:tgtEl>
                                          <p:spTgt spid="46"/>
                                        </p:tgtEl>
                                      </p:cBhvr>
                                    </p:animEffect>
                                  </p:childTnLst>
                                </p:cTn>
                              </p:par>
                              <p:par>
                                <p:cTn id="10" presetID="4" presetClass="entr" presetSubtype="16"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ox(in)">
                                      <p:cBhvr>
                                        <p:cTn id="12" dur="500"/>
                                        <p:tgtEl>
                                          <p:spTgt spid="48"/>
                                        </p:tgtEl>
                                      </p:cBhvr>
                                    </p:animEffect>
                                  </p:childTnLst>
                                </p:cTn>
                              </p:par>
                              <p:par>
                                <p:cTn id="13" presetID="4" presetClass="entr" presetSubtype="16"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box(in)">
                                      <p:cBhvr>
                                        <p:cTn id="15" dur="500"/>
                                        <p:tgtEl>
                                          <p:spTgt spid="49"/>
                                        </p:tgtEl>
                                      </p:cBhvr>
                                    </p:animEffect>
                                  </p:childTnLst>
                                </p:cTn>
                              </p:par>
                              <p:par>
                                <p:cTn id="16" presetID="4" presetClass="entr" presetSubtype="16"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ox(in)">
                                      <p:cBhvr>
                                        <p:cTn id="18" dur="500"/>
                                        <p:tgtEl>
                                          <p:spTgt spid="50"/>
                                        </p:tgtEl>
                                      </p:cBhvr>
                                    </p:animEffect>
                                  </p:childTnLst>
                                </p:cTn>
                              </p:par>
                              <p:par>
                                <p:cTn id="19" presetID="4" presetClass="entr" presetSubtype="16"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ox(in)">
                                      <p:cBhvr>
                                        <p:cTn id="21" dur="500"/>
                                        <p:tgtEl>
                                          <p:spTgt spid="51"/>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box(in)">
                                      <p:cBhvr>
                                        <p:cTn id="2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8"/>
                    </p:tgtEl>
                  </p:cond>
                </p:stCondLst>
                <p:endSync evt="end" delay="0">
                  <p:rtn val="all"/>
                </p:endSync>
                <p:childTnLst>
                  <p:par>
                    <p:cTn id="26" fill="hold">
                      <p:stCondLst>
                        <p:cond delay="0"/>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48"/>
                                        </p:tgtEl>
                                      </p:cBhvr>
                                    </p:animEffect>
                                    <p:animScale>
                                      <p:cBhvr>
                                        <p:cTn id="30" dur="250" autoRev="1" fill="hold"/>
                                        <p:tgtEl>
                                          <p:spTgt spid="48"/>
                                        </p:tgtEl>
                                      </p:cBhvr>
                                      <p:by x="105000" y="105000"/>
                                    </p:animScale>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48"/>
                  </p:tgtEl>
                </p:cond>
              </p:nextCondLst>
            </p:seq>
            <p:seq concurrent="1" nextAc="seek">
              <p:cTn id="31" restart="whenNotActive" fill="hold" evtFilter="cancelBubble" nodeType="interactiveSeq">
                <p:stCondLst>
                  <p:cond evt="onClick" delay="0">
                    <p:tgtEl>
                      <p:spTgt spid="50"/>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50"/>
                                        </p:tgtEl>
                                      </p:cBhvr>
                                    </p:animEffect>
                                    <p:animScale>
                                      <p:cBhvr>
                                        <p:cTn id="36" dur="250" autoRev="1" fill="hold"/>
                                        <p:tgtEl>
                                          <p:spTgt spid="50"/>
                                        </p:tgtEl>
                                      </p:cBhvr>
                                      <p:by x="105000" y="105000"/>
                                    </p:animScale>
                                  </p:childTnLst>
                                  <p:subTnLst>
                                    <p:audio>
                                      <p:cMediaNode>
                                        <p:cTn display="0" masterRel="sameClick">
                                          <p:stCondLst>
                                            <p:cond evt="begin" delay="0">
                                              <p:tn val="3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0"/>
                  </p:tgtEl>
                </p:cond>
              </p:nextCondLst>
            </p:seq>
            <p:seq concurrent="1" nextAc="seek">
              <p:cTn id="37" restart="whenNotActive" fill="hold" evtFilter="cancelBubble" nodeType="interactiveSeq">
                <p:stCondLst>
                  <p:cond evt="onClick" delay="0">
                    <p:tgtEl>
                      <p:spTgt spid="49"/>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49"/>
                                        </p:tgtEl>
                                      </p:cBhvr>
                                    </p:animEffect>
                                    <p:animScale>
                                      <p:cBhvr>
                                        <p:cTn id="42" dur="250" autoRev="1" fill="hold"/>
                                        <p:tgtEl>
                                          <p:spTgt spid="49"/>
                                        </p:tgtEl>
                                      </p:cBhvr>
                                      <p:by x="105000" y="105000"/>
                                    </p:animScale>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49"/>
                  </p:tgtEl>
                </p:cond>
              </p:nextCondLst>
            </p:seq>
            <p:seq concurrent="1" nextAc="seek">
              <p:cTn id="43" restart="whenNotActive" fill="hold" evtFilter="cancelBubble" nodeType="interactiveSeq">
                <p:stCondLst>
                  <p:cond evt="onClick" delay="0">
                    <p:tgtEl>
                      <p:spTgt spid="51"/>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51"/>
                                        </p:tgtEl>
                                      </p:cBhvr>
                                    </p:animEffect>
                                    <p:animScale>
                                      <p:cBhvr>
                                        <p:cTn id="48" dur="250" autoRev="1" fill="hold"/>
                                        <p:tgtEl>
                                          <p:spTgt spid="51"/>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1"/>
                  </p:tgtEl>
                </p:cond>
              </p:nextCondLst>
            </p:seq>
            <p:seq concurrent="1" nextAc="seek">
              <p:cTn id="49" restart="whenNotActive" fill="hold" evtFilter="cancelBubble" nodeType="interactiveSeq">
                <p:stCondLst>
                  <p:cond evt="onClick" delay="0">
                    <p:tgtEl>
                      <p:spTgt spid="52"/>
                    </p:tgtEl>
                  </p:cond>
                </p:stCondLst>
                <p:endSync evt="end" delay="0">
                  <p:rtn val="all"/>
                </p:endSync>
                <p:childTnLst>
                  <p:par>
                    <p:cTn id="50" fill="hold">
                      <p:stCondLst>
                        <p:cond delay="0"/>
                      </p:stCondLst>
                      <p:childTnLst>
                        <p:par>
                          <p:cTn id="51" fill="hold">
                            <p:stCondLst>
                              <p:cond delay="0"/>
                            </p:stCondLst>
                            <p:childTnLst>
                              <p:par>
                                <p:cTn id="52" presetID="6" presetClass="emph" presetSubtype="0" fill="hold" nodeType="clickEffect">
                                  <p:stCondLst>
                                    <p:cond delay="0"/>
                                  </p:stCondLst>
                                  <p:childTnLst>
                                    <p:animScale>
                                      <p:cBhvr>
                                        <p:cTn id="53" dur="2000" fill="hold"/>
                                        <p:tgtEl>
                                          <p:spTgt spid="51"/>
                                        </p:tgtEl>
                                      </p:cBhvr>
                                      <p:by x="150000" y="150000"/>
                                    </p:animScale>
                                  </p:childTnLst>
                                  <p:subTnLst>
                                    <p:audio>
                                      <p:cMediaNode>
                                        <p:cTn display="0" masterRel="sameClick">
                                          <p:stCondLst>
                                            <p:cond evt="begin" delay="0">
                                              <p:tn val="5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2"/>
                  </p:tgtEl>
                </p:cond>
              </p:nextCondLst>
            </p:seq>
          </p:childTnLst>
        </p:cTn>
      </p:par>
    </p:tnLst>
    <p:bldLst>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Kết quả hình ảnh cho virut corona"/>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385117" y="363793"/>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59169" y="292552"/>
            <a:ext cx="7526775" cy="1384995"/>
          </a:xfrm>
          <a:prstGeom prst="rect">
            <a:avLst/>
          </a:prstGeom>
          <a:ln>
            <a:solidFill>
              <a:srgbClr val="C00000"/>
            </a:solidFill>
          </a:ln>
        </p:spPr>
        <p:txBody>
          <a:bodyPr wrap="square">
            <a:spAutoFit/>
          </a:bodyPr>
          <a:lstStyle/>
          <a:p>
            <a:pPr algn="just"/>
            <a:r>
              <a:rPr lang="vi-VN" sz="2800" b="1" dirty="0">
                <a:solidFill>
                  <a:srgbClr val="292929"/>
                </a:solidFill>
                <a:latin typeface="Arial" panose="020B0604020202020204" pitchFamily="34" charset="0"/>
                <a:cs typeface="Arial" panose="020B0604020202020204" pitchFamily="34" charset="0"/>
              </a:rPr>
              <a:t>KHAI BÁO Y TẾ</a:t>
            </a:r>
            <a:r>
              <a:rPr lang="vi-VN" sz="2800" dirty="0">
                <a:solidFill>
                  <a:srgbClr val="292929"/>
                </a:solidFill>
                <a:latin typeface="Arial" panose="020B0604020202020204" pitchFamily="34" charset="0"/>
                <a:cs typeface="Arial" panose="020B0604020202020204" pitchFamily="34" charset="0"/>
              </a:rPr>
              <a:t>: thực hiện khai báo y tế trên App NCOVI; cài đặt ứng dụng BlueZone để được cảnh báo nguy cơ lây nhiễm COVID-19.</a:t>
            </a:r>
            <a:endParaRPr lang="en-US" sz="2800" dirty="0">
              <a:latin typeface="Arial" panose="020B0604020202020204" pitchFamily="34" charset="0"/>
              <a:cs typeface="Arial" panose="020B0604020202020204" pitchFamily="34" charset="0"/>
            </a:endParaRPr>
          </a:p>
        </p:txBody>
      </p:sp>
      <p:pic>
        <p:nvPicPr>
          <p:cNvPr id="41" name="Picture 2" descr="Kết quả hình ảnh cho home 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61517" y="193249"/>
            <a:ext cx="783773" cy="783773"/>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p:cNvGrpSpPr/>
          <p:nvPr/>
        </p:nvGrpSpPr>
        <p:grpSpPr>
          <a:xfrm>
            <a:off x="916471" y="3644900"/>
            <a:ext cx="4133830" cy="1447605"/>
            <a:chOff x="916471" y="3644900"/>
            <a:chExt cx="4133830" cy="1447605"/>
          </a:xfrm>
        </p:grpSpPr>
        <p:sp>
          <p:nvSpPr>
            <p:cNvPr id="64" name="B"/>
            <p:cNvSpPr/>
            <p:nvPr/>
          </p:nvSpPr>
          <p:spPr>
            <a:xfrm>
              <a:off x="916471" y="3699803"/>
              <a:ext cx="4133830" cy="139270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b="1" dirty="0">
                <a:solidFill>
                  <a:schemeClr val="tx1"/>
                </a:solidFill>
                <a:latin typeface="Arial" panose="020B0604020202020204" pitchFamily="34" charset="0"/>
                <a:cs typeface="Arial" panose="020B0604020202020204" pitchFamily="34" charset="0"/>
              </a:endParaRPr>
            </a:p>
          </p:txBody>
        </p:sp>
        <p:graphicFrame>
          <p:nvGraphicFramePr>
            <p:cNvPr id="65" name="Object 7"/>
            <p:cNvGraphicFramePr>
              <a:graphicFrameLocks noChangeAspect="1"/>
            </p:cNvGraphicFramePr>
            <p:nvPr/>
          </p:nvGraphicFramePr>
          <p:xfrm>
            <a:off x="1584325" y="3644900"/>
            <a:ext cx="2587625" cy="1124048"/>
          </p:xfrm>
          <a:graphic>
            <a:graphicData uri="http://schemas.openxmlformats.org/presentationml/2006/ole">
              <mc:AlternateContent xmlns:mc="http://schemas.openxmlformats.org/markup-compatibility/2006">
                <mc:Choice xmlns:v="urn:schemas-microsoft-com:vml" Requires="v">
                  <p:oleObj name="Equation" r:id="rId7" imgW="1269720" imgH="749160" progId="Equation.DSMT4">
                    <p:embed/>
                  </p:oleObj>
                </mc:Choice>
                <mc:Fallback>
                  <p:oleObj name="Equation" r:id="rId7" imgW="1269720" imgH="74916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4325" y="3644900"/>
                          <a:ext cx="2587625" cy="112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66" name="Group 65"/>
          <p:cNvGrpSpPr/>
          <p:nvPr/>
        </p:nvGrpSpPr>
        <p:grpSpPr>
          <a:xfrm>
            <a:off x="6766560" y="5390365"/>
            <a:ext cx="3845006" cy="1467635"/>
            <a:chOff x="6963507" y="3685735"/>
            <a:chExt cx="3845006" cy="1467635"/>
          </a:xfrm>
        </p:grpSpPr>
        <p:sp>
          <p:nvSpPr>
            <p:cNvPr id="67" name="A"/>
            <p:cNvSpPr/>
            <p:nvPr/>
          </p:nvSpPr>
          <p:spPr>
            <a:xfrm flipH="1">
              <a:off x="6963507" y="3685735"/>
              <a:ext cx="3845006" cy="146763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b="1" dirty="0">
                <a:solidFill>
                  <a:schemeClr val="tx1"/>
                </a:solidFill>
                <a:latin typeface="Arial" panose="020B0604020202020204" pitchFamily="34" charset="0"/>
                <a:cs typeface="Arial" panose="020B0604020202020204" pitchFamily="34" charset="0"/>
              </a:endParaRPr>
            </a:p>
          </p:txBody>
        </p:sp>
        <p:graphicFrame>
          <p:nvGraphicFramePr>
            <p:cNvPr id="68" name="Object 8"/>
            <p:cNvGraphicFramePr>
              <a:graphicFrameLocks noChangeAspect="1"/>
            </p:cNvGraphicFramePr>
            <p:nvPr/>
          </p:nvGraphicFramePr>
          <p:xfrm>
            <a:off x="7877907" y="4148483"/>
            <a:ext cx="1936115" cy="561755"/>
          </p:xfrm>
          <a:graphic>
            <a:graphicData uri="http://schemas.openxmlformats.org/presentationml/2006/ole">
              <mc:AlternateContent xmlns:mc="http://schemas.openxmlformats.org/markup-compatibility/2006">
                <mc:Choice xmlns:v="urn:schemas-microsoft-com:vml" Requires="v">
                  <p:oleObj name="Equation" r:id="rId9" imgW="1104840" imgH="342720" progId="Equation.DSMT4">
                    <p:embed/>
                  </p:oleObj>
                </mc:Choice>
                <mc:Fallback>
                  <p:oleObj name="Equation" r:id="rId9" imgW="1104840" imgH="34272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77907" y="4148483"/>
                          <a:ext cx="1936115" cy="56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69" name="Group 68"/>
          <p:cNvGrpSpPr/>
          <p:nvPr/>
        </p:nvGrpSpPr>
        <p:grpSpPr>
          <a:xfrm>
            <a:off x="928468" y="5275385"/>
            <a:ext cx="4192172" cy="1363540"/>
            <a:chOff x="928468" y="5275385"/>
            <a:chExt cx="4192172" cy="1363540"/>
          </a:xfrm>
        </p:grpSpPr>
        <p:sp>
          <p:nvSpPr>
            <p:cNvPr id="70" name="D"/>
            <p:cNvSpPr/>
            <p:nvPr/>
          </p:nvSpPr>
          <p:spPr>
            <a:xfrm>
              <a:off x="928468" y="5275385"/>
              <a:ext cx="4192172" cy="13082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b="1" dirty="0">
                <a:solidFill>
                  <a:schemeClr val="tx1"/>
                </a:solidFill>
                <a:latin typeface="Arial" panose="020B0604020202020204" pitchFamily="34" charset="0"/>
                <a:cs typeface="Arial" panose="020B0604020202020204" pitchFamily="34" charset="0"/>
              </a:endParaRPr>
            </a:p>
          </p:txBody>
        </p:sp>
        <p:graphicFrame>
          <p:nvGraphicFramePr>
            <p:cNvPr id="71" name="Object 9"/>
            <p:cNvGraphicFramePr>
              <a:graphicFrameLocks noChangeAspect="1"/>
            </p:cNvGraphicFramePr>
            <p:nvPr/>
          </p:nvGraphicFramePr>
          <p:xfrm>
            <a:off x="1606550" y="5302250"/>
            <a:ext cx="2506663" cy="1336675"/>
          </p:xfrm>
          <a:graphic>
            <a:graphicData uri="http://schemas.openxmlformats.org/presentationml/2006/ole">
              <mc:AlternateContent xmlns:mc="http://schemas.openxmlformats.org/markup-compatibility/2006">
                <mc:Choice xmlns:v="urn:schemas-microsoft-com:vml" Requires="v">
                  <p:oleObj name="Equation" r:id="rId11" imgW="1447560" imgH="749160" progId="Equation.DSMT4">
                    <p:embed/>
                  </p:oleObj>
                </mc:Choice>
                <mc:Fallback>
                  <p:oleObj name="Equation" r:id="rId11" imgW="1447560" imgH="74916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6550" y="5302250"/>
                          <a:ext cx="2506663"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2" name="Group 71"/>
          <p:cNvGrpSpPr/>
          <p:nvPr/>
        </p:nvGrpSpPr>
        <p:grpSpPr>
          <a:xfrm>
            <a:off x="6710289" y="3545058"/>
            <a:ext cx="3953021" cy="1519310"/>
            <a:chOff x="6921305" y="5357503"/>
            <a:chExt cx="3953021" cy="1296514"/>
          </a:xfrm>
        </p:grpSpPr>
        <p:sp>
          <p:nvSpPr>
            <p:cNvPr id="73" name="C"/>
            <p:cNvSpPr/>
            <p:nvPr/>
          </p:nvSpPr>
          <p:spPr>
            <a:xfrm flipH="1">
              <a:off x="6921305" y="5357503"/>
              <a:ext cx="3953021" cy="12801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b="1" dirty="0">
                <a:solidFill>
                  <a:schemeClr val="tx1"/>
                </a:solidFill>
                <a:latin typeface="Arial" panose="020B0604020202020204" pitchFamily="34" charset="0"/>
                <a:cs typeface="Arial" panose="020B0604020202020204" pitchFamily="34" charset="0"/>
              </a:endParaRPr>
            </a:p>
          </p:txBody>
        </p:sp>
        <p:graphicFrame>
          <p:nvGraphicFramePr>
            <p:cNvPr id="74" name="Object 10"/>
            <p:cNvGraphicFramePr>
              <a:graphicFrameLocks noChangeAspect="1"/>
            </p:cNvGraphicFramePr>
            <p:nvPr/>
          </p:nvGraphicFramePr>
          <p:xfrm>
            <a:off x="7566122" y="5543598"/>
            <a:ext cx="2530021" cy="1110419"/>
          </p:xfrm>
          <a:graphic>
            <a:graphicData uri="http://schemas.openxmlformats.org/presentationml/2006/ole">
              <mc:AlternateContent xmlns:mc="http://schemas.openxmlformats.org/markup-compatibility/2006">
                <mc:Choice xmlns:v="urn:schemas-microsoft-com:vml" Requires="v">
                  <p:oleObj name="Equation" r:id="rId13" imgW="1143000" imgH="749160" progId="Equation.DSMT4">
                    <p:embed/>
                  </p:oleObj>
                </mc:Choice>
                <mc:Fallback>
                  <p:oleObj name="Equation" r:id="rId13" imgW="1143000" imgH="74916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66122" y="5543598"/>
                          <a:ext cx="2530021" cy="111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5" name="Oval 74"/>
          <p:cNvSpPr/>
          <p:nvPr/>
        </p:nvSpPr>
        <p:spPr>
          <a:xfrm>
            <a:off x="10578905" y="1561514"/>
            <a:ext cx="1378633" cy="1237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err="1">
                <a:latin typeface="Times New Roman" pitchFamily="18" charset="0"/>
                <a:cs typeface="Times New Roman" pitchFamily="18" charset="0"/>
              </a:rPr>
              <a:t>Đáp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án</a:t>
            </a:r>
            <a:endParaRPr lang="en-US" sz="2500" dirty="0">
              <a:latin typeface="Times New Roman" pitchFamily="18" charset="0"/>
              <a:cs typeface="Times New Roman" pitchFamily="18" charset="0"/>
            </a:endParaRPr>
          </a:p>
        </p:txBody>
      </p:sp>
      <p:sp>
        <p:nvSpPr>
          <p:cNvPr id="120840"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76" name="Group 75"/>
          <p:cNvGrpSpPr/>
          <p:nvPr/>
        </p:nvGrpSpPr>
        <p:grpSpPr>
          <a:xfrm>
            <a:off x="2180492" y="2092512"/>
            <a:ext cx="7582486" cy="946110"/>
            <a:chOff x="2180492" y="2092512"/>
            <a:chExt cx="7582486" cy="946110"/>
          </a:xfrm>
        </p:grpSpPr>
        <p:grpSp>
          <p:nvGrpSpPr>
            <p:cNvPr id="34" name="Group 33"/>
            <p:cNvGrpSpPr/>
            <p:nvPr/>
          </p:nvGrpSpPr>
          <p:grpSpPr>
            <a:xfrm>
              <a:off x="2180492" y="2092512"/>
              <a:ext cx="7582486" cy="946110"/>
              <a:chOff x="2377440" y="1642348"/>
              <a:chExt cx="7582486" cy="1818304"/>
            </a:xfrm>
          </p:grpSpPr>
          <p:sp>
            <p:nvSpPr>
              <p:cNvPr id="36" name="Rectangle 35"/>
              <p:cNvSpPr/>
              <p:nvPr/>
            </p:nvSpPr>
            <p:spPr>
              <a:xfrm>
                <a:off x="2377440" y="1642348"/>
                <a:ext cx="7582486" cy="181830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b="1" dirty="0">
                  <a:solidFill>
                    <a:srgbClr val="FF0000"/>
                  </a:solidFill>
                  <a:latin typeface="Times New Roman" pitchFamily="18" charset="0"/>
                  <a:cs typeface="Times New Roman" pitchFamily="18" charset="0"/>
                </a:endParaRPr>
              </a:p>
            </p:txBody>
          </p:sp>
          <p:sp>
            <p:nvSpPr>
              <p:cNvPr id="37" name="Rectangle 36"/>
              <p:cNvSpPr/>
              <p:nvPr/>
            </p:nvSpPr>
            <p:spPr>
              <a:xfrm>
                <a:off x="2488758" y="2070566"/>
                <a:ext cx="2970685" cy="916838"/>
              </a:xfrm>
              <a:prstGeom prst="rect">
                <a:avLst/>
              </a:prstGeom>
            </p:spPr>
            <p:txBody>
              <a:bodyPr wrap="none">
                <a:spAutoFit/>
              </a:bodyPr>
              <a:lstStyle/>
              <a:p>
                <a:pPr lvl="0">
                  <a:buClrTx/>
                  <a:defRPr/>
                </a:pPr>
                <a:r>
                  <a:rPr lang="en-US" sz="2500" dirty="0" err="1">
                    <a:solidFill>
                      <a:srgbClr val="FF0000"/>
                    </a:solidFill>
                    <a:latin typeface="Times New Roman" pitchFamily="18" charset="0"/>
                    <a:cs typeface="Times New Roman" pitchFamily="18" charset="0"/>
                  </a:rPr>
                  <a:t>Giá</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trị</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của</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phân</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thức</a:t>
                </a:r>
                <a:r>
                  <a:rPr lang="en-US" sz="2500" dirty="0">
                    <a:solidFill>
                      <a:srgbClr val="FF0000"/>
                    </a:solidFill>
                    <a:latin typeface="Times New Roman" pitchFamily="18" charset="0"/>
                    <a:cs typeface="Times New Roman" pitchFamily="18" charset="0"/>
                  </a:rPr>
                  <a:t> </a:t>
                </a:r>
              </a:p>
            </p:txBody>
          </p:sp>
          <p:sp>
            <p:nvSpPr>
              <p:cNvPr id="38" name="Rectangle 4"/>
              <p:cNvSpPr>
                <a:spLocks noChangeArrowheads="1"/>
              </p:cNvSpPr>
              <p:nvPr/>
            </p:nvSpPr>
            <p:spPr bwMode="auto">
              <a:xfrm>
                <a:off x="7019778" y="2083997"/>
                <a:ext cx="1561514" cy="916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err="1">
                    <a:ln>
                      <a:noFill/>
                    </a:ln>
                    <a:solidFill>
                      <a:srgbClr val="FF0000"/>
                    </a:solidFill>
                    <a:effectLst/>
                    <a:latin typeface="Times New Roman" pitchFamily="18" charset="0"/>
                    <a:cs typeface="Times New Roman" pitchFamily="18" charset="0"/>
                  </a:rPr>
                  <a:t>là</a:t>
                </a:r>
                <a:endParaRPr kumimoji="0" lang="en-US" sz="2500" b="0" i="0" u="none" strike="noStrike" cap="none" normalizeH="0" baseline="0" dirty="0">
                  <a:ln>
                    <a:noFill/>
                  </a:ln>
                  <a:solidFill>
                    <a:srgbClr val="FF0000"/>
                  </a:solidFill>
                  <a:effectLst/>
                  <a:latin typeface="Times New Roman" pitchFamily="18" charset="0"/>
                  <a:cs typeface="Times New Roman" pitchFamily="18" charset="0"/>
                </a:endParaRPr>
              </a:p>
            </p:txBody>
          </p:sp>
        </p:grpSp>
        <p:graphicFrame>
          <p:nvGraphicFramePr>
            <p:cNvPr id="120839" name="Object 7"/>
            <p:cNvGraphicFramePr>
              <a:graphicFrameLocks noChangeAspect="1"/>
            </p:cNvGraphicFramePr>
            <p:nvPr/>
          </p:nvGraphicFramePr>
          <p:xfrm>
            <a:off x="5362062" y="2255203"/>
            <a:ext cx="1360487" cy="744537"/>
          </p:xfrm>
          <a:graphic>
            <a:graphicData uri="http://schemas.openxmlformats.org/presentationml/2006/ole">
              <mc:AlternateContent xmlns:mc="http://schemas.openxmlformats.org/markup-compatibility/2006">
                <mc:Choice xmlns:v="urn:schemas-microsoft-com:vml" Requires="v">
                  <p:oleObj name="Equation" r:id="rId15" imgW="1371600" imgH="749160" progId="Equation.DSMT4">
                    <p:embed/>
                  </p:oleObj>
                </mc:Choice>
                <mc:Fallback>
                  <p:oleObj name="Equation" r:id="rId15" imgW="1371600" imgH="74916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62062" y="2255203"/>
                          <a:ext cx="1360487" cy="74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20842" name="Rectangle 10"/>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741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40"/>
                                        </p:tgtEl>
                                        <p:attrNameLst>
                                          <p:attrName>r</p:attrName>
                                        </p:attrNameLst>
                                      </p:cBhvr>
                                    </p:animRot>
                                  </p:childTnLst>
                                </p:cTn>
                              </p:par>
                              <p:par>
                                <p:cTn id="7" presetID="4"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Effect transition="in" filter="box(in)">
                                      <p:cBhvr>
                                        <p:cTn id="9" dur="500"/>
                                        <p:tgtEl>
                                          <p:spTgt spid="63"/>
                                        </p:tgtEl>
                                      </p:cBhvr>
                                    </p:animEffect>
                                  </p:childTnLst>
                                </p:cTn>
                              </p:par>
                              <p:par>
                                <p:cTn id="10" presetID="4" presetClass="entr" presetSubtype="16"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box(in)">
                                      <p:cBhvr>
                                        <p:cTn id="12" dur="500"/>
                                        <p:tgtEl>
                                          <p:spTgt spid="66"/>
                                        </p:tgtEl>
                                      </p:cBhvr>
                                    </p:animEffect>
                                  </p:childTnLst>
                                </p:cTn>
                              </p:par>
                              <p:par>
                                <p:cTn id="13" presetID="4" presetClass="entr" presetSubtype="16"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box(in)">
                                      <p:cBhvr>
                                        <p:cTn id="15" dur="500"/>
                                        <p:tgtEl>
                                          <p:spTgt spid="69"/>
                                        </p:tgtEl>
                                      </p:cBhvr>
                                    </p:animEffect>
                                  </p:childTnLst>
                                </p:cTn>
                              </p:par>
                              <p:par>
                                <p:cTn id="16" presetID="4" presetClass="entr" presetSubtype="16" fill="hold"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box(in)">
                                      <p:cBhvr>
                                        <p:cTn id="18" dur="500"/>
                                        <p:tgtEl>
                                          <p:spTgt spid="72"/>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box(in)">
                                      <p:cBhvr>
                                        <p:cTn id="21" dur="500"/>
                                        <p:tgtEl>
                                          <p:spTgt spid="75"/>
                                        </p:tgtEl>
                                      </p:cBhvr>
                                    </p:animEffect>
                                  </p:childTnLst>
                                </p:cTn>
                              </p:par>
                              <p:par>
                                <p:cTn id="22" presetID="4" presetClass="entr" presetSubtype="16" fill="hold"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box(in)">
                                      <p:cBhvr>
                                        <p:cTn id="2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3"/>
                    </p:tgtEl>
                  </p:cond>
                </p:stCondLst>
                <p:endSync evt="end" delay="0">
                  <p:rtn val="all"/>
                </p:endSync>
                <p:childTnLst>
                  <p:par>
                    <p:cTn id="26" fill="hold">
                      <p:stCondLst>
                        <p:cond delay="0"/>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63"/>
                                        </p:tgtEl>
                                      </p:cBhvr>
                                    </p:animEffect>
                                    <p:animScale>
                                      <p:cBhvr>
                                        <p:cTn id="30" dur="250" autoRev="1" fill="hold"/>
                                        <p:tgtEl>
                                          <p:spTgt spid="63"/>
                                        </p:tgtEl>
                                      </p:cBhvr>
                                      <p:by x="105000" y="105000"/>
                                    </p:animScale>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3"/>
                  </p:tgtEl>
                </p:cond>
              </p:nextCondLst>
            </p:seq>
            <p:seq concurrent="1" nextAc="seek">
              <p:cTn id="31" restart="whenNotActive" fill="hold" evtFilter="cancelBubble" nodeType="interactiveSeq">
                <p:stCondLst>
                  <p:cond evt="onClick" delay="0">
                    <p:tgtEl>
                      <p:spTgt spid="69"/>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69"/>
                                        </p:tgtEl>
                                      </p:cBhvr>
                                    </p:animEffect>
                                    <p:animScale>
                                      <p:cBhvr>
                                        <p:cTn id="36" dur="250" autoRev="1" fill="hold"/>
                                        <p:tgtEl>
                                          <p:spTgt spid="69"/>
                                        </p:tgtEl>
                                      </p:cBhvr>
                                      <p:by x="105000" y="105000"/>
                                    </p:animScale>
                                  </p:childTnLst>
                                  <p:subTnLst>
                                    <p:audio>
                                      <p:cMediaNode>
                                        <p:cTn display="0" masterRel="sameClick">
                                          <p:stCondLst>
                                            <p:cond evt="begin" delay="0">
                                              <p:tn val="3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9"/>
                  </p:tgtEl>
                </p:cond>
              </p:nextCondLst>
            </p:seq>
            <p:seq concurrent="1" nextAc="seek">
              <p:cTn id="37" restart="whenNotActive" fill="hold" evtFilter="cancelBubble" nodeType="interactiveSeq">
                <p:stCondLst>
                  <p:cond evt="onClick" delay="0">
                    <p:tgtEl>
                      <p:spTgt spid="66"/>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66"/>
                                        </p:tgtEl>
                                      </p:cBhvr>
                                    </p:animEffect>
                                    <p:animScale>
                                      <p:cBhvr>
                                        <p:cTn id="42" dur="250" autoRev="1" fill="hold"/>
                                        <p:tgtEl>
                                          <p:spTgt spid="66"/>
                                        </p:tgtEl>
                                      </p:cBhvr>
                                      <p:by x="105000" y="105000"/>
                                    </p:animScale>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6"/>
                  </p:tgtEl>
                </p:cond>
              </p:nextCondLst>
            </p:seq>
            <p:seq concurrent="1" nextAc="seek">
              <p:cTn id="43" restart="whenNotActive" fill="hold" evtFilter="cancelBubble" nodeType="interactiveSeq">
                <p:stCondLst>
                  <p:cond evt="onClick" delay="0">
                    <p:tgtEl>
                      <p:spTgt spid="72"/>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72"/>
                                        </p:tgtEl>
                                      </p:cBhvr>
                                    </p:animEffect>
                                    <p:animScale>
                                      <p:cBhvr>
                                        <p:cTn id="48" dur="250" autoRev="1" fill="hold"/>
                                        <p:tgtEl>
                                          <p:spTgt spid="72"/>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2"/>
                  </p:tgtEl>
                </p:cond>
              </p:nextCondLst>
            </p:seq>
            <p:seq concurrent="1" nextAc="seek">
              <p:cTn id="49" restart="whenNotActive" fill="hold" evtFilter="cancelBubble" nodeType="interactiveSeq">
                <p:stCondLst>
                  <p:cond evt="onClick" delay="0">
                    <p:tgtEl>
                      <p:spTgt spid="75"/>
                    </p:tgtEl>
                  </p:cond>
                </p:stCondLst>
                <p:endSync evt="end" delay="0">
                  <p:rtn val="all"/>
                </p:endSync>
                <p:childTnLst>
                  <p:par>
                    <p:cTn id="50" fill="hold">
                      <p:stCondLst>
                        <p:cond delay="0"/>
                      </p:stCondLst>
                      <p:childTnLst>
                        <p:par>
                          <p:cTn id="51" fill="hold">
                            <p:stCondLst>
                              <p:cond delay="0"/>
                            </p:stCondLst>
                            <p:childTnLst>
                              <p:par>
                                <p:cTn id="52" presetID="6" presetClass="emph" presetSubtype="0" fill="hold" nodeType="clickEffect">
                                  <p:stCondLst>
                                    <p:cond delay="0"/>
                                  </p:stCondLst>
                                  <p:childTnLst>
                                    <p:animScale>
                                      <p:cBhvr>
                                        <p:cTn id="53" dur="2000" fill="hold"/>
                                        <p:tgtEl>
                                          <p:spTgt spid="72"/>
                                        </p:tgtEl>
                                      </p:cBhvr>
                                      <p:by x="150000" y="150000"/>
                                    </p:animScale>
                                  </p:childTnLst>
                                  <p:subTnLst>
                                    <p:audio>
                                      <p:cMediaNode>
                                        <p:cTn display="0" masterRel="sameClick">
                                          <p:stCondLst>
                                            <p:cond evt="begin" delay="0">
                                              <p:tn val="5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5"/>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5071" y="309489"/>
            <a:ext cx="7934177" cy="2015936"/>
          </a:xfrm>
          <a:prstGeom prst="rect">
            <a:avLst/>
          </a:prstGeom>
          <a:ln>
            <a:solidFill>
              <a:schemeClr val="accent1"/>
            </a:solidFill>
          </a:ln>
        </p:spPr>
        <p:txBody>
          <a:bodyPr wrap="square">
            <a:spAutoFit/>
          </a:bodyPr>
          <a:lstStyle/>
          <a:p>
            <a:r>
              <a:rPr lang="en-US" sz="2500" b="1" dirty="0" err="1">
                <a:latin typeface="Times New Roman" pitchFamily="18" charset="0"/>
                <a:cs typeface="Times New Roman" pitchFamily="18" charset="0"/>
              </a:rPr>
              <a:t>KHỬ</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KHUẨN</a:t>
            </a:r>
            <a:r>
              <a:rPr lang="vi-VN" sz="2500" b="1" dirty="0">
                <a:latin typeface="Times New Roman" pitchFamily="18" charset="0"/>
                <a:cs typeface="Times New Roman" pitchFamily="18" charset="0"/>
              </a:rPr>
              <a:t>:</a:t>
            </a:r>
            <a:r>
              <a:rPr lang="vi-VN" sz="2500" dirty="0">
                <a:latin typeface="Times New Roman" pitchFamily="18" charset="0"/>
                <a:cs typeface="Times New Roman" pitchFamily="18" charset="0"/>
              </a:rPr>
              <a:t> Rửa tay thường xuyên bằng xà phòng hoặc dung dịch sát khuẩn tay. Vệ sinh các bề mặt/vật dụng thường xuyên tiếp xúc (tay nắm cửa, điện thoại, máy tính bảng, mặt bàn, ghế…). Giữ vệ sinh, lau rửa và để nhà cửa thông thoáng.</a:t>
            </a:r>
            <a:endParaRPr lang="en-US" sz="2500" dirty="0">
              <a:latin typeface="Times New Roman" pitchFamily="18" charset="0"/>
              <a:cs typeface="Times New Roman" pitchFamily="18" charset="0"/>
            </a:endParaRPr>
          </a:p>
        </p:txBody>
      </p:sp>
      <p:pic>
        <p:nvPicPr>
          <p:cNvPr id="3" name="Picture 2" descr="Kết quả hình ảnh cho virut corona"/>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582064" y="210233"/>
            <a:ext cx="635327" cy="6132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ết quả hình ảnh cho home 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93037" y="362061"/>
            <a:ext cx="783773" cy="7837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860201" y="3560763"/>
            <a:ext cx="4133830" cy="1447336"/>
            <a:chOff x="916471" y="3645169"/>
            <a:chExt cx="4133830" cy="1447336"/>
          </a:xfrm>
        </p:grpSpPr>
        <p:sp>
          <p:nvSpPr>
            <p:cNvPr id="8" name="B"/>
            <p:cNvSpPr/>
            <p:nvPr/>
          </p:nvSpPr>
          <p:spPr>
            <a:xfrm>
              <a:off x="916471" y="3699803"/>
              <a:ext cx="4133830" cy="139270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b="1" dirty="0">
                <a:solidFill>
                  <a:schemeClr val="tx1"/>
                </a:solidFill>
                <a:latin typeface="Arial" panose="020B0604020202020204" pitchFamily="34" charset="0"/>
                <a:cs typeface="Arial" panose="020B0604020202020204" pitchFamily="34" charset="0"/>
              </a:endParaRPr>
            </a:p>
          </p:txBody>
        </p:sp>
        <p:graphicFrame>
          <p:nvGraphicFramePr>
            <p:cNvPr id="9" name="Object 7"/>
            <p:cNvGraphicFramePr>
              <a:graphicFrameLocks noChangeAspect="1"/>
            </p:cNvGraphicFramePr>
            <p:nvPr/>
          </p:nvGraphicFramePr>
          <p:xfrm>
            <a:off x="1469145" y="3645169"/>
            <a:ext cx="2820988" cy="1123950"/>
          </p:xfrm>
          <a:graphic>
            <a:graphicData uri="http://schemas.openxmlformats.org/presentationml/2006/ole">
              <mc:AlternateContent xmlns:mc="http://schemas.openxmlformats.org/markup-compatibility/2006">
                <mc:Choice xmlns:v="urn:schemas-microsoft-com:vml" Requires="v">
                  <p:oleObj name="Equation" r:id="rId7" imgW="1384200" imgH="749160" progId="Equation.DSMT4">
                    <p:embed/>
                  </p:oleObj>
                </mc:Choice>
                <mc:Fallback>
                  <p:oleObj name="Equation" r:id="rId7" imgW="1384200" imgH="749160" progId="Equation.DSMT4">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9145" y="3645169"/>
                          <a:ext cx="2820988"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0" name="Group 9"/>
          <p:cNvGrpSpPr/>
          <p:nvPr/>
        </p:nvGrpSpPr>
        <p:grpSpPr>
          <a:xfrm>
            <a:off x="928468" y="5275385"/>
            <a:ext cx="4192172" cy="1363540"/>
            <a:chOff x="928468" y="5275385"/>
            <a:chExt cx="4192172" cy="1363540"/>
          </a:xfrm>
        </p:grpSpPr>
        <p:sp>
          <p:nvSpPr>
            <p:cNvPr id="11" name="D"/>
            <p:cNvSpPr/>
            <p:nvPr/>
          </p:nvSpPr>
          <p:spPr>
            <a:xfrm>
              <a:off x="928468" y="5275385"/>
              <a:ext cx="4192172" cy="13082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b="1" dirty="0">
                <a:solidFill>
                  <a:schemeClr val="tx1"/>
                </a:solidFill>
                <a:latin typeface="Arial" panose="020B0604020202020204" pitchFamily="34" charset="0"/>
                <a:cs typeface="Arial" panose="020B0604020202020204" pitchFamily="34" charset="0"/>
              </a:endParaRPr>
            </a:p>
          </p:txBody>
        </p:sp>
        <p:graphicFrame>
          <p:nvGraphicFramePr>
            <p:cNvPr id="12" name="Object 9"/>
            <p:cNvGraphicFramePr>
              <a:graphicFrameLocks noChangeAspect="1"/>
            </p:cNvGraphicFramePr>
            <p:nvPr/>
          </p:nvGraphicFramePr>
          <p:xfrm>
            <a:off x="1792288" y="5302250"/>
            <a:ext cx="2133600" cy="1336675"/>
          </p:xfrm>
          <a:graphic>
            <a:graphicData uri="http://schemas.openxmlformats.org/presentationml/2006/ole">
              <mc:AlternateContent xmlns:mc="http://schemas.openxmlformats.org/markup-compatibility/2006">
                <mc:Choice xmlns:v="urn:schemas-microsoft-com:vml" Requires="v">
                  <p:oleObj name="Equation" r:id="rId9" imgW="1231560" imgH="749160" progId="Equation.DSMT4">
                    <p:embed/>
                  </p:oleObj>
                </mc:Choice>
                <mc:Fallback>
                  <p:oleObj name="Equation" r:id="rId9" imgW="1231560" imgH="749160" progId="Equation.DSMT4">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2288" y="5302250"/>
                          <a:ext cx="2133600"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3" name="Group 12"/>
          <p:cNvGrpSpPr/>
          <p:nvPr/>
        </p:nvGrpSpPr>
        <p:grpSpPr>
          <a:xfrm>
            <a:off x="6724358" y="3615398"/>
            <a:ext cx="3953021" cy="1350497"/>
            <a:chOff x="7343337" y="5357503"/>
            <a:chExt cx="3953021" cy="1152456"/>
          </a:xfrm>
        </p:grpSpPr>
        <p:sp>
          <p:nvSpPr>
            <p:cNvPr id="14" name="C"/>
            <p:cNvSpPr/>
            <p:nvPr/>
          </p:nvSpPr>
          <p:spPr>
            <a:xfrm flipH="1">
              <a:off x="7343337" y="5357503"/>
              <a:ext cx="3953021" cy="115245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b="1" dirty="0">
                <a:solidFill>
                  <a:schemeClr val="tx1"/>
                </a:solidFill>
                <a:latin typeface="Arial" panose="020B0604020202020204" pitchFamily="34" charset="0"/>
                <a:cs typeface="Arial" panose="020B0604020202020204" pitchFamily="34" charset="0"/>
              </a:endParaRPr>
            </a:p>
          </p:txBody>
        </p:sp>
        <p:graphicFrame>
          <p:nvGraphicFramePr>
            <p:cNvPr id="15" name="Object 10"/>
            <p:cNvGraphicFramePr>
              <a:graphicFrameLocks noChangeAspect="1"/>
            </p:cNvGraphicFramePr>
            <p:nvPr/>
          </p:nvGraphicFramePr>
          <p:xfrm>
            <a:off x="7469042" y="5388098"/>
            <a:ext cx="3373437" cy="1109503"/>
          </p:xfrm>
          <a:graphic>
            <a:graphicData uri="http://schemas.openxmlformats.org/presentationml/2006/ole">
              <mc:AlternateContent xmlns:mc="http://schemas.openxmlformats.org/markup-compatibility/2006">
                <mc:Choice xmlns:v="urn:schemas-microsoft-com:vml" Requires="v">
                  <p:oleObj name="Equation" r:id="rId11" imgW="1523880" imgH="749160" progId="Equation.DSMT4">
                    <p:embed/>
                  </p:oleObj>
                </mc:Choice>
                <mc:Fallback>
                  <p:oleObj name="Equation" r:id="rId11" imgW="1523880" imgH="749160" progId="Equation.DSMT4">
                    <p:embed/>
                    <p:pic>
                      <p:nvPicPr>
                        <p:cNvPr id="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69042" y="5388098"/>
                          <a:ext cx="3373437" cy="1109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6" name="Oval 15"/>
          <p:cNvSpPr/>
          <p:nvPr/>
        </p:nvSpPr>
        <p:spPr>
          <a:xfrm>
            <a:off x="10578905" y="1561514"/>
            <a:ext cx="1378633" cy="1237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err="1">
                <a:latin typeface="Times New Roman" pitchFamily="18" charset="0"/>
                <a:cs typeface="Times New Roman" pitchFamily="18" charset="0"/>
              </a:rPr>
              <a:t>Đáp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án</a:t>
            </a:r>
            <a:endParaRPr lang="en-US" sz="2500" dirty="0">
              <a:latin typeface="Times New Roman" pitchFamily="18" charset="0"/>
              <a:cs typeface="Times New Roman" pitchFamily="18" charset="0"/>
            </a:endParaRPr>
          </a:p>
        </p:txBody>
      </p:sp>
      <p:sp>
        <p:nvSpPr>
          <p:cNvPr id="135175"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5177" name="Rectangle 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9" name="Group 28"/>
          <p:cNvGrpSpPr/>
          <p:nvPr/>
        </p:nvGrpSpPr>
        <p:grpSpPr>
          <a:xfrm>
            <a:off x="2152356" y="2331663"/>
            <a:ext cx="7582486" cy="946110"/>
            <a:chOff x="2110153" y="2092512"/>
            <a:chExt cx="7582486" cy="946110"/>
          </a:xfrm>
        </p:grpSpPr>
        <p:grpSp>
          <p:nvGrpSpPr>
            <p:cNvPr id="17" name="Group 16"/>
            <p:cNvGrpSpPr/>
            <p:nvPr/>
          </p:nvGrpSpPr>
          <p:grpSpPr>
            <a:xfrm>
              <a:off x="2110153" y="2092512"/>
              <a:ext cx="7582486" cy="946110"/>
              <a:chOff x="2180492" y="2092512"/>
              <a:chExt cx="7582486" cy="946110"/>
            </a:xfrm>
          </p:grpSpPr>
          <p:grpSp>
            <p:nvGrpSpPr>
              <p:cNvPr id="18" name="Group 33"/>
              <p:cNvGrpSpPr/>
              <p:nvPr/>
            </p:nvGrpSpPr>
            <p:grpSpPr>
              <a:xfrm>
                <a:off x="2180492" y="2092512"/>
                <a:ext cx="7582486" cy="946110"/>
                <a:chOff x="2377440" y="1642348"/>
                <a:chExt cx="7582486" cy="1818304"/>
              </a:xfrm>
            </p:grpSpPr>
            <p:sp>
              <p:nvSpPr>
                <p:cNvPr id="20" name="Rectangle 19"/>
                <p:cNvSpPr/>
                <p:nvPr/>
              </p:nvSpPr>
              <p:spPr>
                <a:xfrm>
                  <a:off x="2377440" y="1642348"/>
                  <a:ext cx="7582486" cy="181830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b="1" dirty="0">
                    <a:solidFill>
                      <a:srgbClr val="FF0000"/>
                    </a:solidFill>
                    <a:latin typeface="Times New Roman" pitchFamily="18" charset="0"/>
                    <a:cs typeface="Times New Roman" pitchFamily="18" charset="0"/>
                  </a:endParaRPr>
                </a:p>
              </p:txBody>
            </p:sp>
            <p:sp>
              <p:nvSpPr>
                <p:cNvPr id="21" name="Rectangle 20"/>
                <p:cNvSpPr/>
                <p:nvPr/>
              </p:nvSpPr>
              <p:spPr>
                <a:xfrm>
                  <a:off x="2488758" y="2070566"/>
                  <a:ext cx="2773516" cy="916838"/>
                </a:xfrm>
                <a:prstGeom prst="rect">
                  <a:avLst/>
                </a:prstGeom>
              </p:spPr>
              <p:txBody>
                <a:bodyPr wrap="none">
                  <a:spAutoFit/>
                </a:bodyPr>
                <a:lstStyle/>
                <a:p>
                  <a:pPr lvl="0">
                    <a:buClrTx/>
                    <a:defRPr/>
                  </a:pPr>
                  <a:r>
                    <a:rPr lang="en-US" sz="2500" dirty="0" err="1">
                      <a:solidFill>
                        <a:srgbClr val="FF0000"/>
                      </a:solidFill>
                      <a:latin typeface="Times New Roman" pitchFamily="18" charset="0"/>
                      <a:cs typeface="Times New Roman" pitchFamily="18" charset="0"/>
                    </a:rPr>
                    <a:t>Tìm</a:t>
                  </a:r>
                  <a:r>
                    <a:rPr lang="en-US" sz="2500" dirty="0">
                      <a:solidFill>
                        <a:srgbClr val="FF0000"/>
                      </a:solidFill>
                      <a:latin typeface="Times New Roman" pitchFamily="18" charset="0"/>
                      <a:cs typeface="Times New Roman" pitchFamily="18" charset="0"/>
                    </a:rPr>
                    <a:t> x </a:t>
                  </a:r>
                  <a:r>
                    <a:rPr lang="en-US" sz="2500" dirty="0" err="1">
                      <a:solidFill>
                        <a:srgbClr val="FF0000"/>
                      </a:solidFill>
                      <a:latin typeface="Times New Roman" pitchFamily="18" charset="0"/>
                      <a:cs typeface="Times New Roman" pitchFamily="18" charset="0"/>
                    </a:rPr>
                    <a:t>để</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phân</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thức</a:t>
                  </a:r>
                  <a:r>
                    <a:rPr lang="en-US" sz="2500" dirty="0">
                      <a:solidFill>
                        <a:srgbClr val="FF0000"/>
                      </a:solidFill>
                      <a:latin typeface="Times New Roman" pitchFamily="18" charset="0"/>
                      <a:cs typeface="Times New Roman" pitchFamily="18" charset="0"/>
                    </a:rPr>
                    <a:t> </a:t>
                  </a:r>
                </a:p>
              </p:txBody>
            </p:sp>
            <p:sp>
              <p:nvSpPr>
                <p:cNvPr id="22" name="Rectangle 4"/>
                <p:cNvSpPr>
                  <a:spLocks noChangeArrowheads="1"/>
                </p:cNvSpPr>
                <p:nvPr/>
              </p:nvSpPr>
              <p:spPr bwMode="auto">
                <a:xfrm>
                  <a:off x="6400801" y="2165105"/>
                  <a:ext cx="1561514" cy="916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err="1">
                      <a:ln>
                        <a:noFill/>
                      </a:ln>
                      <a:solidFill>
                        <a:srgbClr val="FF0000"/>
                      </a:solidFill>
                      <a:effectLst/>
                      <a:latin typeface="Arial" pitchFamily="34" charset="0"/>
                      <a:cs typeface="Arial" pitchFamily="34" charset="0"/>
                    </a:rPr>
                    <a:t>l</a:t>
                  </a:r>
                  <a:r>
                    <a:rPr kumimoji="0" lang="en-US" sz="2500" b="0" i="0" u="none" strike="noStrike" cap="none" normalizeH="0" baseline="0" dirty="0" err="1">
                      <a:ln>
                        <a:noFill/>
                      </a:ln>
                      <a:solidFill>
                        <a:srgbClr val="FF0000"/>
                      </a:solidFill>
                      <a:effectLst/>
                      <a:latin typeface="Times New Roman" pitchFamily="18" charset="0"/>
                      <a:cs typeface="Times New Roman" pitchFamily="18" charset="0"/>
                    </a:rPr>
                    <a:t>à</a:t>
                  </a:r>
                  <a:endParaRPr kumimoji="0" lang="en-US" sz="2500" b="0" i="0" u="none" strike="noStrike" cap="none" normalizeH="0" baseline="0" dirty="0">
                    <a:ln>
                      <a:noFill/>
                    </a:ln>
                    <a:solidFill>
                      <a:srgbClr val="FF0000"/>
                    </a:solidFill>
                    <a:effectLst/>
                    <a:latin typeface="Times New Roman" pitchFamily="18" charset="0"/>
                    <a:cs typeface="Times New Roman" pitchFamily="18" charset="0"/>
                  </a:endParaRPr>
                </a:p>
              </p:txBody>
            </p:sp>
          </p:grpSp>
          <p:graphicFrame>
            <p:nvGraphicFramePr>
              <p:cNvPr id="19" name="Object 7"/>
              <p:cNvGraphicFramePr>
                <a:graphicFrameLocks noChangeAspect="1"/>
              </p:cNvGraphicFramePr>
              <p:nvPr/>
            </p:nvGraphicFramePr>
            <p:xfrm>
              <a:off x="5374177" y="2255838"/>
              <a:ext cx="857250" cy="744537"/>
            </p:xfrm>
            <a:graphic>
              <a:graphicData uri="http://schemas.openxmlformats.org/presentationml/2006/ole">
                <mc:AlternateContent xmlns:mc="http://schemas.openxmlformats.org/markup-compatibility/2006">
                  <mc:Choice xmlns:v="urn:schemas-microsoft-com:vml" Requires="v">
                    <p:oleObj name="Equation" r:id="rId13" imgW="863280" imgH="749160" progId="Equation.DSMT4">
                      <p:embed/>
                    </p:oleObj>
                  </mc:Choice>
                  <mc:Fallback>
                    <p:oleObj name="Equation" r:id="rId13" imgW="863280" imgH="749160" progId="Equation.DSMT4">
                      <p:embed/>
                      <p:pic>
                        <p:nvPicPr>
                          <p:cNvPr id="0"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74177" y="2255838"/>
                            <a:ext cx="857250" cy="74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35176" name="Object 8"/>
            <p:cNvGraphicFramePr>
              <a:graphicFrameLocks noChangeAspect="1"/>
            </p:cNvGraphicFramePr>
            <p:nvPr/>
          </p:nvGraphicFramePr>
          <p:xfrm>
            <a:off x="6693730" y="2184620"/>
            <a:ext cx="241300" cy="744537"/>
          </p:xfrm>
          <a:graphic>
            <a:graphicData uri="http://schemas.openxmlformats.org/presentationml/2006/ole">
              <mc:AlternateContent xmlns:mc="http://schemas.openxmlformats.org/markup-compatibility/2006">
                <mc:Choice xmlns:v="urn:schemas-microsoft-com:vml" Requires="v">
                  <p:oleObj name="Equation" r:id="rId15" imgW="241200" imgH="749160" progId="Equation.DSMT4">
                    <p:embed/>
                  </p:oleObj>
                </mc:Choice>
                <mc:Fallback>
                  <p:oleObj name="Equation" r:id="rId15" imgW="241200" imgH="74916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93730" y="2184620"/>
                          <a:ext cx="241300" cy="74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5179"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3" name="Group 32"/>
          <p:cNvGrpSpPr/>
          <p:nvPr/>
        </p:nvGrpSpPr>
        <p:grpSpPr>
          <a:xfrm>
            <a:off x="6836899" y="5221554"/>
            <a:ext cx="3938953" cy="1390262"/>
            <a:chOff x="6836899" y="5221554"/>
            <a:chExt cx="3938953" cy="1390262"/>
          </a:xfrm>
        </p:grpSpPr>
        <p:sp>
          <p:nvSpPr>
            <p:cNvPr id="24" name="A"/>
            <p:cNvSpPr/>
            <p:nvPr/>
          </p:nvSpPr>
          <p:spPr>
            <a:xfrm flipH="1">
              <a:off x="6836899" y="5221554"/>
              <a:ext cx="3845006" cy="139026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b="1" dirty="0">
                <a:solidFill>
                  <a:schemeClr val="tx1"/>
                </a:solidFill>
                <a:latin typeface="Arial" panose="020B0604020202020204" pitchFamily="34" charset="0"/>
                <a:cs typeface="Arial" panose="020B0604020202020204" pitchFamily="34" charset="0"/>
              </a:endParaRPr>
            </a:p>
          </p:txBody>
        </p:sp>
        <p:sp>
          <p:nvSpPr>
            <p:cNvPr id="32" name="TextBox 31"/>
            <p:cNvSpPr txBox="1"/>
            <p:nvPr/>
          </p:nvSpPr>
          <p:spPr>
            <a:xfrm>
              <a:off x="7146388" y="5486400"/>
              <a:ext cx="3629464" cy="477054"/>
            </a:xfrm>
            <a:prstGeom prst="rect">
              <a:avLst/>
            </a:prstGeom>
            <a:noFill/>
          </p:spPr>
          <p:txBody>
            <a:bodyPr wrap="square" rtlCol="0">
              <a:spAutoFit/>
            </a:bodyPr>
            <a:lstStyle/>
            <a:p>
              <a:r>
                <a:rPr lang="en-US" sz="2500" dirty="0">
                  <a:latin typeface="Times New Roman" pitchFamily="18" charset="0"/>
                  <a:cs typeface="Times New Roman" pitchFamily="18" charset="0"/>
                </a:rPr>
                <a:t>D. </a:t>
              </a:r>
              <a:r>
                <a:rPr lang="en-US" sz="2500" dirty="0" err="1">
                  <a:latin typeface="Times New Roman" pitchFamily="18" charset="0"/>
                  <a:cs typeface="Times New Roman" pitchFamily="18" charset="0"/>
                </a:rPr>
                <a:t>Không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x </a:t>
              </a:r>
              <a:r>
                <a:rPr lang="en-US" sz="2500" dirty="0" err="1">
                  <a:latin typeface="Times New Roman" pitchFamily="18" charset="0"/>
                  <a:cs typeface="Times New Roman" pitchFamily="18" charset="0"/>
                </a:rPr>
                <a:t>thỏa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mãn</a:t>
              </a:r>
              <a:endParaRPr lang="en-US" sz="2500"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3"/>
                                        </p:tgtEl>
                                        <p:attrNameLst>
                                          <p:attrName>r</p:attrName>
                                        </p:attrNameLst>
                                      </p:cBhvr>
                                    </p:animRot>
                                  </p:childTnLst>
                                </p:cTn>
                              </p:par>
                              <p:par>
                                <p:cTn id="7" presetID="4" presetClass="entr" presetSubtype="16"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box(in)">
                                      <p:cBhvr>
                                        <p:cTn id="9" dur="500"/>
                                        <p:tgtEl>
                                          <p:spTgt spid="10"/>
                                        </p:tgtEl>
                                      </p:cBhvr>
                                    </p:animEffect>
                                  </p:childTnLst>
                                </p:cTn>
                              </p:par>
                              <p:par>
                                <p:cTn id="10" presetID="4"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4" presetClass="entr" presetSubtype="16"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par>
                                <p:cTn id="16" presetID="3" presetClass="entr" presetSubtype="1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par>
                                <p:cTn id="19" presetID="4" presetClass="entr" presetSubtype="16"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ox(in)">
                                      <p:cBhvr>
                                        <p:cTn id="21" dur="500"/>
                                        <p:tgtEl>
                                          <p:spTgt spid="33"/>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par>
                                <p:cTn id="22" presetID="4"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10"/>
                                        </p:tgtEl>
                                      </p:cBhvr>
                                    </p:animEffect>
                                    <p:animScale>
                                      <p:cBhvr>
                                        <p:cTn id="30" dur="250" autoRev="1" fill="hold"/>
                                        <p:tgtEl>
                                          <p:spTgt spid="10"/>
                                        </p:tgtEl>
                                      </p:cBhvr>
                                      <p:by x="105000" y="105000"/>
                                    </p:animScale>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13"/>
                                        </p:tgtEl>
                                      </p:cBhvr>
                                    </p:animEffect>
                                    <p:animScale>
                                      <p:cBhvr>
                                        <p:cTn id="36" dur="250" autoRev="1" fill="hold"/>
                                        <p:tgtEl>
                                          <p:spTgt spid="13"/>
                                        </p:tgtEl>
                                      </p:cBhvr>
                                      <p:by x="105000" y="105000"/>
                                    </p:animScale>
                                  </p:childTnLst>
                                  <p:subTnLst>
                                    <p:audio>
                                      <p:cMediaNode>
                                        <p:cTn display="0" masterRel="sameClick">
                                          <p:stCondLst>
                                            <p:cond evt="begin" delay="0">
                                              <p:tn val="3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33"/>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33"/>
                                        </p:tgtEl>
                                      </p:cBhvr>
                                    </p:animEffect>
                                    <p:animScale>
                                      <p:cBhvr>
                                        <p:cTn id="42" dur="250" autoRev="1" fill="hold"/>
                                        <p:tgtEl>
                                          <p:spTgt spid="33"/>
                                        </p:tgtEl>
                                      </p:cBhvr>
                                      <p:by x="105000" y="105000"/>
                                    </p:animScale>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3"/>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7"/>
                                        </p:tgtEl>
                                      </p:cBhvr>
                                    </p:animEffect>
                                    <p:animScale>
                                      <p:cBhvr>
                                        <p:cTn id="48" dur="250" autoRev="1" fill="hold"/>
                                        <p:tgtEl>
                                          <p:spTgt spid="7"/>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6" presetClass="emph" presetSubtype="0" fill="hold" nodeType="clickEffect">
                                  <p:stCondLst>
                                    <p:cond delay="0"/>
                                  </p:stCondLst>
                                  <p:childTnLst>
                                    <p:animScale>
                                      <p:cBhvr>
                                        <p:cTn id="53" dur="2000" fill="hold"/>
                                        <p:tgtEl>
                                          <p:spTgt spid="7"/>
                                        </p:tgtEl>
                                      </p:cBhvr>
                                      <p:by x="150000" y="150000"/>
                                    </p:animScale>
                                  </p:childTnLst>
                                  <p:subTnLst>
                                    <p:audio>
                                      <p:cMediaNode>
                                        <p:cTn display="0" masterRel="sameClick">
                                          <p:stCondLst>
                                            <p:cond evt="begin" delay="0">
                                              <p:tn val="5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4" name="Picture 5" descr="https://lh3.googleusercontent.com/-FyvTS0nz_yc/WsHN20QK67I/AAAAAAAAB64/LxfEFzUtmgkYjCVAKfUHS3-fcHPh08X4wCHMYCw/h136/5-mau_slide_powerpoint_dep_ctu.vn_(33).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981157"/>
            <a:ext cx="2487166" cy="26426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https://lh3.googleusercontent.com/-ozrEsmR4c4E/WsHOwgQ8lxI/AAAAAAAACAc/Lv5xyR54txsP6tdc5VIoGWzcYbRDsuOrwCHMYCw/h136/6-mau_slide_powerpoint_dep_ctu.vn_(118).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080654" y="2964599"/>
            <a:ext cx="2704577" cy="38934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55" descr="https://lh3.googleusercontent.com/-1XRNT_FF4tE/WsHPodRq0AI/AAAAAAAACFI/6e2eBJxbSD4p_FvwI0lmpXwzfiH7s_vlACHMYCw/h136/6-mau_slide_powerpoint_dep_ctu.vn_(193).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462810" y="0"/>
            <a:ext cx="2475913" cy="18569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3" descr="Ảnh động đẹp (2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677378" y="-647114"/>
            <a:ext cx="1697711" cy="750511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6639616" y="6858000"/>
            <a:ext cx="970670" cy="3069770"/>
            <a:chOff x="6639616" y="6858000"/>
            <a:chExt cx="970670" cy="3069770"/>
          </a:xfrm>
        </p:grpSpPr>
        <p:sp>
          <p:nvSpPr>
            <p:cNvPr id="20" name="Oval 19"/>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urved Connector 24"/>
            <p:cNvCxnSpPr>
              <a:stCxn id="20"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4601810" y="6858000"/>
            <a:ext cx="970670" cy="3069770"/>
            <a:chOff x="6639616" y="6858000"/>
            <a:chExt cx="970670" cy="3069770"/>
          </a:xfrm>
        </p:grpSpPr>
        <p:sp>
          <p:nvSpPr>
            <p:cNvPr id="28" name="Oval 27"/>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Curved Connector 28"/>
            <p:cNvCxnSpPr>
              <a:stCxn id="28"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3373902" y="6361612"/>
            <a:ext cx="970670" cy="3069770"/>
            <a:chOff x="6639616" y="6858000"/>
            <a:chExt cx="970670" cy="3069770"/>
          </a:xfrm>
        </p:grpSpPr>
        <p:sp>
          <p:nvSpPr>
            <p:cNvPr id="31" name="Oval 30"/>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Curved Connector 31"/>
            <p:cNvCxnSpPr>
              <a:stCxn id="31"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7763021" y="6524898"/>
            <a:ext cx="970670" cy="3069770"/>
            <a:chOff x="6639616" y="6858000"/>
            <a:chExt cx="970670" cy="3069770"/>
          </a:xfrm>
        </p:grpSpPr>
        <p:sp>
          <p:nvSpPr>
            <p:cNvPr id="34" name="Oval 33"/>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Curved Connector 34"/>
            <p:cNvCxnSpPr>
              <a:stCxn id="34"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8912553" y="6524898"/>
            <a:ext cx="970670" cy="3069770"/>
            <a:chOff x="6639616" y="6858000"/>
            <a:chExt cx="970670" cy="3069770"/>
          </a:xfrm>
        </p:grpSpPr>
        <p:sp>
          <p:nvSpPr>
            <p:cNvPr id="37" name="Oval 36"/>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Curved Connector 37"/>
            <p:cNvCxnSpPr>
              <a:stCxn id="37"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10532347" y="6498772"/>
            <a:ext cx="970670" cy="3069770"/>
            <a:chOff x="6639616" y="6858000"/>
            <a:chExt cx="970670" cy="3069770"/>
          </a:xfrm>
        </p:grpSpPr>
        <p:sp>
          <p:nvSpPr>
            <p:cNvPr id="40" name="Oval 39"/>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Curved Connector 40"/>
            <p:cNvCxnSpPr>
              <a:stCxn id="40"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2381125" y="6361612"/>
            <a:ext cx="970670" cy="3069770"/>
            <a:chOff x="6639616" y="6858000"/>
            <a:chExt cx="970670" cy="3069770"/>
          </a:xfrm>
        </p:grpSpPr>
        <p:sp>
          <p:nvSpPr>
            <p:cNvPr id="43" name="Oval 42"/>
            <p:cNvSpPr/>
            <p:nvPr/>
          </p:nvSpPr>
          <p:spPr>
            <a:xfrm>
              <a:off x="6639616" y="6858000"/>
              <a:ext cx="970670" cy="170219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Curved Connector 43"/>
            <p:cNvCxnSpPr>
              <a:stCxn id="43"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5725216" y="7694022"/>
            <a:ext cx="970670" cy="3069770"/>
            <a:chOff x="6639616" y="6858000"/>
            <a:chExt cx="970670" cy="3069770"/>
          </a:xfrm>
        </p:grpSpPr>
        <p:sp>
          <p:nvSpPr>
            <p:cNvPr id="46" name="Oval 45"/>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Curved Connector 46"/>
            <p:cNvCxnSpPr>
              <a:stCxn id="46"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7292759" y="7850778"/>
            <a:ext cx="970670" cy="3069770"/>
            <a:chOff x="6639616" y="6858000"/>
            <a:chExt cx="970670" cy="3069770"/>
          </a:xfrm>
        </p:grpSpPr>
        <p:sp>
          <p:nvSpPr>
            <p:cNvPr id="49" name="Oval 48"/>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Curved Connector 49"/>
            <p:cNvCxnSpPr>
              <a:stCxn id="49"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6378359" y="8686800"/>
            <a:ext cx="970670" cy="3069770"/>
            <a:chOff x="6639616" y="6858000"/>
            <a:chExt cx="970670" cy="3069770"/>
          </a:xfrm>
        </p:grpSpPr>
        <p:sp>
          <p:nvSpPr>
            <p:cNvPr id="52" name="Oval 51"/>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Curved Connector 52"/>
            <p:cNvCxnSpPr>
              <a:stCxn id="52"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8938678" y="7857309"/>
            <a:ext cx="970670" cy="3069770"/>
            <a:chOff x="6639616" y="6858000"/>
            <a:chExt cx="970670" cy="3069770"/>
          </a:xfrm>
        </p:grpSpPr>
        <p:sp>
          <p:nvSpPr>
            <p:cNvPr id="55" name="Oval 54"/>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Curved Connector 55"/>
            <p:cNvCxnSpPr>
              <a:stCxn id="55"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7318884" y="9183189"/>
            <a:ext cx="970670" cy="3069770"/>
            <a:chOff x="6639616" y="6858000"/>
            <a:chExt cx="970670" cy="3069770"/>
          </a:xfrm>
        </p:grpSpPr>
        <p:sp>
          <p:nvSpPr>
            <p:cNvPr id="58" name="Oval 57"/>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Curved Connector 58"/>
            <p:cNvCxnSpPr>
              <a:stCxn id="58"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6404484" y="10019211"/>
            <a:ext cx="970670" cy="3069770"/>
            <a:chOff x="6639616" y="6858000"/>
            <a:chExt cx="970670" cy="3069770"/>
          </a:xfrm>
        </p:grpSpPr>
        <p:sp>
          <p:nvSpPr>
            <p:cNvPr id="61" name="Oval 60"/>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Curved Connector 61"/>
            <p:cNvCxnSpPr>
              <a:stCxn id="61"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10610725" y="8641081"/>
            <a:ext cx="970670" cy="3069770"/>
            <a:chOff x="6639616" y="6858000"/>
            <a:chExt cx="970670" cy="3069770"/>
          </a:xfrm>
        </p:grpSpPr>
        <p:sp>
          <p:nvSpPr>
            <p:cNvPr id="64" name="Oval 63"/>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Curved Connector 64"/>
            <p:cNvCxnSpPr>
              <a:stCxn id="64"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9017056" y="9999618"/>
            <a:ext cx="970670" cy="3069770"/>
            <a:chOff x="6639616" y="6858000"/>
            <a:chExt cx="970670" cy="3069770"/>
          </a:xfrm>
        </p:grpSpPr>
        <p:sp>
          <p:nvSpPr>
            <p:cNvPr id="67" name="Oval 66"/>
            <p:cNvSpPr/>
            <p:nvPr/>
          </p:nvSpPr>
          <p:spPr>
            <a:xfrm>
              <a:off x="6639616" y="6858000"/>
              <a:ext cx="970670" cy="1702190"/>
            </a:xfrm>
            <a:prstGeom prst="ellips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Curved Connector 67"/>
            <p:cNvCxnSpPr>
              <a:stCxn id="67" idx="4"/>
            </p:cNvCxnSpPr>
            <p:nvPr/>
          </p:nvCxnSpPr>
          <p:spPr>
            <a:xfrm rot="16200000" flipH="1">
              <a:off x="6614662" y="9070478"/>
              <a:ext cx="1367581" cy="347003"/>
            </a:xfrm>
            <a:prstGeom prst="curvedConnector3">
              <a:avLst>
                <a:gd name="adj1" fmla="val 50000"/>
              </a:avLst>
            </a:prstGeom>
            <a:ln cmpd="sng">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7397262" y="11325498"/>
            <a:ext cx="970670" cy="3069770"/>
            <a:chOff x="6639616" y="6858000"/>
            <a:chExt cx="970670" cy="3069770"/>
          </a:xfrm>
        </p:grpSpPr>
        <p:sp>
          <p:nvSpPr>
            <p:cNvPr id="70" name="Oval 69"/>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Curved Connector 70"/>
            <p:cNvCxnSpPr>
              <a:stCxn id="70"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6482862" y="12161520"/>
            <a:ext cx="970670" cy="3069770"/>
            <a:chOff x="6639616" y="6858000"/>
            <a:chExt cx="970670" cy="3069770"/>
          </a:xfrm>
        </p:grpSpPr>
        <p:sp>
          <p:nvSpPr>
            <p:cNvPr id="73" name="Oval 72"/>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Curved Connector 73"/>
            <p:cNvCxnSpPr>
              <a:stCxn id="73"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4680187" y="8843554"/>
            <a:ext cx="970670" cy="3069770"/>
            <a:chOff x="6639616" y="6858000"/>
            <a:chExt cx="970670" cy="3069770"/>
          </a:xfrm>
        </p:grpSpPr>
        <p:sp>
          <p:nvSpPr>
            <p:cNvPr id="76" name="Oval 75"/>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Curved Connector 76"/>
            <p:cNvCxnSpPr>
              <a:stCxn id="76"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10689102" y="10626635"/>
            <a:ext cx="970670" cy="3069770"/>
            <a:chOff x="6639616" y="6858000"/>
            <a:chExt cx="970670" cy="3069770"/>
          </a:xfrm>
        </p:grpSpPr>
        <p:sp>
          <p:nvSpPr>
            <p:cNvPr id="79" name="Oval 78"/>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Curved Connector 79"/>
            <p:cNvCxnSpPr>
              <a:stCxn id="79"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9095433" y="11985172"/>
            <a:ext cx="970670" cy="3069770"/>
            <a:chOff x="6639616" y="6858000"/>
            <a:chExt cx="970670" cy="3069770"/>
          </a:xfrm>
        </p:grpSpPr>
        <p:sp>
          <p:nvSpPr>
            <p:cNvPr id="82" name="Oval 81"/>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Curved Connector 82"/>
            <p:cNvCxnSpPr>
              <a:stCxn id="82"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7475639" y="13311052"/>
            <a:ext cx="970670" cy="3069770"/>
            <a:chOff x="6639616" y="6858000"/>
            <a:chExt cx="970670" cy="3069770"/>
          </a:xfrm>
        </p:grpSpPr>
        <p:sp>
          <p:nvSpPr>
            <p:cNvPr id="85" name="Oval 84"/>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Curved Connector 85"/>
            <p:cNvCxnSpPr>
              <a:stCxn id="85"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6561239" y="14147074"/>
            <a:ext cx="970670" cy="3069770"/>
            <a:chOff x="6639616" y="6858000"/>
            <a:chExt cx="970670" cy="3069770"/>
          </a:xfrm>
        </p:grpSpPr>
        <p:sp>
          <p:nvSpPr>
            <p:cNvPr id="88" name="Oval 87"/>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Curved Connector 88"/>
            <p:cNvCxnSpPr>
              <a:stCxn id="88"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2903639" y="8712927"/>
            <a:ext cx="970670" cy="3069770"/>
            <a:chOff x="6639616" y="6858000"/>
            <a:chExt cx="970670" cy="3069770"/>
          </a:xfrm>
        </p:grpSpPr>
        <p:sp>
          <p:nvSpPr>
            <p:cNvPr id="91" name="Oval 90"/>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Curved Connector 91"/>
            <p:cNvCxnSpPr>
              <a:stCxn id="91"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4209924" y="11194869"/>
            <a:ext cx="970670" cy="3069770"/>
            <a:chOff x="6639616" y="6858000"/>
            <a:chExt cx="970670" cy="3069770"/>
          </a:xfrm>
        </p:grpSpPr>
        <p:sp>
          <p:nvSpPr>
            <p:cNvPr id="94" name="Oval 93"/>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Curved Connector 94"/>
            <p:cNvCxnSpPr>
              <a:stCxn id="94"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0218839" y="12977950"/>
            <a:ext cx="970670" cy="3069770"/>
            <a:chOff x="6639616" y="6858000"/>
            <a:chExt cx="970670" cy="3069770"/>
          </a:xfrm>
        </p:grpSpPr>
        <p:sp>
          <p:nvSpPr>
            <p:cNvPr id="97" name="Oval 96"/>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Curved Connector 97"/>
            <p:cNvCxnSpPr>
              <a:stCxn id="97"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8625170" y="14336487"/>
            <a:ext cx="970670" cy="3069770"/>
            <a:chOff x="6639616" y="6858000"/>
            <a:chExt cx="970670" cy="3069770"/>
          </a:xfrm>
        </p:grpSpPr>
        <p:sp>
          <p:nvSpPr>
            <p:cNvPr id="100" name="Oval 99"/>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Curved Connector 100"/>
            <p:cNvCxnSpPr>
              <a:stCxn id="100"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7005376" y="15662367"/>
            <a:ext cx="970670" cy="3069770"/>
            <a:chOff x="6639616" y="6858000"/>
            <a:chExt cx="970670" cy="3069770"/>
          </a:xfrm>
        </p:grpSpPr>
        <p:sp>
          <p:nvSpPr>
            <p:cNvPr id="103" name="Oval 102"/>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Curved Connector 103"/>
            <p:cNvCxnSpPr>
              <a:stCxn id="103"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6090976" y="16498389"/>
            <a:ext cx="970670" cy="3069770"/>
            <a:chOff x="6639616" y="6858000"/>
            <a:chExt cx="970670" cy="3069770"/>
          </a:xfrm>
        </p:grpSpPr>
        <p:sp>
          <p:nvSpPr>
            <p:cNvPr id="106" name="Oval 105"/>
            <p:cNvSpPr/>
            <p:nvPr/>
          </p:nvSpPr>
          <p:spPr>
            <a:xfrm>
              <a:off x="6639616" y="6858000"/>
              <a:ext cx="970670" cy="17021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Curved Connector 106"/>
            <p:cNvCxnSpPr>
              <a:stCxn id="106" idx="4"/>
            </p:cNvCxnSpPr>
            <p:nvPr/>
          </p:nvCxnSpPr>
          <p:spPr>
            <a:xfrm rot="16200000" flipH="1">
              <a:off x="6614662" y="9070478"/>
              <a:ext cx="1367581" cy="347003"/>
            </a:xfrm>
            <a:prstGeom prst="curvedConnector3">
              <a:avLst>
                <a:gd name="adj1" fmla="val 50000"/>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8" name="spring-upbeat-133219.mp3">
            <a:hlinkClick r:id="" action="ppaction://media"/>
          </p:cNvPr>
          <p:cNvPicPr>
            <a:picLocks noRot="1" noChangeAspect="1"/>
          </p:cNvPicPr>
          <p:nvPr>
            <a:audioFile r:link="rId1"/>
          </p:nvPr>
        </p:nvPicPr>
        <p:blipFill>
          <a:blip r:embed="rId9"/>
          <a:stretch>
            <a:fillRect/>
          </a:stretch>
        </p:blipFill>
        <p:spPr>
          <a:xfrm>
            <a:off x="1779563" y="1039837"/>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fill="hold" nodeType="withEffect">
                                  <p:stCondLst>
                                    <p:cond delay="0"/>
                                  </p:stCondLst>
                                  <p:childTnLst>
                                    <p:animMotion origin="layout" path="M -0.0078 -0.32255 C -0.04281 -0.32255 -0.06974 -0.45102 -0.06974 -0.60698 C -0.06974 -0.76825 -0.04281 -0.89764 -0.0078 -0.89764 C 0.0272 -0.89764 0.05414 -1.02657 0.05414 -1.18785 C 0.05414 -1.34427 0.0272 -1.4732 -0.0078 -1.4732 " pathEditMode="relative" rAng="16200000" ptsTypes="fffff">
                                      <p:cBhvr>
                                        <p:cTn id="6" dur="5000" fill="hold"/>
                                        <p:tgtEl>
                                          <p:spTgt spid="26"/>
                                        </p:tgtEl>
                                        <p:attrNameLst>
                                          <p:attrName>ppt_x</p:attrName>
                                          <p:attrName>ppt_y</p:attrName>
                                        </p:attrNameLst>
                                      </p:cBhvr>
                                      <p:rCtr x="0" y="-575"/>
                                    </p:animMotion>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7" presetID="59" presetClass="path" presetSubtype="0" fill="hold" nodeType="withEffect">
                                  <p:stCondLst>
                                    <p:cond delay="0"/>
                                  </p:stCondLst>
                                  <p:childTnLst>
                                    <p:animMotion origin="layout" path="M -0.0678 -0.64626 C -0.1028 -0.64626 -0.12974 -0.77472 -0.12974 -0.93068 C -0.12974 -1.09196 -0.1028 -1.22135 -0.0678 -1.22135 C -0.0328 -1.22135 -0.00586 -1.35028 -0.00586 -1.51155 C -0.00586 -1.66798 -0.0328 -1.7969 -0.0678 -1.7969 " pathEditMode="relative" rAng="16200000" ptsTypes="fffff">
                                      <p:cBhvr>
                                        <p:cTn id="8" dur="5000" fill="hold"/>
                                        <p:tgtEl>
                                          <p:spTgt spid="27"/>
                                        </p:tgtEl>
                                        <p:attrNameLst>
                                          <p:attrName>ppt_x</p:attrName>
                                          <p:attrName>ppt_y</p:attrName>
                                        </p:attrNameLst>
                                      </p:cBhvr>
                                      <p:rCtr x="0" y="-575"/>
                                    </p:animMotion>
                                  </p:childTnLst>
                                  <p:subTnLst>
                                    <p:audio>
                                      <p:cMediaNode>
                                        <p:cTn display="0" masterRel="sameClick">
                                          <p:stCondLst>
                                            <p:cond evt="begin" delay="0">
                                              <p:tn val="7"/>
                                            </p:cond>
                                          </p:stCondLst>
                                          <p:endCondLst>
                                            <p:cond evt="onStopAudio" delay="0">
                                              <p:tgtEl>
                                                <p:sldTgt/>
                                              </p:tgtEl>
                                            </p:cond>
                                          </p:endCondLst>
                                        </p:cTn>
                                        <p:tgtEl>
                                          <p:sndTgt r:embed="rId3" name="applause.wav"/>
                                        </p:tgtEl>
                                      </p:cMediaNode>
                                    </p:audio>
                                  </p:subTnLst>
                                </p:cTn>
                              </p:par>
                              <p:par>
                                <p:cTn id="9" presetID="59" presetClass="path" presetSubtype="0" fill="hold" nodeType="withEffect">
                                  <p:stCondLst>
                                    <p:cond delay="0"/>
                                  </p:stCondLst>
                                  <p:childTnLst>
                                    <p:animMotion origin="layout" path="M -0.0078 -0.32255 C -0.04281 -0.32255 -0.06974 -0.45102 -0.06974 -0.60698 C -0.06974 -0.76825 -0.04281 -0.89764 -0.0078 -0.89764 C 0.0272 -0.89764 0.05414 -1.02657 0.05414 -1.18785 C 0.05414 -1.34427 0.0272 -1.4732 -0.0078 -1.4732 " pathEditMode="relative" rAng="16200000" ptsTypes="fffff">
                                      <p:cBhvr>
                                        <p:cTn id="10" dur="5000" fill="hold"/>
                                        <p:tgtEl>
                                          <p:spTgt spid="30"/>
                                        </p:tgtEl>
                                        <p:attrNameLst>
                                          <p:attrName>ppt_x</p:attrName>
                                          <p:attrName>ppt_y</p:attrName>
                                        </p:attrNameLst>
                                      </p:cBhvr>
                                      <p:rCtr x="0" y="-575"/>
                                    </p:animMotion>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par>
                                <p:cTn id="11" presetID="59" presetClass="path" presetSubtype="0" fill="hold" nodeType="withEffect">
                                  <p:stCondLst>
                                    <p:cond delay="0"/>
                                  </p:stCondLst>
                                  <p:childTnLst>
                                    <p:animMotion origin="layout" path="M -0.0078 -0.32255 C -0.04281 -0.32255 -0.06974 -0.45102 -0.06974 -0.60698 C -0.06974 -0.76825 -0.04281 -0.89764 -0.0078 -0.89764 C 0.0272 -0.89764 0.05414 -1.02657 0.05414 -1.18785 C 0.05414 -1.34427 0.0272 -1.4732 -0.0078 -1.4732 " pathEditMode="relative" rAng="16200000" ptsTypes="fffff">
                                      <p:cBhvr>
                                        <p:cTn id="12" dur="5000" fill="hold"/>
                                        <p:tgtEl>
                                          <p:spTgt spid="33"/>
                                        </p:tgtEl>
                                        <p:attrNameLst>
                                          <p:attrName>ppt_x</p:attrName>
                                          <p:attrName>ppt_y</p:attrName>
                                        </p:attrNameLst>
                                      </p:cBhvr>
                                      <p:rCtr x="0" y="-575"/>
                                    </p:animMotion>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3" presetID="59" presetClass="path" presetSubtype="0" fill="hold" nodeType="withEffect">
                                  <p:stCondLst>
                                    <p:cond delay="0"/>
                                  </p:stCondLst>
                                  <p:childTnLst>
                                    <p:animMotion origin="layout" path="M -0.0078 -0.32255 C -0.04281 -0.32255 -0.06974 -0.45102 -0.06974 -0.60698 C -0.06974 -0.76825 -0.04281 -0.89764 -0.0078 -0.89764 C 0.0272 -0.89764 0.05414 -1.02657 0.05414 -1.18785 C 0.05414 -1.34427 0.0272 -1.4732 -0.0078 -1.4732 " pathEditMode="relative" rAng="16200000" ptsTypes="fffff">
                                      <p:cBhvr>
                                        <p:cTn id="14" dur="5000" fill="hold"/>
                                        <p:tgtEl>
                                          <p:spTgt spid="36"/>
                                        </p:tgtEl>
                                        <p:attrNameLst>
                                          <p:attrName>ppt_x</p:attrName>
                                          <p:attrName>ppt_y</p:attrName>
                                        </p:attrNameLst>
                                      </p:cBhvr>
                                      <p:rCtr x="0" y="-575"/>
                                    </p:animMotion>
                                  </p:childTnLst>
                                  <p:subTnLst>
                                    <p:audio>
                                      <p:cMediaNode>
                                        <p:cTn display="0" masterRel="sameClick">
                                          <p:stCondLst>
                                            <p:cond evt="begin" delay="0">
                                              <p:tn val="13"/>
                                            </p:cond>
                                          </p:stCondLst>
                                          <p:endCondLst>
                                            <p:cond evt="onStopAudio" delay="0">
                                              <p:tgtEl>
                                                <p:sldTgt/>
                                              </p:tgtEl>
                                            </p:cond>
                                          </p:endCondLst>
                                        </p:cTn>
                                        <p:tgtEl>
                                          <p:sndTgt r:embed="rId3" name="applause.wav"/>
                                        </p:tgtEl>
                                      </p:cMediaNode>
                                    </p:audio>
                                  </p:subTnLst>
                                </p:cTn>
                              </p:par>
                              <p:par>
                                <p:cTn id="15" presetID="59" presetClass="path" presetSubtype="0" fill="hold" nodeType="withEffect">
                                  <p:stCondLst>
                                    <p:cond delay="0"/>
                                  </p:stCondLst>
                                  <p:childTnLst>
                                    <p:animMotion origin="layout" path="M -0.0078 -0.32255 C -0.04281 -0.32255 -0.06974 -0.45102 -0.06974 -0.60698 C -0.06974 -0.76825 -0.04281 -0.89764 -0.0078 -0.89764 C 0.0272 -0.89764 0.05414 -1.02657 0.05414 -1.18785 C 0.05414 -1.34427 0.0272 -1.4732 -0.0078 -1.4732 " pathEditMode="relative" rAng="16200000" ptsTypes="fffff">
                                      <p:cBhvr>
                                        <p:cTn id="16" dur="5000" fill="hold"/>
                                        <p:tgtEl>
                                          <p:spTgt spid="39"/>
                                        </p:tgtEl>
                                        <p:attrNameLst>
                                          <p:attrName>ppt_x</p:attrName>
                                          <p:attrName>ppt_y</p:attrName>
                                        </p:attrNameLst>
                                      </p:cBhvr>
                                      <p:rCtr x="0" y="-575"/>
                                    </p:animMotion>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par>
                                <p:cTn id="17" presetID="59" presetClass="path" presetSubtype="0" fill="hold" nodeType="withEffect">
                                  <p:stCondLst>
                                    <p:cond delay="0"/>
                                  </p:stCondLst>
                                  <p:childTnLst>
                                    <p:animMotion origin="layout" path="M -0.0078 -0.32255 C -0.04281 -0.32255 -0.06974 -0.45102 -0.06974 -0.60698 C -0.06974 -0.76825 -0.04281 -0.89764 -0.0078 -0.89764 C 0.0272 -0.89764 0.05414 -1.02657 0.05414 -1.18785 C 0.05414 -1.34427 0.0272 -1.4732 -0.0078 -1.4732 " pathEditMode="relative" rAng="16200000" ptsTypes="fffff">
                                      <p:cBhvr>
                                        <p:cTn id="18" dur="5000" fill="hold"/>
                                        <p:tgtEl>
                                          <p:spTgt spid="42"/>
                                        </p:tgtEl>
                                        <p:attrNameLst>
                                          <p:attrName>ppt_x</p:attrName>
                                          <p:attrName>ppt_y</p:attrName>
                                        </p:attrNameLst>
                                      </p:cBhvr>
                                      <p:rCtr x="0" y="-575"/>
                                    </p:animMotion>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19" presetID="59" presetClass="path" presetSubtype="0" fill="hold" nodeType="withEffect">
                                  <p:stCondLst>
                                    <p:cond delay="0"/>
                                  </p:stCondLst>
                                  <p:childTnLst>
                                    <p:animMotion origin="layout" path="M -0.0078 -0.32255 C -0.04281 -0.32255 -0.06974 -0.45102 -0.06974 -0.60698 C -0.06974 -0.76825 -0.04281 -0.89764 -0.0078 -0.89764 C 0.0272 -0.89764 0.05414 -1.02657 0.05414 -1.18785 C 0.05414 -1.34427 0.0272 -1.4732 -0.0078 -1.4732 " pathEditMode="relative" rAng="16200000" ptsTypes="fffff">
                                      <p:cBhvr>
                                        <p:cTn id="20" dur="5000" fill="hold"/>
                                        <p:tgtEl>
                                          <p:spTgt spid="45"/>
                                        </p:tgtEl>
                                        <p:attrNameLst>
                                          <p:attrName>ppt_x</p:attrName>
                                          <p:attrName>ppt_y</p:attrName>
                                        </p:attrNameLst>
                                      </p:cBhvr>
                                      <p:rCtr x="0" y="-575"/>
                                    </p:animMotion>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par>
                                <p:cTn id="21" presetID="59" presetClass="path" presetSubtype="0" fill="hold" nodeType="withEffect">
                                  <p:stCondLst>
                                    <p:cond delay="0"/>
                                  </p:stCondLst>
                                  <p:childTnLst>
                                    <p:animMotion origin="layout" path="M -0.0078 -0.32255 C -0.04281 -0.32255 -0.06974 -0.45102 -0.06974 -0.60698 C -0.06974 -0.76825 -0.04281 -0.89764 -0.0078 -0.89764 C 0.0272 -0.89764 0.05414 -1.02657 0.05414 -1.18785 C 0.05414 -1.34427 0.0272 -1.4732 -0.0078 -1.4732 " pathEditMode="relative" rAng="16200000" ptsTypes="fffff">
                                      <p:cBhvr>
                                        <p:cTn id="22" dur="5000" fill="hold"/>
                                        <p:tgtEl>
                                          <p:spTgt spid="48"/>
                                        </p:tgtEl>
                                        <p:attrNameLst>
                                          <p:attrName>ppt_x</p:attrName>
                                          <p:attrName>ppt_y</p:attrName>
                                        </p:attrNameLst>
                                      </p:cBhvr>
                                      <p:rCtr x="0" y="-575"/>
                                    </p:animMotion>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par>
                                <p:cTn id="23" presetID="59" presetClass="path" presetSubtype="0" fill="hold" nodeType="withEffect">
                                  <p:stCondLst>
                                    <p:cond delay="0"/>
                                  </p:stCondLst>
                                  <p:childTnLst>
                                    <p:animMotion origin="layout" path="M -0.0078 -0.32255 C -0.04281 -0.32255 -0.06974 -0.45102 -0.06974 -0.60698 C -0.06974 -0.76825 -0.04281 -0.89764 -0.0078 -0.89764 C 0.0272 -0.89764 0.05414 -1.02657 0.05414 -1.18785 C 0.05414 -1.34427 0.0272 -1.4732 -0.0078 -1.4732 " pathEditMode="relative" rAng="16200000" ptsTypes="fffff">
                                      <p:cBhvr>
                                        <p:cTn id="24" dur="5000" fill="hold"/>
                                        <p:tgtEl>
                                          <p:spTgt spid="51"/>
                                        </p:tgtEl>
                                        <p:attrNameLst>
                                          <p:attrName>ppt_x</p:attrName>
                                          <p:attrName>ppt_y</p:attrName>
                                        </p:attrNameLst>
                                      </p:cBhvr>
                                      <p:rCtr x="0" y="-575"/>
                                    </p:animMotion>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5" presetID="59" presetClass="path" presetSubtype="0" fill="hold" nodeType="withEffect">
                                  <p:stCondLst>
                                    <p:cond delay="0"/>
                                  </p:stCondLst>
                                  <p:childTnLst>
                                    <p:animMotion origin="layout" path="M -0.0078 -0.32255 C -0.04281 -0.32255 -0.06974 -0.45102 -0.06974 -0.60698 C -0.06974 -0.76825 -0.04281 -0.89764 -0.0078 -0.89764 C 0.0272 -0.89764 0.05414 -1.02657 0.05414 -1.18785 C 0.05414 -1.34427 0.0272 -1.4732 -0.0078 -1.4732 " pathEditMode="relative" rAng="16200000" ptsTypes="fffff">
                                      <p:cBhvr>
                                        <p:cTn id="26" dur="5000" fill="hold"/>
                                        <p:tgtEl>
                                          <p:spTgt spid="54"/>
                                        </p:tgtEl>
                                        <p:attrNameLst>
                                          <p:attrName>ppt_x</p:attrName>
                                          <p:attrName>ppt_y</p:attrName>
                                        </p:attrNameLst>
                                      </p:cBhvr>
                                      <p:rCtr x="0" y="-575"/>
                                    </p:animMotion>
                                  </p:childTnLst>
                                  <p:subTnLst>
                                    <p:audio>
                                      <p:cMediaNode>
                                        <p:cTn display="0" masterRel="sameClick">
                                          <p:stCondLst>
                                            <p:cond evt="begin" delay="0">
                                              <p:tn val="25"/>
                                            </p:cond>
                                          </p:stCondLst>
                                          <p:endCondLst>
                                            <p:cond evt="onStopAudio" delay="0">
                                              <p:tgtEl>
                                                <p:sldTgt/>
                                              </p:tgtEl>
                                            </p:cond>
                                          </p:endCondLst>
                                        </p:cTn>
                                        <p:tgtEl>
                                          <p:sndTgt r:embed="rId3" name="applause.wav"/>
                                        </p:tgtEl>
                                      </p:cMediaNode>
                                    </p:audio>
                                  </p:subTnLst>
                                </p:cTn>
                              </p:par>
                              <p:par>
                                <p:cTn id="27" presetID="59" presetClass="path" presetSubtype="0" fill="hold" nodeType="withEffect">
                                  <p:stCondLst>
                                    <p:cond delay="0"/>
                                  </p:stCondLst>
                                  <p:childTnLst>
                                    <p:animMotion origin="layout" path="M -0.0078 -0.32255 C -0.04281 -0.32255 -0.06974 -0.45102 -0.06974 -0.60698 C -0.06974 -0.76825 -0.04281 -0.89764 -0.0078 -0.89764 C 0.0272 -0.89764 0.05414 -1.02657 0.05414 -1.18785 C 0.05414 -1.34427 0.0272 -1.4732 -0.0078 -1.4732 " pathEditMode="relative" rAng="16200000" ptsTypes="fffff">
                                      <p:cBhvr>
                                        <p:cTn id="28" dur="5000" fill="hold"/>
                                        <p:tgtEl>
                                          <p:spTgt spid="57"/>
                                        </p:tgtEl>
                                        <p:attrNameLst>
                                          <p:attrName>ppt_x</p:attrName>
                                          <p:attrName>ppt_y</p:attrName>
                                        </p:attrNameLst>
                                      </p:cBhvr>
                                      <p:rCtr x="0" y="-575"/>
                                    </p:animMotion>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par>
                                <p:cTn id="29" presetID="59" presetClass="path" presetSubtype="0" fill="hold" nodeType="withEffect">
                                  <p:stCondLst>
                                    <p:cond delay="0"/>
                                  </p:stCondLst>
                                  <p:childTnLst>
                                    <p:animMotion origin="layout" path="M 0.04138 -0.6518 C 0.00638 -0.6518 -0.02056 -0.78027 -0.02056 -0.93623 C -0.02056 -1.0975 0.00638 -1.22689 0.04138 -1.22689 C 0.07639 -1.22689 0.10332 -1.35582 0.10332 -1.5171 C 0.10332 -1.67352 0.07639 -1.80245 0.04138 -1.80245 " pathEditMode="relative" rAng="16200000" ptsTypes="fffff">
                                      <p:cBhvr>
                                        <p:cTn id="30" dur="5000" fill="hold"/>
                                        <p:tgtEl>
                                          <p:spTgt spid="60"/>
                                        </p:tgtEl>
                                        <p:attrNameLst>
                                          <p:attrName>ppt_x</p:attrName>
                                          <p:attrName>ppt_y</p:attrName>
                                        </p:attrNameLst>
                                      </p:cBhvr>
                                      <p:rCtr x="0" y="-575"/>
                                    </p:animMotion>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par>
                                <p:cTn id="31" presetID="59" presetClass="path" presetSubtype="0" fill="hold" nodeType="withEffect">
                                  <p:stCondLst>
                                    <p:cond delay="0"/>
                                  </p:stCondLst>
                                  <p:childTnLst>
                                    <p:animMotion origin="layout" path="M -0.0078 -0.32255 C -0.04281 -0.32255 -0.06974 -0.45102 -0.06974 -0.60698 C -0.06974 -0.76825 -0.04281 -0.89764 -0.0078 -0.89764 C 0.0272 -0.89764 0.05414 -1.02657 0.05414 -1.18785 C 0.05414 -1.34427 0.0272 -1.4732 -0.0078 -1.4732 " pathEditMode="relative" rAng="16200000" ptsTypes="fffff">
                                      <p:cBhvr>
                                        <p:cTn id="32" dur="5000" fill="hold"/>
                                        <p:tgtEl>
                                          <p:spTgt spid="63"/>
                                        </p:tgtEl>
                                        <p:attrNameLst>
                                          <p:attrName>ppt_x</p:attrName>
                                          <p:attrName>ppt_y</p:attrName>
                                        </p:attrNameLst>
                                      </p:cBhvr>
                                      <p:rCtr x="0" y="-575"/>
                                    </p:animMotion>
                                  </p:childTnLst>
                                  <p:subTnLst>
                                    <p:audio>
                                      <p:cMediaNode>
                                        <p:cTn display="0" masterRel="sameClick">
                                          <p:stCondLst>
                                            <p:cond evt="begin" delay="0">
                                              <p:tn val="31"/>
                                            </p:cond>
                                          </p:stCondLst>
                                          <p:endCondLst>
                                            <p:cond evt="onStopAudio" delay="0">
                                              <p:tgtEl>
                                                <p:sldTgt/>
                                              </p:tgtEl>
                                            </p:cond>
                                          </p:endCondLst>
                                        </p:cTn>
                                        <p:tgtEl>
                                          <p:sndTgt r:embed="rId3" name="applause.wav"/>
                                        </p:tgtEl>
                                      </p:cMediaNode>
                                    </p:audio>
                                  </p:subTnLst>
                                </p:cTn>
                              </p:par>
                              <p:par>
                                <p:cTn id="33" presetID="59" presetClass="path" presetSubtype="0" fill="hold" nodeType="withEffect">
                                  <p:stCondLst>
                                    <p:cond delay="0"/>
                                  </p:stCondLst>
                                  <p:childTnLst>
                                    <p:animMotion origin="layout" path="M -0.00781 -0.32256 C -0.04281 -0.32256 -0.06975 -0.4739 -0.06975 -0.65758 C -0.06975 -0.84774 -0.04281 -1.00024 -0.00781 -1.00024 C 0.0272 -1.00024 0.05413 -1.15227 0.05413 -1.34243 C 0.05413 -1.52681 0.0272 -1.67884 -0.00781 -1.67884 " pathEditMode="relative" rAng="16200000" ptsTypes="fffff">
                                      <p:cBhvr>
                                        <p:cTn id="34" dur="5000" fill="hold"/>
                                        <p:tgtEl>
                                          <p:spTgt spid="66"/>
                                        </p:tgtEl>
                                        <p:attrNameLst>
                                          <p:attrName>ppt_x</p:attrName>
                                          <p:attrName>ppt_y</p:attrName>
                                        </p:attrNameLst>
                                      </p:cBhvr>
                                      <p:rCtr x="0" y="-678"/>
                                    </p:animMotion>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par>
                                <p:cTn id="35" presetID="59" presetClass="path" presetSubtype="0" fill="hold" nodeType="withEffect">
                                  <p:stCondLst>
                                    <p:cond delay="0"/>
                                  </p:stCondLst>
                                  <p:childTnLst>
                                    <p:animMotion origin="layout" path="M 0.03279 -0.87362 C -0.00221 -0.87362 -0.02914 -1.00208 -0.02914 -1.15805 C -0.02914 -1.31932 -0.00221 -1.44871 0.03279 -1.44871 C 0.0678 -1.44871 0.09473 -1.57764 0.09473 -1.73891 C 0.09473 -1.89534 0.0678 -2.02427 0.03279 -2.02427 " pathEditMode="relative" rAng="16200000" ptsTypes="fffff">
                                      <p:cBhvr>
                                        <p:cTn id="36" dur="5000" fill="hold"/>
                                        <p:tgtEl>
                                          <p:spTgt spid="69"/>
                                        </p:tgtEl>
                                        <p:attrNameLst>
                                          <p:attrName>ppt_x</p:attrName>
                                          <p:attrName>ppt_y</p:attrName>
                                        </p:attrNameLst>
                                      </p:cBhvr>
                                      <p:rCtr x="0" y="-575"/>
                                    </p:animMotion>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par>
                                <p:cTn id="37" presetID="59" presetClass="path" presetSubtype="0" fill="hold" nodeType="withEffect">
                                  <p:stCondLst>
                                    <p:cond delay="0"/>
                                  </p:stCondLst>
                                  <p:childTnLst>
                                    <p:animMotion origin="layout" path="M 0.035 -0.96372 C -5.7905E-7 -0.96372 -0.02694 -1.09219 -0.02694 -1.24815 C -0.02694 -1.40943 -5.7905E-7 -1.53882 0.035 -1.53882 C 0.07001 -1.53882 0.09694 -1.66774 0.09694 -1.82902 C 0.09694 -1.98544 0.07001 -2.11437 0.035 -2.11437 " pathEditMode="relative" rAng="16200000" ptsTypes="fffff">
                                      <p:cBhvr>
                                        <p:cTn id="38" dur="5000" fill="hold"/>
                                        <p:tgtEl>
                                          <p:spTgt spid="72"/>
                                        </p:tgtEl>
                                        <p:attrNameLst>
                                          <p:attrName>ppt_x</p:attrName>
                                          <p:attrName>ppt_y</p:attrName>
                                        </p:attrNameLst>
                                      </p:cBhvr>
                                      <p:rCtr x="0" y="-575"/>
                                    </p:animMotion>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par>
                                <p:cTn id="39" presetID="59" presetClass="path" presetSubtype="0" fill="hold" nodeType="withEffect">
                                  <p:stCondLst>
                                    <p:cond delay="0"/>
                                  </p:stCondLst>
                                  <p:childTnLst>
                                    <p:animMotion origin="layout" path="M -0.0078 -0.32255 C -0.04281 -0.32255 -0.06974 -0.45102 -0.06974 -0.60698 C -0.06974 -0.76825 -0.04281 -0.89764 -0.0078 -0.89764 C 0.0272 -0.89764 0.05414 -1.02657 0.05414 -1.18785 C 0.05414 -1.34427 0.0272 -1.4732 -0.0078 -1.4732 " pathEditMode="relative" rAng="16200000" ptsTypes="fffff">
                                      <p:cBhvr>
                                        <p:cTn id="40" dur="5000" fill="hold"/>
                                        <p:tgtEl>
                                          <p:spTgt spid="75"/>
                                        </p:tgtEl>
                                        <p:attrNameLst>
                                          <p:attrName>ppt_x</p:attrName>
                                          <p:attrName>ppt_y</p:attrName>
                                        </p:attrNameLst>
                                      </p:cBhvr>
                                      <p:rCtr x="0" y="-575"/>
                                    </p:animMotion>
                                  </p:childTnLst>
                                  <p:subTnLst>
                                    <p:audio>
                                      <p:cMediaNode>
                                        <p:cTn display="0" masterRel="sameClick">
                                          <p:stCondLst>
                                            <p:cond evt="begin" delay="0">
                                              <p:tn val="39"/>
                                            </p:cond>
                                          </p:stCondLst>
                                          <p:endCondLst>
                                            <p:cond evt="onStopAudio" delay="0">
                                              <p:tgtEl>
                                                <p:sldTgt/>
                                              </p:tgtEl>
                                            </p:cond>
                                          </p:endCondLst>
                                        </p:cTn>
                                        <p:tgtEl>
                                          <p:sndTgt r:embed="rId3" name="applause.wav"/>
                                        </p:tgtEl>
                                      </p:cMediaNode>
                                    </p:audio>
                                  </p:subTnLst>
                                </p:cTn>
                              </p:par>
                              <p:par>
                                <p:cTn id="41" presetID="59" presetClass="path" presetSubtype="0" fill="hold" nodeType="withEffect">
                                  <p:stCondLst>
                                    <p:cond delay="0"/>
                                  </p:stCondLst>
                                  <p:childTnLst>
                                    <p:animMotion origin="layout" path="M -0.0078 -0.32255 C -0.04281 -0.32255 -0.06974 -0.45102 -0.06974 -0.60698 C -0.06974 -0.76825 -0.04281 -0.89764 -0.0078 -0.89764 C 0.0272 -0.89764 0.05414 -1.02657 0.05414 -1.18785 C 0.05414 -1.34427 0.0272 -1.4732 -0.0078 -1.4732 " pathEditMode="relative" rAng="16200000" ptsTypes="fffff">
                                      <p:cBhvr>
                                        <p:cTn id="42" dur="5000" fill="hold"/>
                                        <p:tgtEl>
                                          <p:spTgt spid="78"/>
                                        </p:tgtEl>
                                        <p:attrNameLst>
                                          <p:attrName>ppt_x</p:attrName>
                                          <p:attrName>ppt_y</p:attrName>
                                        </p:attrNameLst>
                                      </p:cBhvr>
                                      <p:rCtr x="0" y="-575"/>
                                    </p:animMotion>
                                  </p:childTnLst>
                                  <p:subTnLst>
                                    <p:audio>
                                      <p:cMediaNode>
                                        <p:cTn display="0" masterRel="sameClick">
                                          <p:stCondLst>
                                            <p:cond evt="begin" delay="0">
                                              <p:tn val="41"/>
                                            </p:cond>
                                          </p:stCondLst>
                                          <p:endCondLst>
                                            <p:cond evt="onStopAudio" delay="0">
                                              <p:tgtEl>
                                                <p:sldTgt/>
                                              </p:tgtEl>
                                            </p:cond>
                                          </p:endCondLst>
                                        </p:cTn>
                                        <p:tgtEl>
                                          <p:sndTgt r:embed="rId3" name="applause.wav"/>
                                        </p:tgtEl>
                                      </p:cMediaNode>
                                    </p:audio>
                                  </p:subTnLst>
                                </p:cTn>
                              </p:par>
                              <p:par>
                                <p:cTn id="43" presetID="59" presetClass="path" presetSubtype="0" fill="hold" nodeType="withEffect">
                                  <p:stCondLst>
                                    <p:cond delay="0"/>
                                  </p:stCondLst>
                                  <p:childTnLst>
                                    <p:animMotion origin="layout" path="M -0.00781 -0.32255 C -0.04281 -0.32255 -0.06975 -0.51294 -0.06975 -0.74399 C -0.06975 -0.98313 -0.04281 -1.17491 -0.00781 -1.17491 C 0.02719 -1.17491 0.05413 -1.36599 0.05413 -1.60513 C 0.05413 -1.83687 0.02719 -2.02819 -0.00781 -2.02819 " pathEditMode="relative" rAng="16200000" ptsTypes="fffff">
                                      <p:cBhvr>
                                        <p:cTn id="44" dur="5000" fill="hold"/>
                                        <p:tgtEl>
                                          <p:spTgt spid="81"/>
                                        </p:tgtEl>
                                        <p:attrNameLst>
                                          <p:attrName>ppt_x</p:attrName>
                                          <p:attrName>ppt_y</p:attrName>
                                        </p:attrNameLst>
                                      </p:cBhvr>
                                      <p:rCtr x="0" y="-853"/>
                                    </p:animMotion>
                                  </p:childTnLst>
                                  <p:subTnLst>
                                    <p:audio>
                                      <p:cMediaNode>
                                        <p:cTn display="0" masterRel="sameClick">
                                          <p:stCondLst>
                                            <p:cond evt="begin" delay="0">
                                              <p:tn val="43"/>
                                            </p:cond>
                                          </p:stCondLst>
                                          <p:endCondLst>
                                            <p:cond evt="onStopAudio" delay="0">
                                              <p:tgtEl>
                                                <p:sldTgt/>
                                              </p:tgtEl>
                                            </p:cond>
                                          </p:endCondLst>
                                        </p:cTn>
                                        <p:tgtEl>
                                          <p:sndTgt r:embed="rId3" name="applause.wav"/>
                                        </p:tgtEl>
                                      </p:cMediaNode>
                                    </p:audio>
                                  </p:subTnLst>
                                </p:cTn>
                              </p:par>
                              <p:par>
                                <p:cTn id="45" presetID="59" presetClass="path" presetSubtype="0" fill="hold" nodeType="withEffect">
                                  <p:stCondLst>
                                    <p:cond delay="0"/>
                                  </p:stCondLst>
                                  <p:childTnLst>
                                    <p:animMotion origin="layout" path="M -0.1214 -1.00947 C -0.15641 -1.00947 -0.18334 -1.13794 -0.18334 -1.2939 C -0.18334 -1.45517 -0.15641 -1.58456 -0.1214 -1.58456 C -0.0864 -1.58456 -0.05946 -1.71349 -0.05946 -1.87477 C -0.05946 -2.03119 -0.0864 -2.16012 -0.1214 -2.16012 " pathEditMode="relative" rAng="16200000" ptsTypes="fffff">
                                      <p:cBhvr>
                                        <p:cTn id="46" dur="5000" fill="hold"/>
                                        <p:tgtEl>
                                          <p:spTgt spid="84"/>
                                        </p:tgtEl>
                                        <p:attrNameLst>
                                          <p:attrName>ppt_x</p:attrName>
                                          <p:attrName>ppt_y</p:attrName>
                                        </p:attrNameLst>
                                      </p:cBhvr>
                                      <p:rCtr x="0" y="-575"/>
                                    </p:animMotion>
                                  </p:childTnLst>
                                  <p:subTnLst>
                                    <p:audio>
                                      <p:cMediaNode>
                                        <p:cTn display="0" masterRel="sameClick">
                                          <p:stCondLst>
                                            <p:cond evt="begin" delay="0">
                                              <p:tn val="45"/>
                                            </p:cond>
                                          </p:stCondLst>
                                          <p:endCondLst>
                                            <p:cond evt="onStopAudio" delay="0">
                                              <p:tgtEl>
                                                <p:sldTgt/>
                                              </p:tgtEl>
                                            </p:cond>
                                          </p:endCondLst>
                                        </p:cTn>
                                        <p:tgtEl>
                                          <p:sndTgt r:embed="rId3" name="applause.wav"/>
                                        </p:tgtEl>
                                      </p:cMediaNode>
                                    </p:audio>
                                  </p:subTnLst>
                                </p:cTn>
                              </p:par>
                              <p:par>
                                <p:cTn id="47" presetID="59" presetClass="path" presetSubtype="0" fill="hold" nodeType="withEffect">
                                  <p:stCondLst>
                                    <p:cond delay="0"/>
                                  </p:stCondLst>
                                  <p:childTnLst>
                                    <p:animMotion origin="layout" path="M -0.0078 -0.32255 C -0.04281 -0.32255 -0.06974 -0.45102 -0.06974 -0.60698 C -0.06974 -0.76825 -0.04281 -0.89764 -0.0078 -0.89764 C 0.0272 -0.89764 0.05414 -1.02657 0.05414 -1.18785 C 0.05414 -1.34427 0.0272 -1.4732 -0.0078 -1.4732 " pathEditMode="relative" rAng="16200000" ptsTypes="fffff">
                                      <p:cBhvr>
                                        <p:cTn id="48" dur="5000" fill="hold"/>
                                        <p:tgtEl>
                                          <p:spTgt spid="87"/>
                                        </p:tgtEl>
                                        <p:attrNameLst>
                                          <p:attrName>ppt_x</p:attrName>
                                          <p:attrName>ppt_y</p:attrName>
                                        </p:attrNameLst>
                                      </p:cBhvr>
                                      <p:rCtr x="0" y="-575"/>
                                    </p:animMotion>
                                  </p:childTnLst>
                                  <p:subTnLst>
                                    <p:audio>
                                      <p:cMediaNode>
                                        <p:cTn display="0" masterRel="sameClick">
                                          <p:stCondLst>
                                            <p:cond evt="begin" delay="0">
                                              <p:tn val="47"/>
                                            </p:cond>
                                          </p:stCondLst>
                                          <p:endCondLst>
                                            <p:cond evt="onStopAudio" delay="0">
                                              <p:tgtEl>
                                                <p:sldTgt/>
                                              </p:tgtEl>
                                            </p:cond>
                                          </p:endCondLst>
                                        </p:cTn>
                                        <p:tgtEl>
                                          <p:sndTgt r:embed="rId3" name="applause.wav"/>
                                        </p:tgtEl>
                                      </p:cMediaNode>
                                    </p:audio>
                                  </p:subTnLst>
                                </p:cTn>
                              </p:par>
                              <p:par>
                                <p:cTn id="49" presetID="59" presetClass="path" presetSubtype="0" fill="hold" nodeType="withEffect">
                                  <p:stCondLst>
                                    <p:cond delay="0"/>
                                  </p:stCondLst>
                                  <p:childTnLst>
                                    <p:animMotion origin="layout" path="M -0.03994 -0.4933 C -0.07495 -0.4933 -0.10188 -0.62176 -0.10188 -0.77773 C -0.10188 -0.939 -0.07495 -1.06839 -0.03994 -1.06839 C -0.00494 -1.06839 0.02199 -1.19732 0.02199 -1.35859 C 0.02199 -1.51502 -0.00494 -1.64395 -0.03994 -1.64395 " pathEditMode="relative" rAng="16200000" ptsTypes="fffff">
                                      <p:cBhvr>
                                        <p:cTn id="50" dur="5000" fill="hold"/>
                                        <p:tgtEl>
                                          <p:spTgt spid="90"/>
                                        </p:tgtEl>
                                        <p:attrNameLst>
                                          <p:attrName>ppt_x</p:attrName>
                                          <p:attrName>ppt_y</p:attrName>
                                        </p:attrNameLst>
                                      </p:cBhvr>
                                      <p:rCtr x="0" y="-575"/>
                                    </p:animMotion>
                                  </p:childTnLst>
                                  <p:subTnLst>
                                    <p:audio>
                                      <p:cMediaNode>
                                        <p:cTn display="0" masterRel="sameClick">
                                          <p:stCondLst>
                                            <p:cond evt="begin" delay="0">
                                              <p:tn val="49"/>
                                            </p:cond>
                                          </p:stCondLst>
                                          <p:endCondLst>
                                            <p:cond evt="onStopAudio" delay="0">
                                              <p:tgtEl>
                                                <p:sldTgt/>
                                              </p:tgtEl>
                                            </p:cond>
                                          </p:endCondLst>
                                        </p:cTn>
                                        <p:tgtEl>
                                          <p:sndTgt r:embed="rId3" name="applause.wav"/>
                                        </p:tgtEl>
                                      </p:cMediaNode>
                                    </p:audio>
                                  </p:subTnLst>
                                </p:cTn>
                              </p:par>
                              <p:par>
                                <p:cTn id="51" presetID="59" presetClass="path" presetSubtype="0" fill="hold" nodeType="withEffect">
                                  <p:stCondLst>
                                    <p:cond delay="0"/>
                                  </p:stCondLst>
                                  <p:childTnLst>
                                    <p:animMotion origin="layout" path="M 0.02433 -0.79783 C -0.01067 -0.79783 -0.03761 -0.9263 -0.03761 -1.08226 C -0.03761 -1.24353 -0.01067 -1.37292 0.02433 -1.37292 C 0.05933 -1.37292 0.08627 -1.50185 0.08627 -1.66312 C 0.08627 -1.81955 0.05933 -1.94848 0.02433 -1.94848 " pathEditMode="relative" rAng="16200000" ptsTypes="fffff">
                                      <p:cBhvr>
                                        <p:cTn id="52" dur="5000" fill="hold"/>
                                        <p:tgtEl>
                                          <p:spTgt spid="93"/>
                                        </p:tgtEl>
                                        <p:attrNameLst>
                                          <p:attrName>ppt_x</p:attrName>
                                          <p:attrName>ppt_y</p:attrName>
                                        </p:attrNameLst>
                                      </p:cBhvr>
                                      <p:rCtr x="0" y="-575"/>
                                    </p:animMotion>
                                  </p:childTnLst>
                                  <p:subTnLst>
                                    <p:audio>
                                      <p:cMediaNode>
                                        <p:cTn display="0" masterRel="sameClick">
                                          <p:stCondLst>
                                            <p:cond evt="begin" delay="0">
                                              <p:tn val="51"/>
                                            </p:cond>
                                          </p:stCondLst>
                                          <p:endCondLst>
                                            <p:cond evt="onStopAudio" delay="0">
                                              <p:tgtEl>
                                                <p:sldTgt/>
                                              </p:tgtEl>
                                            </p:cond>
                                          </p:endCondLst>
                                        </p:cTn>
                                        <p:tgtEl>
                                          <p:sndTgt r:embed="rId3" name="applause.wav"/>
                                        </p:tgtEl>
                                      </p:cMediaNode>
                                    </p:audio>
                                  </p:subTnLst>
                                </p:cTn>
                              </p:par>
                              <p:par>
                                <p:cTn id="53" presetID="59" presetClass="path" presetSubtype="0" fill="hold" nodeType="withEffect">
                                  <p:stCondLst>
                                    <p:cond delay="0"/>
                                  </p:stCondLst>
                                  <p:childTnLst>
                                    <p:animMotion origin="layout" path="M -0.0078 -0.32255 C -0.04281 -0.32255 -0.06974 -0.45102 -0.06974 -0.60698 C -0.06974 -0.76825 -0.04281 -0.89764 -0.0078 -0.89764 C 0.0272 -0.89764 0.05414 -1.02657 0.05414 -1.18785 C 0.05414 -1.34427 0.0272 -1.4732 -0.0078 -1.4732 " pathEditMode="relative" rAng="16200000" ptsTypes="fffff">
                                      <p:cBhvr>
                                        <p:cTn id="54" dur="5000" fill="hold"/>
                                        <p:tgtEl>
                                          <p:spTgt spid="96"/>
                                        </p:tgtEl>
                                        <p:attrNameLst>
                                          <p:attrName>ppt_x</p:attrName>
                                          <p:attrName>ppt_y</p:attrName>
                                        </p:attrNameLst>
                                      </p:cBhvr>
                                      <p:rCtr x="0" y="-575"/>
                                    </p:animMotion>
                                  </p:childTnLst>
                                  <p:subTnLst>
                                    <p:audio>
                                      <p:cMediaNode>
                                        <p:cTn display="0" masterRel="sameClick">
                                          <p:stCondLst>
                                            <p:cond evt="begin" delay="0">
                                              <p:tn val="53"/>
                                            </p:cond>
                                          </p:stCondLst>
                                          <p:endCondLst>
                                            <p:cond evt="onStopAudio" delay="0">
                                              <p:tgtEl>
                                                <p:sldTgt/>
                                              </p:tgtEl>
                                            </p:cond>
                                          </p:endCondLst>
                                        </p:cTn>
                                        <p:tgtEl>
                                          <p:sndTgt r:embed="rId3" name="applause.wav"/>
                                        </p:tgtEl>
                                      </p:cMediaNode>
                                    </p:audio>
                                  </p:subTnLst>
                                </p:cTn>
                              </p:par>
                              <p:par>
                                <p:cTn id="55" presetID="59" presetClass="path" presetSubtype="0" fill="hold" nodeType="withEffect">
                                  <p:stCondLst>
                                    <p:cond delay="0"/>
                                  </p:stCondLst>
                                  <p:childTnLst>
                                    <p:animMotion origin="layout" path="M -0.00781 -0.32278 C -0.04281 -0.32278 -0.06975 -0.56538 -0.06975 -0.85998 C -0.06975 -1.16451 -0.04281 -1.40896 -0.00781 -1.40896 C 0.0272 -1.40896 0.05413 -1.65249 0.05413 -1.95725 C 0.05413 -2.25254 0.0272 -2.4963 -0.00781 -2.4963 " pathEditMode="relative" rAng="16200000" ptsTypes="fffff">
                                      <p:cBhvr>
                                        <p:cTn id="56" dur="5000" fill="hold"/>
                                        <p:tgtEl>
                                          <p:spTgt spid="99"/>
                                        </p:tgtEl>
                                        <p:attrNameLst>
                                          <p:attrName>ppt_x</p:attrName>
                                          <p:attrName>ppt_y</p:attrName>
                                        </p:attrNameLst>
                                      </p:cBhvr>
                                      <p:rCtr x="0" y="-1087"/>
                                    </p:animMotion>
                                  </p:childTnLst>
                                  <p:subTnLst>
                                    <p:audio>
                                      <p:cMediaNode>
                                        <p:cTn display="0" masterRel="sameClick">
                                          <p:stCondLst>
                                            <p:cond evt="begin" delay="0">
                                              <p:tn val="55"/>
                                            </p:cond>
                                          </p:stCondLst>
                                          <p:endCondLst>
                                            <p:cond evt="onStopAudio" delay="0">
                                              <p:tgtEl>
                                                <p:sldTgt/>
                                              </p:tgtEl>
                                            </p:cond>
                                          </p:endCondLst>
                                        </p:cTn>
                                        <p:tgtEl>
                                          <p:sndTgt r:embed="rId3" name="applause.wav"/>
                                        </p:tgtEl>
                                      </p:cMediaNode>
                                    </p:audio>
                                  </p:subTnLst>
                                </p:cTn>
                              </p:par>
                              <p:par>
                                <p:cTn id="57" presetID="59" presetClass="path" presetSubtype="0" fill="hold" nodeType="withEffect">
                                  <p:stCondLst>
                                    <p:cond delay="0"/>
                                  </p:stCondLst>
                                  <p:childTnLst>
                                    <p:animMotion origin="layout" path="M -0.0078 -0.32255 C -0.04281 -0.32255 -0.06974 -0.45102 -0.06974 -0.60698 C -0.06974 -0.76825 -0.04281 -0.89764 -0.0078 -0.89764 C 0.0272 -0.89764 0.05414 -1.02657 0.05414 -1.18785 C 0.05414 -1.34427 0.0272 -1.4732 -0.0078 -1.4732 " pathEditMode="relative" rAng="16200000" ptsTypes="fffff">
                                      <p:cBhvr>
                                        <p:cTn id="58" dur="5000" fill="hold"/>
                                        <p:tgtEl>
                                          <p:spTgt spid="102"/>
                                        </p:tgtEl>
                                        <p:attrNameLst>
                                          <p:attrName>ppt_x</p:attrName>
                                          <p:attrName>ppt_y</p:attrName>
                                        </p:attrNameLst>
                                      </p:cBhvr>
                                      <p:rCtr x="0" y="-575"/>
                                    </p:animMotion>
                                  </p:childTnLst>
                                  <p:subTnLst>
                                    <p:audio>
                                      <p:cMediaNode>
                                        <p:cTn display="0" masterRel="sameClick">
                                          <p:stCondLst>
                                            <p:cond evt="begin" delay="0">
                                              <p:tn val="57"/>
                                            </p:cond>
                                          </p:stCondLst>
                                          <p:endCondLst>
                                            <p:cond evt="onStopAudio" delay="0">
                                              <p:tgtEl>
                                                <p:sldTgt/>
                                              </p:tgtEl>
                                            </p:cond>
                                          </p:endCondLst>
                                        </p:cTn>
                                        <p:tgtEl>
                                          <p:sndTgt r:embed="rId3" name="applause.wav"/>
                                        </p:tgtEl>
                                      </p:cMediaNode>
                                    </p:audio>
                                  </p:subTnLst>
                                </p:cTn>
                              </p:par>
                              <p:par>
                                <p:cTn id="59" presetID="59" presetClass="path" presetSubtype="0" fill="hold" nodeType="withEffect">
                                  <p:stCondLst>
                                    <p:cond delay="0"/>
                                  </p:stCondLst>
                                  <p:childTnLst>
                                    <p:animMotion origin="layout" path="M -0.0078 -0.32255 C -0.04281 -0.32255 -0.06974 -0.45102 -0.06974 -0.60698 C -0.06974 -0.76825 -0.04281 -0.89764 -0.0078 -0.89764 C 0.0272 -0.89764 0.05414 -1.02657 0.05414 -1.18785 C 0.05414 -1.34427 0.0272 -1.4732 -0.0078 -1.4732 " pathEditMode="relative" rAng="16200000" ptsTypes="fffff">
                                      <p:cBhvr>
                                        <p:cTn id="60" dur="5000" fill="hold"/>
                                        <p:tgtEl>
                                          <p:spTgt spid="105"/>
                                        </p:tgtEl>
                                        <p:attrNameLst>
                                          <p:attrName>ppt_x</p:attrName>
                                          <p:attrName>ppt_y</p:attrName>
                                        </p:attrNameLst>
                                      </p:cBhvr>
                                      <p:rCtr x="0" y="-575"/>
                                    </p:animMotion>
                                  </p:childTnLst>
                                  <p:subTnLst>
                                    <p:audio>
                                      <p:cMediaNode>
                                        <p:cTn display="0" masterRel="sameClick">
                                          <p:stCondLst>
                                            <p:cond evt="begin" delay="0">
                                              <p:tn val="59"/>
                                            </p:cond>
                                          </p:stCondLst>
                                          <p:endCondLst>
                                            <p:cond evt="onStopAudio" delay="0">
                                              <p:tgtEl>
                                                <p:sldTgt/>
                                              </p:tgtEl>
                                            </p:cond>
                                          </p:endCondLst>
                                        </p:cTn>
                                        <p:tgtEl>
                                          <p:sndTgt r:embed="rId3" name="applause.wav"/>
                                        </p:tgtEl>
                                      </p:cMediaNode>
                                    </p:audio>
                                  </p:subTnLst>
                                </p:cTn>
                              </p:par>
                              <p:par>
                                <p:cTn id="61" presetID="1" presetClass="mediacall" presetSubtype="0" fill="hold" nodeType="withEffect">
                                  <p:stCondLst>
                                    <p:cond delay="0"/>
                                  </p:stCondLst>
                                  <p:childTnLst>
                                    <p:cmd type="call" cmd="playFrom(1)">
                                      <p:cBhvr>
                                        <p:cTn id="62" dur="1" fill="hold"/>
                                        <p:tgtEl>
                                          <p:spTgt spid="10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63" fill="hold" display="0">
                  <p:stCondLst>
                    <p:cond delay="indefinite"/>
                  </p:stCondLst>
                  <p:endCondLst>
                    <p:cond evt="onPrev" delay="0">
                      <p:tgtEl>
                        <p:sldTgt/>
                      </p:tgtEl>
                    </p:cond>
                    <p:cond evt="onStopAudio" delay="0">
                      <p:tgtEl>
                        <p:sldTgt/>
                      </p:tgtEl>
                    </p:cond>
                  </p:endCondLst>
                </p:cTn>
                <p:tgtEl>
                  <p:spTgt spid="10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pSp>
        <p:nvGrpSpPr>
          <p:cNvPr id="121" name="Google Shape;121;p6"/>
          <p:cNvGrpSpPr/>
          <p:nvPr/>
        </p:nvGrpSpPr>
        <p:grpSpPr>
          <a:xfrm>
            <a:off x="1274618" y="1079885"/>
            <a:ext cx="9785925" cy="5415579"/>
            <a:chOff x="1" y="0"/>
            <a:chExt cx="9785925" cy="5415579"/>
          </a:xfrm>
        </p:grpSpPr>
        <p:sp>
          <p:nvSpPr>
            <p:cNvPr id="122" name="Google Shape;122;p6"/>
            <p:cNvSpPr/>
            <p:nvPr/>
          </p:nvSpPr>
          <p:spPr>
            <a:xfrm rot="5400000">
              <a:off x="-289718" y="292805"/>
              <a:ext cx="1931458" cy="1352020"/>
            </a:xfrm>
            <a:prstGeom prst="chevron">
              <a:avLst>
                <a:gd name="adj" fmla="val 50000"/>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txBox="1"/>
            <p:nvPr/>
          </p:nvSpPr>
          <p:spPr>
            <a:xfrm>
              <a:off x="1" y="679096"/>
              <a:ext cx="1352020" cy="579438"/>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dk1"/>
                </a:buClr>
                <a:buSzPts val="4000"/>
                <a:buFont typeface="Times New Roman"/>
                <a:buNone/>
              </a:pPr>
              <a:endParaRPr sz="4000" b="0" cap="none">
                <a:solidFill>
                  <a:schemeClr val="dk1"/>
                </a:solidFill>
                <a:latin typeface="Times New Roman"/>
                <a:ea typeface="Times New Roman"/>
                <a:cs typeface="Times New Roman"/>
                <a:sym typeface="Times New Roman"/>
              </a:endParaRPr>
            </a:p>
          </p:txBody>
        </p:sp>
        <p:sp>
          <p:nvSpPr>
            <p:cNvPr id="124" name="Google Shape;124;p6"/>
            <p:cNvSpPr/>
            <p:nvPr/>
          </p:nvSpPr>
          <p:spPr>
            <a:xfrm rot="5400000">
              <a:off x="4941249" y="-3589229"/>
              <a:ext cx="1255447" cy="8433906"/>
            </a:xfrm>
            <a:prstGeom prst="round2SameRect">
              <a:avLst>
                <a:gd name="adj1" fmla="val 16667"/>
                <a:gd name="adj2" fmla="val 0"/>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txBox="1"/>
            <p:nvPr/>
          </p:nvSpPr>
          <p:spPr>
            <a:xfrm>
              <a:off x="1352020" y="61286"/>
              <a:ext cx="8372620" cy="1132875"/>
            </a:xfrm>
            <a:prstGeom prst="rect">
              <a:avLst/>
            </a:prstGeom>
            <a:noFill/>
            <a:ln>
              <a:noFill/>
            </a:ln>
          </p:spPr>
          <p:txBody>
            <a:bodyPr spcFirstLastPara="1" wrap="square" lIns="270250" tIns="24125" rIns="24125" bIns="24125" anchor="ctr" anchorCtr="0">
              <a:noAutofit/>
            </a:bodyPr>
            <a:lstStyle/>
            <a:p>
              <a:pPr marL="285750" marR="0" lvl="1" indent="-44450" algn="l" rtl="0">
                <a:lnSpc>
                  <a:spcPct val="90000"/>
                </a:lnSpc>
                <a:spcBef>
                  <a:spcPts val="0"/>
                </a:spcBef>
                <a:spcAft>
                  <a:spcPts val="0"/>
                </a:spcAft>
                <a:buClr>
                  <a:schemeClr val="dk1"/>
                </a:buClr>
                <a:buSzPts val="3800"/>
                <a:buFont typeface="Times New Roman"/>
                <a:buNone/>
              </a:pPr>
              <a:endParaRPr sz="3800" b="0" i="0" u="none" strike="noStrike" cap="none">
                <a:solidFill>
                  <a:schemeClr val="dk1"/>
                </a:solidFill>
                <a:latin typeface="Times New Roman"/>
                <a:ea typeface="Times New Roman"/>
                <a:cs typeface="Times New Roman"/>
                <a:sym typeface="Times New Roman"/>
              </a:endParaRPr>
            </a:p>
            <a:p>
              <a:pPr marL="285750" marR="0" lvl="1" indent="-44450" algn="l" rtl="0">
                <a:lnSpc>
                  <a:spcPct val="90000"/>
                </a:lnSpc>
                <a:spcBef>
                  <a:spcPts val="570"/>
                </a:spcBef>
                <a:spcAft>
                  <a:spcPts val="0"/>
                </a:spcAft>
                <a:buClr>
                  <a:schemeClr val="dk1"/>
                </a:buClr>
                <a:buSzPts val="3800"/>
                <a:buFont typeface="Times New Roman"/>
                <a:buNone/>
              </a:pPr>
              <a:endParaRPr sz="3800" b="0" i="0" u="none" strike="noStrike" cap="none">
                <a:solidFill>
                  <a:schemeClr val="dk1"/>
                </a:solidFill>
                <a:latin typeface="Times New Roman"/>
                <a:ea typeface="Times New Roman"/>
                <a:cs typeface="Times New Roman"/>
                <a:sym typeface="Times New Roman"/>
              </a:endParaRPr>
            </a:p>
          </p:txBody>
        </p:sp>
        <p:sp>
          <p:nvSpPr>
            <p:cNvPr id="126" name="Google Shape;126;p6"/>
            <p:cNvSpPr/>
            <p:nvPr/>
          </p:nvSpPr>
          <p:spPr>
            <a:xfrm rot="5400000">
              <a:off x="-289718" y="2033323"/>
              <a:ext cx="1931458" cy="1352020"/>
            </a:xfrm>
            <a:prstGeom prst="chevron">
              <a:avLst>
                <a:gd name="adj" fmla="val 500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txBox="1"/>
            <p:nvPr/>
          </p:nvSpPr>
          <p:spPr>
            <a:xfrm>
              <a:off x="1" y="2419614"/>
              <a:ext cx="1352020" cy="579438"/>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dk1"/>
                </a:buClr>
                <a:buSzPts val="4000"/>
                <a:buFont typeface="Times New Roman"/>
                <a:buNone/>
              </a:pPr>
              <a:endParaRPr sz="4000" b="0" cap="none">
                <a:solidFill>
                  <a:schemeClr val="dk1"/>
                </a:solidFill>
                <a:latin typeface="Times New Roman"/>
                <a:ea typeface="Times New Roman"/>
                <a:cs typeface="Times New Roman"/>
                <a:sym typeface="Times New Roman"/>
              </a:endParaRPr>
            </a:p>
          </p:txBody>
        </p:sp>
        <p:sp>
          <p:nvSpPr>
            <p:cNvPr id="128" name="Google Shape;128;p6"/>
            <p:cNvSpPr/>
            <p:nvPr/>
          </p:nvSpPr>
          <p:spPr>
            <a:xfrm rot="5400000">
              <a:off x="4941249" y="-1845624"/>
              <a:ext cx="1255447" cy="8433906"/>
            </a:xfrm>
            <a:prstGeom prst="round2SameRect">
              <a:avLst>
                <a:gd name="adj1" fmla="val 16667"/>
                <a:gd name="adj2" fmla="val 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txBox="1"/>
            <p:nvPr/>
          </p:nvSpPr>
          <p:spPr>
            <a:xfrm>
              <a:off x="1352020" y="1804891"/>
              <a:ext cx="8372620" cy="1132875"/>
            </a:xfrm>
            <a:prstGeom prst="rect">
              <a:avLst/>
            </a:prstGeom>
            <a:noFill/>
            <a:ln>
              <a:noFill/>
            </a:ln>
          </p:spPr>
          <p:txBody>
            <a:bodyPr spcFirstLastPara="1" wrap="square" lIns="270250" tIns="24125" rIns="24125" bIns="24125" anchor="ctr" anchorCtr="0">
              <a:noAutofit/>
            </a:bodyPr>
            <a:lstStyle/>
            <a:p>
              <a:pPr marL="285750" marR="0" lvl="1" indent="-44450" algn="l" rtl="0">
                <a:lnSpc>
                  <a:spcPct val="90000"/>
                </a:lnSpc>
                <a:spcBef>
                  <a:spcPts val="0"/>
                </a:spcBef>
                <a:spcAft>
                  <a:spcPts val="0"/>
                </a:spcAft>
                <a:buClr>
                  <a:schemeClr val="dk1"/>
                </a:buClr>
                <a:buSzPts val="3800"/>
                <a:buFont typeface="Times New Roman"/>
                <a:buNone/>
              </a:pPr>
              <a:endParaRPr sz="3800" b="0" i="0" u="none" strike="noStrike" cap="none">
                <a:solidFill>
                  <a:schemeClr val="dk1"/>
                </a:solidFill>
                <a:latin typeface="Times New Roman"/>
                <a:ea typeface="Times New Roman"/>
                <a:cs typeface="Times New Roman"/>
                <a:sym typeface="Times New Roman"/>
              </a:endParaRPr>
            </a:p>
            <a:p>
              <a:pPr marL="285750" marR="0" lvl="1" indent="-44450" algn="l" rtl="0">
                <a:lnSpc>
                  <a:spcPct val="90000"/>
                </a:lnSpc>
                <a:spcBef>
                  <a:spcPts val="570"/>
                </a:spcBef>
                <a:spcAft>
                  <a:spcPts val="0"/>
                </a:spcAft>
                <a:buClr>
                  <a:schemeClr val="dk1"/>
                </a:buClr>
                <a:buSzPts val="3800"/>
                <a:buFont typeface="Times New Roman"/>
                <a:buNone/>
              </a:pPr>
              <a:endParaRPr sz="3800" b="0" i="0" u="none" strike="noStrike" cap="none">
                <a:solidFill>
                  <a:schemeClr val="dk1"/>
                </a:solidFill>
                <a:latin typeface="Times New Roman"/>
                <a:ea typeface="Times New Roman"/>
                <a:cs typeface="Times New Roman"/>
                <a:sym typeface="Times New Roman"/>
              </a:endParaRPr>
            </a:p>
          </p:txBody>
        </p:sp>
        <p:sp>
          <p:nvSpPr>
            <p:cNvPr id="130" name="Google Shape;130;p6"/>
            <p:cNvSpPr/>
            <p:nvPr/>
          </p:nvSpPr>
          <p:spPr>
            <a:xfrm rot="5400000">
              <a:off x="-289718" y="3773840"/>
              <a:ext cx="1931458" cy="1352020"/>
            </a:xfrm>
            <a:prstGeom prst="chevron">
              <a:avLst>
                <a:gd name="adj" fmla="val 50000"/>
              </a:avLst>
            </a:pr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txBox="1"/>
            <p:nvPr/>
          </p:nvSpPr>
          <p:spPr>
            <a:xfrm>
              <a:off x="1" y="4160131"/>
              <a:ext cx="1352020" cy="579438"/>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dk1"/>
                </a:buClr>
                <a:buSzPts val="4000"/>
                <a:buFont typeface="Times New Roman"/>
                <a:buNone/>
              </a:pPr>
              <a:endParaRPr sz="4000" b="0" cap="none">
                <a:solidFill>
                  <a:schemeClr val="dk1"/>
                </a:solidFill>
                <a:latin typeface="Times New Roman"/>
                <a:ea typeface="Times New Roman"/>
                <a:cs typeface="Times New Roman"/>
                <a:sym typeface="Times New Roman"/>
              </a:endParaRPr>
            </a:p>
          </p:txBody>
        </p:sp>
        <p:sp>
          <p:nvSpPr>
            <p:cNvPr id="132" name="Google Shape;132;p6"/>
            <p:cNvSpPr/>
            <p:nvPr/>
          </p:nvSpPr>
          <p:spPr>
            <a:xfrm rot="5400000">
              <a:off x="4941249" y="-105106"/>
              <a:ext cx="1255447" cy="8433906"/>
            </a:xfrm>
            <a:prstGeom prst="round2SameRect">
              <a:avLst>
                <a:gd name="adj1" fmla="val 16667"/>
                <a:gd name="adj2" fmla="val 0"/>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txBox="1"/>
            <p:nvPr/>
          </p:nvSpPr>
          <p:spPr>
            <a:xfrm>
              <a:off x="1352020" y="3545409"/>
              <a:ext cx="8372620" cy="1132875"/>
            </a:xfrm>
            <a:prstGeom prst="rect">
              <a:avLst/>
            </a:prstGeom>
            <a:noFill/>
            <a:ln>
              <a:noFill/>
            </a:ln>
          </p:spPr>
          <p:txBody>
            <a:bodyPr spcFirstLastPara="1" wrap="square" lIns="270250" tIns="24125" rIns="24125" bIns="24125" anchor="ctr" anchorCtr="0">
              <a:noAutofit/>
            </a:bodyPr>
            <a:lstStyle/>
            <a:p>
              <a:pPr marL="285750" marR="0" lvl="1" indent="-44450" algn="l" rtl="0">
                <a:lnSpc>
                  <a:spcPct val="90000"/>
                </a:lnSpc>
                <a:spcBef>
                  <a:spcPts val="0"/>
                </a:spcBef>
                <a:spcAft>
                  <a:spcPts val="0"/>
                </a:spcAft>
                <a:buClr>
                  <a:schemeClr val="dk1"/>
                </a:buClr>
                <a:buSzPts val="3800"/>
                <a:buFont typeface="Times New Roman"/>
                <a:buNone/>
              </a:pPr>
              <a:endParaRPr sz="3800" b="0" i="0" u="none" strike="noStrike" cap="none">
                <a:solidFill>
                  <a:schemeClr val="dk1"/>
                </a:solidFill>
                <a:latin typeface="Times New Roman"/>
                <a:ea typeface="Times New Roman"/>
                <a:cs typeface="Times New Roman"/>
                <a:sym typeface="Times New Roman"/>
              </a:endParaRPr>
            </a:p>
            <a:p>
              <a:pPr marL="285750" marR="0" lvl="1" indent="-44450" algn="l" rtl="0">
                <a:lnSpc>
                  <a:spcPct val="90000"/>
                </a:lnSpc>
                <a:spcBef>
                  <a:spcPts val="570"/>
                </a:spcBef>
                <a:spcAft>
                  <a:spcPts val="0"/>
                </a:spcAft>
                <a:buClr>
                  <a:schemeClr val="dk1"/>
                </a:buClr>
                <a:buSzPts val="3800"/>
                <a:buFont typeface="Times New Roman"/>
                <a:buNone/>
              </a:pPr>
              <a:endParaRPr sz="3800" b="0" i="0" u="none" strike="noStrike" cap="none">
                <a:solidFill>
                  <a:schemeClr val="dk1"/>
                </a:solidFill>
                <a:latin typeface="Times New Roman"/>
                <a:ea typeface="Times New Roman"/>
                <a:cs typeface="Times New Roman"/>
                <a:sym typeface="Times New Roman"/>
              </a:endParaRPr>
            </a:p>
          </p:txBody>
        </p:sp>
      </p:grpSp>
      <p:sp>
        <p:nvSpPr>
          <p:cNvPr id="134" name="Google Shape;134;p6"/>
          <p:cNvSpPr txBox="1"/>
          <p:nvPr/>
        </p:nvSpPr>
        <p:spPr>
          <a:xfrm>
            <a:off x="3089564" y="137776"/>
            <a:ext cx="226594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err="1">
                <a:solidFill>
                  <a:srgbClr val="FF0000"/>
                </a:solidFill>
                <a:latin typeface="Times New Roman"/>
                <a:ea typeface="Times New Roman"/>
                <a:cs typeface="Times New Roman"/>
                <a:sym typeface="Times New Roman"/>
              </a:rPr>
              <a:t>MỤC</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TIÊU</a:t>
            </a:r>
            <a:endParaRPr/>
          </a:p>
        </p:txBody>
      </p:sp>
      <p:sp>
        <p:nvSpPr>
          <p:cNvPr id="45057" name="Rectangle 1"/>
          <p:cNvSpPr>
            <a:spLocks noChangeArrowheads="1"/>
          </p:cNvSpPr>
          <p:nvPr/>
        </p:nvSpPr>
        <p:spPr bwMode="auto">
          <a:xfrm>
            <a:off x="2675965" y="1289538"/>
            <a:ext cx="8592669"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Nhận</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biết</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phân</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đại</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số</a:t>
            </a:r>
            <a:r>
              <a:rPr lang="en-US" sz="2500" dirty="0">
                <a:solidFill>
                  <a:schemeClr val="bg1"/>
                </a:solidFill>
                <a:latin typeface="Times New Roman" pitchFamily="18" charset="0"/>
                <a:ea typeface="Calibri" pitchFamily="34" charset="0"/>
                <a:cs typeface="Times New Roman" pitchFamily="18" charset="0"/>
              </a:rPr>
              <a:t>, </a:t>
            </a:r>
            <a:r>
              <a:rPr lang="en-US" sz="2500" dirty="0" err="1">
                <a:solidFill>
                  <a:schemeClr val="bg1"/>
                </a:solidFill>
                <a:latin typeface="Times New Roman" pitchFamily="18" charset="0"/>
                <a:ea typeface="Calibri" pitchFamily="34" charset="0"/>
                <a:cs typeface="Times New Roman" pitchFamily="18" charset="0"/>
              </a:rPr>
              <a:t>tử</a:t>
            </a:r>
            <a:r>
              <a:rPr lang="en-US" sz="2500" dirty="0">
                <a:solidFill>
                  <a:schemeClr val="bg1"/>
                </a:solidFill>
                <a:latin typeface="Times New Roman" pitchFamily="18" charset="0"/>
                <a:ea typeface="Calibri" pitchFamily="34" charset="0"/>
                <a:cs typeface="Times New Roman" pitchFamily="18" charset="0"/>
              </a:rPr>
              <a:t> </a:t>
            </a:r>
            <a:r>
              <a:rPr lang="en-US" sz="2500" dirty="0" err="1">
                <a:solidFill>
                  <a:schemeClr val="bg1"/>
                </a:solidFill>
                <a:latin typeface="Times New Roman" pitchFamily="18" charset="0"/>
                <a:ea typeface="Calibri" pitchFamily="34" charset="0"/>
                <a:cs typeface="Times New Roman" pitchFamily="18" charset="0"/>
              </a:rPr>
              <a:t>thức</a:t>
            </a:r>
            <a:r>
              <a:rPr lang="en-US" sz="2500" dirty="0">
                <a:solidFill>
                  <a:schemeClr val="bg1"/>
                </a:solidFill>
                <a:latin typeface="Times New Roman" pitchFamily="18" charset="0"/>
                <a:ea typeface="Calibri" pitchFamily="34" charset="0"/>
                <a:cs typeface="Times New Roman" pitchFamily="18" charset="0"/>
              </a:rPr>
              <a:t> </a:t>
            </a:r>
            <a:r>
              <a:rPr lang="en-US" sz="2500" dirty="0" err="1">
                <a:solidFill>
                  <a:schemeClr val="bg1"/>
                </a:solidFill>
                <a:latin typeface="Times New Roman" pitchFamily="18" charset="0"/>
                <a:ea typeface="Calibri" pitchFamily="34" charset="0"/>
                <a:cs typeface="Times New Roman" pitchFamily="18" charset="0"/>
              </a:rPr>
              <a:t>và</a:t>
            </a:r>
            <a:r>
              <a:rPr lang="en-US" sz="2500" dirty="0">
                <a:solidFill>
                  <a:schemeClr val="bg1"/>
                </a:solidFill>
                <a:latin typeface="Times New Roman" pitchFamily="18" charset="0"/>
                <a:ea typeface="Calibri" pitchFamily="34" charset="0"/>
                <a:cs typeface="Times New Roman" pitchFamily="18" charset="0"/>
              </a:rPr>
              <a:t> </a:t>
            </a:r>
            <a:r>
              <a:rPr lang="en-US" sz="2500" dirty="0" err="1">
                <a:solidFill>
                  <a:schemeClr val="bg1"/>
                </a:solidFill>
                <a:latin typeface="Times New Roman" pitchFamily="18" charset="0"/>
                <a:ea typeface="Calibri" pitchFamily="34" charset="0"/>
                <a:cs typeface="Times New Roman" pitchFamily="18" charset="0"/>
              </a:rPr>
              <a:t>mẫu</a:t>
            </a:r>
            <a:r>
              <a:rPr lang="en-US" sz="2500" dirty="0">
                <a:solidFill>
                  <a:schemeClr val="bg1"/>
                </a:solidFill>
                <a:latin typeface="Times New Roman" pitchFamily="18" charset="0"/>
                <a:ea typeface="Calibri" pitchFamily="34" charset="0"/>
                <a:cs typeface="Times New Roman" pitchFamily="18" charset="0"/>
              </a:rPr>
              <a:t> </a:t>
            </a:r>
            <a:r>
              <a:rPr lang="en-US" sz="2500" dirty="0" err="1">
                <a:solidFill>
                  <a:schemeClr val="bg1"/>
                </a:solidFill>
                <a:latin typeface="Times New Roman" pitchFamily="18" charset="0"/>
                <a:ea typeface="Calibri" pitchFamily="34" charset="0"/>
                <a:cs typeface="Times New Roman" pitchFamily="18" charset="0"/>
              </a:rPr>
              <a:t>thức</a:t>
            </a:r>
            <a:r>
              <a:rPr lang="en-US" sz="2500" dirty="0">
                <a:solidFill>
                  <a:schemeClr val="bg1"/>
                </a:solidFill>
                <a:latin typeface="Times New Roman" pitchFamily="18" charset="0"/>
                <a:ea typeface="Calibri" pitchFamily="34" charset="0"/>
                <a:cs typeface="Times New Roman" pitchFamily="18" charset="0"/>
              </a:rPr>
              <a:t> </a:t>
            </a:r>
            <a:r>
              <a:rPr lang="en-US" sz="2500" dirty="0" err="1">
                <a:solidFill>
                  <a:schemeClr val="bg1"/>
                </a:solidFill>
                <a:latin typeface="Times New Roman" pitchFamily="18" charset="0"/>
                <a:ea typeface="Calibri" pitchFamily="34" charset="0"/>
                <a:cs typeface="Times New Roman" pitchFamily="18" charset="0"/>
              </a:rPr>
              <a:t>của</a:t>
            </a:r>
            <a:r>
              <a:rPr lang="en-US" sz="2500" dirty="0">
                <a:solidFill>
                  <a:schemeClr val="bg1"/>
                </a:solidFill>
                <a:latin typeface="Times New Roman" pitchFamily="18" charset="0"/>
                <a:ea typeface="Calibri" pitchFamily="34" charset="0"/>
                <a:cs typeface="Times New Roman" pitchFamily="18" charset="0"/>
              </a:rPr>
              <a:t> </a:t>
            </a:r>
            <a:r>
              <a:rPr lang="en-US" sz="2500" dirty="0" err="1">
                <a:solidFill>
                  <a:schemeClr val="bg1"/>
                </a:solidFill>
                <a:latin typeface="Times New Roman" pitchFamily="18" charset="0"/>
                <a:ea typeface="Calibri" pitchFamily="34" charset="0"/>
                <a:cs typeface="Times New Roman" pitchFamily="18" charset="0"/>
              </a:rPr>
              <a:t>một</a:t>
            </a:r>
            <a:r>
              <a:rPr lang="en-US" sz="2500" dirty="0">
                <a:solidFill>
                  <a:schemeClr val="bg1"/>
                </a:solidFill>
                <a:latin typeface="Times New Roman" pitchFamily="18" charset="0"/>
                <a:ea typeface="Calibri" pitchFamily="34" charset="0"/>
                <a:cs typeface="Times New Roman" pitchFamily="18" charset="0"/>
              </a:rPr>
              <a:t> </a:t>
            </a:r>
            <a:r>
              <a:rPr lang="en-US" sz="2500" dirty="0" err="1">
                <a:solidFill>
                  <a:schemeClr val="bg1"/>
                </a:solidFill>
                <a:latin typeface="Times New Roman" pitchFamily="18" charset="0"/>
                <a:ea typeface="Calibri" pitchFamily="34" charset="0"/>
                <a:cs typeface="Times New Roman" pitchFamily="18" charset="0"/>
              </a:rPr>
              <a:t>phân</a:t>
            </a:r>
            <a:r>
              <a:rPr lang="en-US" sz="2500" dirty="0">
                <a:solidFill>
                  <a:schemeClr val="bg1"/>
                </a:solidFill>
                <a:latin typeface="Times New Roman" pitchFamily="18" charset="0"/>
                <a:ea typeface="Calibri" pitchFamily="34" charset="0"/>
                <a:cs typeface="Times New Roman" pitchFamily="18" charset="0"/>
              </a:rPr>
              <a:t> </a:t>
            </a:r>
            <a:r>
              <a:rPr lang="en-US" sz="2500" dirty="0" err="1">
                <a:solidFill>
                  <a:schemeClr val="bg1"/>
                </a:solidFill>
                <a:latin typeface="Times New Roman" pitchFamily="18" charset="0"/>
                <a:ea typeface="Calibri" pitchFamily="34" charset="0"/>
                <a:cs typeface="Times New Roman" pitchFamily="18" charset="0"/>
              </a:rPr>
              <a:t>thức</a:t>
            </a:r>
            <a:r>
              <a:rPr lang="en-US" sz="2500" dirty="0">
                <a:solidFill>
                  <a:schemeClr val="bg1"/>
                </a:solidFill>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chemeClr val="bg1"/>
              </a:solidFill>
              <a:effectLst/>
              <a:latin typeface="Arial" pitchFamily="34" charset="0"/>
              <a:cs typeface="Arial" pitchFamily="34" charset="0"/>
            </a:endParaRPr>
          </a:p>
        </p:txBody>
      </p:sp>
      <p:sp>
        <p:nvSpPr>
          <p:cNvPr id="45058" name="Rectangle 2"/>
          <p:cNvSpPr>
            <a:spLocks noChangeArrowheads="1"/>
          </p:cNvSpPr>
          <p:nvPr/>
        </p:nvSpPr>
        <p:spPr bwMode="auto">
          <a:xfrm>
            <a:off x="2860431" y="3200400"/>
            <a:ext cx="7666892"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500" dirty="0">
                <a:solidFill>
                  <a:schemeClr val="bg1"/>
                </a:solidFill>
                <a:latin typeface="Times New Roman" pitchFamily="18" charset="0"/>
                <a:ea typeface="Calibri" pitchFamily="34" charset="0"/>
                <a:cs typeface="Times New Roman" pitchFamily="18" charset="0"/>
              </a:rPr>
              <a:t> </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Nhận</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biết</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hai</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phân</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bằng</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nhau</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chemeClr val="bg1"/>
              </a:solidFill>
              <a:effectLst/>
              <a:latin typeface="Arial" pitchFamily="34" charset="0"/>
              <a:cs typeface="Arial" pitchFamily="34" charset="0"/>
            </a:endParaRPr>
          </a:p>
        </p:txBody>
      </p:sp>
      <p:sp>
        <p:nvSpPr>
          <p:cNvPr id="45059" name="Rectangle 3"/>
          <p:cNvSpPr>
            <a:spLocks noChangeArrowheads="1"/>
          </p:cNvSpPr>
          <p:nvPr/>
        </p:nvSpPr>
        <p:spPr bwMode="auto">
          <a:xfrm>
            <a:off x="2848707" y="4813013"/>
            <a:ext cx="8137539"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Nhận</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biết</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điều</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kiện</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xác</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định</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của</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phân</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Tính</a:t>
            </a:r>
            <a:r>
              <a:rPr kumimoji="0" lang="en-US" sz="2500" b="0" i="0"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bg1"/>
                </a:solidFill>
                <a:effectLst/>
                <a:latin typeface="Times New Roman" pitchFamily="18" charset="0"/>
                <a:ea typeface="Calibri" pitchFamily="34" charset="0"/>
                <a:cs typeface="Times New Roman" pitchFamily="18" charset="0"/>
              </a:rPr>
              <a:t>giá</a:t>
            </a:r>
            <a:r>
              <a:rPr kumimoji="0" lang="en-US" sz="2500" b="0" i="0"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bg1"/>
                </a:solidFill>
                <a:effectLst/>
                <a:latin typeface="Times New Roman" pitchFamily="18" charset="0"/>
                <a:ea typeface="Calibri" pitchFamily="34" charset="0"/>
                <a:cs typeface="Times New Roman" pitchFamily="18" charset="0"/>
              </a:rPr>
              <a:t>trị</a:t>
            </a:r>
            <a:r>
              <a:rPr kumimoji="0" lang="en-US" sz="2500" b="0" i="0"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bg1"/>
                </a:solidFill>
                <a:effectLst/>
                <a:latin typeface="Times New Roman" pitchFamily="18" charset="0"/>
                <a:ea typeface="Calibri" pitchFamily="34" charset="0"/>
                <a:cs typeface="Times New Roman" pitchFamily="18" charset="0"/>
              </a:rPr>
              <a:t>của</a:t>
            </a:r>
            <a:r>
              <a:rPr kumimoji="0" lang="en-US" sz="2500" b="0" i="0"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bg1"/>
                </a:solidFill>
                <a:effectLst/>
                <a:latin typeface="Times New Roman" pitchFamily="18" charset="0"/>
                <a:ea typeface="Calibri" pitchFamily="34" charset="0"/>
                <a:cs typeface="Times New Roman" pitchFamily="18" charset="0"/>
              </a:rPr>
              <a:t>phân</a:t>
            </a:r>
            <a:r>
              <a:rPr kumimoji="0" lang="en-US" sz="2500" b="0" i="0"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bg1"/>
                </a:solidFill>
                <a:effectLst/>
                <a:latin typeface="Times New Roman" pitchFamily="18" charset="0"/>
                <a:ea typeface="Calibri" pitchFamily="34" charset="0"/>
                <a:cs typeface="Times New Roman" pitchFamily="18" charset="0"/>
              </a:rPr>
              <a:t>thức</a:t>
            </a:r>
            <a:r>
              <a:rPr kumimoji="0" lang="en-US" sz="2500" b="0" i="0"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bg1"/>
                </a:solidFill>
                <a:effectLst/>
                <a:latin typeface="Times New Roman" pitchFamily="18" charset="0"/>
                <a:ea typeface="Calibri" pitchFamily="34" charset="0"/>
                <a:cs typeface="Times New Roman" pitchFamily="18" charset="0"/>
              </a:rPr>
              <a:t>tại</a:t>
            </a:r>
            <a:r>
              <a:rPr kumimoji="0" lang="en-US" sz="2500" b="0" i="0"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bg1"/>
                </a:solidFill>
                <a:effectLst/>
                <a:latin typeface="Times New Roman" pitchFamily="18" charset="0"/>
                <a:ea typeface="Calibri" pitchFamily="34" charset="0"/>
                <a:cs typeface="Times New Roman" pitchFamily="18" charset="0"/>
              </a:rPr>
              <a:t>giá</a:t>
            </a:r>
            <a:r>
              <a:rPr kumimoji="0" lang="en-US" sz="2500" b="0" i="0"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bg1"/>
                </a:solidFill>
                <a:effectLst/>
                <a:latin typeface="Times New Roman" pitchFamily="18" charset="0"/>
                <a:ea typeface="Calibri" pitchFamily="34" charset="0"/>
                <a:cs typeface="Times New Roman" pitchFamily="18" charset="0"/>
              </a:rPr>
              <a:t>trị</a:t>
            </a:r>
            <a:r>
              <a:rPr kumimoji="0" lang="en-US" sz="2500" b="0" i="0"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bg1"/>
                </a:solidFill>
                <a:effectLst/>
                <a:latin typeface="Times New Roman" pitchFamily="18" charset="0"/>
                <a:ea typeface="Calibri" pitchFamily="34" charset="0"/>
                <a:cs typeface="Times New Roman" pitchFamily="18" charset="0"/>
              </a:rPr>
              <a:t>của</a:t>
            </a:r>
            <a:r>
              <a:rPr kumimoji="0" lang="en-US" sz="2500" b="0" i="0"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bg1"/>
                </a:solidFill>
                <a:effectLst/>
                <a:latin typeface="Times New Roman" pitchFamily="18" charset="0"/>
                <a:ea typeface="Calibri" pitchFamily="34" charset="0"/>
                <a:cs typeface="Times New Roman" pitchFamily="18" charset="0"/>
              </a:rPr>
              <a:t>biến</a:t>
            </a:r>
            <a:r>
              <a:rPr kumimoji="0" lang="en-US" sz="2500" b="0" i="0"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bg1"/>
                </a:solidFill>
                <a:effectLst/>
                <a:latin typeface="Times New Roman" pitchFamily="18" charset="0"/>
                <a:ea typeface="Calibri" pitchFamily="34" charset="0"/>
                <a:cs typeface="Times New Roman" pitchFamily="18" charset="0"/>
              </a:rPr>
              <a:t>thỏa</a:t>
            </a:r>
            <a:r>
              <a:rPr kumimoji="0" lang="en-US" sz="2500" b="0" i="0"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bg1"/>
                </a:solidFill>
                <a:effectLst/>
                <a:latin typeface="Times New Roman" pitchFamily="18" charset="0"/>
                <a:ea typeface="Calibri" pitchFamily="34" charset="0"/>
                <a:cs typeface="Times New Roman" pitchFamily="18" charset="0"/>
              </a:rPr>
              <a:t>mãn</a:t>
            </a:r>
            <a:r>
              <a:rPr kumimoji="0" lang="en-US" sz="2500" b="0" i="0"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bg1"/>
                </a:solidFill>
                <a:effectLst/>
                <a:latin typeface="Times New Roman" pitchFamily="18" charset="0"/>
                <a:ea typeface="Calibri" pitchFamily="34" charset="0"/>
                <a:cs typeface="Times New Roman" pitchFamily="18" charset="0"/>
              </a:rPr>
              <a:t>điều</a:t>
            </a:r>
            <a:r>
              <a:rPr kumimoji="0" lang="en-US" sz="2500" b="0" i="0"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bg1"/>
                </a:solidFill>
                <a:effectLst/>
                <a:latin typeface="Times New Roman" pitchFamily="18" charset="0"/>
                <a:ea typeface="Calibri" pitchFamily="34" charset="0"/>
                <a:cs typeface="Times New Roman" pitchFamily="18" charset="0"/>
              </a:rPr>
              <a:t>kiện</a:t>
            </a:r>
            <a:r>
              <a:rPr kumimoji="0" lang="en-US" sz="2500" b="0" i="0"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bg1"/>
                </a:solidFill>
                <a:effectLst/>
                <a:latin typeface="Times New Roman" pitchFamily="18" charset="0"/>
                <a:ea typeface="Calibri" pitchFamily="34" charset="0"/>
                <a:cs typeface="Times New Roman" pitchFamily="18" charset="0"/>
              </a:rPr>
              <a:t>xác</a:t>
            </a:r>
            <a:r>
              <a:rPr kumimoji="0" lang="en-US" sz="2500" b="0" i="0"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bg1"/>
                </a:solidFill>
                <a:effectLst/>
                <a:latin typeface="Times New Roman" pitchFamily="18" charset="0"/>
                <a:ea typeface="Calibri" pitchFamily="34" charset="0"/>
                <a:cs typeface="Times New Roman" pitchFamily="18" charset="0"/>
              </a:rPr>
              <a:t>định</a:t>
            </a:r>
            <a:endParaRPr kumimoji="0" lang="en-US" sz="2500" b="0" i="0" u="none" strike="noStrike" cap="none" normalizeH="0" baseline="0" dirty="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ox(in)">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5057"/>
                                        </p:tgtEl>
                                        <p:attrNameLst>
                                          <p:attrName>style.visibility</p:attrName>
                                        </p:attrNameLst>
                                      </p:cBhvr>
                                      <p:to>
                                        <p:strVal val="visible"/>
                                      </p:to>
                                    </p:set>
                                    <p:animEffect transition="in" filter="box(in)">
                                      <p:cBhvr>
                                        <p:cTn id="12" dur="500"/>
                                        <p:tgtEl>
                                          <p:spTgt spid="4505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5058"/>
                                        </p:tgtEl>
                                        <p:attrNameLst>
                                          <p:attrName>style.visibility</p:attrName>
                                        </p:attrNameLst>
                                      </p:cBhvr>
                                      <p:to>
                                        <p:strVal val="visible"/>
                                      </p:to>
                                    </p:set>
                                    <p:animEffect transition="in" filter="box(in)">
                                      <p:cBhvr>
                                        <p:cTn id="17" dur="500"/>
                                        <p:tgtEl>
                                          <p:spTgt spid="4505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059"/>
                                        </p:tgtEl>
                                        <p:attrNameLst>
                                          <p:attrName>style.visibility</p:attrName>
                                        </p:attrNameLst>
                                      </p:cBhvr>
                                      <p:to>
                                        <p:strVal val="visible"/>
                                      </p:to>
                                    </p:set>
                                    <p:animEffect transition="in" filter="blinds(horizontal)">
                                      <p:cBhvr>
                                        <p:cTn id="22"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45057" grpId="0"/>
      <p:bldP spid="45058" grpId="0"/>
      <p:bldP spid="4505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Ảnh động Powerpoint CTU">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46677" y="5285789"/>
            <a:ext cx="25717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https://lh3.googleusercontent.com/-6LMk63igOPA/WsHQPyAsoCI/AAAAAAAACIE/UPYyeHBtR1A50tjwRGkRPkZ2HLqCguFiACHMYCw/h136/6-mau_slide_powerpoint_dep_ctu.vn_(24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69399" y="168812"/>
            <a:ext cx="2122601" cy="2122601"/>
          </a:xfrm>
          <a:prstGeom prst="rect">
            <a:avLst/>
          </a:prstGeom>
          <a:noFill/>
          <a:extLst>
            <a:ext uri="{909E8E84-426E-40DD-AFC4-6F175D3DCCD1}">
              <a14:hiddenFill xmlns:a14="http://schemas.microsoft.com/office/drawing/2010/main">
                <a:solidFill>
                  <a:srgbClr val="FFFFFF"/>
                </a:solidFill>
              </a14:hiddenFill>
            </a:ext>
          </a:extLst>
        </p:spPr>
      </p:pic>
      <p:pic>
        <p:nvPicPr>
          <p:cNvPr id="136195" name="Picture 3"/>
          <p:cNvPicPr>
            <a:picLocks noChangeAspect="1" noChangeArrowheads="1"/>
          </p:cNvPicPr>
          <p:nvPr/>
        </p:nvPicPr>
        <p:blipFill>
          <a:blip r:embed="rId5"/>
          <a:srcRect/>
          <a:stretch>
            <a:fillRect/>
          </a:stretch>
        </p:blipFill>
        <p:spPr bwMode="auto">
          <a:xfrm>
            <a:off x="0" y="200855"/>
            <a:ext cx="9591675" cy="2495550"/>
          </a:xfrm>
          <a:prstGeom prst="rect">
            <a:avLst/>
          </a:prstGeom>
          <a:noFill/>
          <a:ln w="9525">
            <a:noFill/>
            <a:miter lim="800000"/>
            <a:headEnd/>
            <a:tailEnd/>
          </a:ln>
          <a:effectLst/>
        </p:spPr>
      </p:pic>
      <p:sp>
        <p:nvSpPr>
          <p:cNvPr id="9" name="TextBox 8"/>
          <p:cNvSpPr txBox="1"/>
          <p:nvPr/>
        </p:nvSpPr>
        <p:spPr>
          <a:xfrm>
            <a:off x="4473525" y="2799471"/>
            <a:ext cx="1899139"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Bài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giải</a:t>
            </a:r>
            <a:endParaRPr lang="en-US" sz="2500" dirty="0">
              <a:latin typeface="Times New Roman" pitchFamily="18" charset="0"/>
              <a:cs typeface="Times New Roman" pitchFamily="18" charset="0"/>
            </a:endParaRPr>
          </a:p>
        </p:txBody>
      </p:sp>
      <p:sp>
        <p:nvSpPr>
          <p:cNvPr id="136197" name="Rectangle 5"/>
          <p:cNvSpPr>
            <a:spLocks noChangeArrowheads="1"/>
          </p:cNvSpPr>
          <p:nvPr/>
        </p:nvSpPr>
        <p:spPr bwMode="auto">
          <a:xfrm>
            <a:off x="450166" y="3573194"/>
            <a:ext cx="6513342"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Bài</a:t>
            </a:r>
            <a:r>
              <a:rPr kumimoji="0" lang="en-US" sz="25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6.2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Cặp</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phân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có</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mẫu</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giống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nhau</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36196" name="Object 4"/>
          <p:cNvGraphicFramePr>
            <a:graphicFrameLocks noChangeAspect="1"/>
          </p:cNvGraphicFramePr>
          <p:nvPr/>
        </p:nvGraphicFramePr>
        <p:xfrm>
          <a:off x="6652309" y="3387946"/>
          <a:ext cx="2425700" cy="869950"/>
        </p:xfrm>
        <a:graphic>
          <a:graphicData uri="http://schemas.openxmlformats.org/presentationml/2006/ole">
            <mc:AlternateContent xmlns:mc="http://schemas.openxmlformats.org/markup-compatibility/2006">
              <mc:Choice xmlns:v="urn:schemas-microsoft-com:vml" Requires="v">
                <p:oleObj name="Equation" r:id="rId6" imgW="2425680" imgH="863280" progId="Equation.DSMT4">
                  <p:embed/>
                </p:oleObj>
              </mc:Choice>
              <mc:Fallback>
                <p:oleObj name="Equation" r:id="rId6" imgW="2425680" imgH="8632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2309" y="3387946"/>
                        <a:ext cx="2425700" cy="86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198" name="Rectangle 6"/>
          <p:cNvSpPr>
            <a:spLocks noChangeArrowheads="1"/>
          </p:cNvSpPr>
          <p:nvPr/>
        </p:nvSpPr>
        <p:spPr bwMode="auto">
          <a:xfrm>
            <a:off x="393895" y="4192172"/>
            <a:ext cx="1842868"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Bài</a:t>
            </a:r>
            <a:r>
              <a:rPr kumimoji="0" lang="en-US" sz="25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6.3:</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sp>
        <p:nvSpPr>
          <p:cNvPr id="136199" name="Rectangle 7"/>
          <p:cNvSpPr>
            <a:spLocks noChangeArrowheads="1"/>
          </p:cNvSpPr>
          <p:nvPr/>
        </p:nvSpPr>
        <p:spPr bwMode="auto">
          <a:xfrm>
            <a:off x="1561513" y="4206238"/>
            <a:ext cx="4276579"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Đây</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kết</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luận</a:t>
            </a:r>
            <a:r>
              <a:rPr kumimoji="0" lang="en-US" sz="25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đúng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vì</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sp>
        <p:nvSpPr>
          <p:cNvPr id="136201"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6200" name="Object 8"/>
          <p:cNvGraphicFramePr>
            <a:graphicFrameLocks noChangeAspect="1"/>
          </p:cNvGraphicFramePr>
          <p:nvPr/>
        </p:nvGraphicFramePr>
        <p:xfrm>
          <a:off x="5447933" y="4307181"/>
          <a:ext cx="3397250" cy="423862"/>
        </p:xfrm>
        <a:graphic>
          <a:graphicData uri="http://schemas.openxmlformats.org/presentationml/2006/ole">
            <mc:AlternateContent xmlns:mc="http://schemas.openxmlformats.org/markup-compatibility/2006">
              <mc:Choice xmlns:v="urn:schemas-microsoft-com:vml" Requires="v">
                <p:oleObj name="Equation" r:id="rId8" imgW="3403440" imgH="419040" progId="Equation.DSMT4">
                  <p:embed/>
                </p:oleObj>
              </mc:Choice>
              <mc:Fallback>
                <p:oleObj name="Equation" r:id="rId8" imgW="3403440" imgH="41904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7933" y="4307181"/>
                        <a:ext cx="3397250"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202" name="Rectangle 10"/>
          <p:cNvSpPr>
            <a:spLocks noChangeArrowheads="1"/>
          </p:cNvSpPr>
          <p:nvPr/>
        </p:nvSpPr>
        <p:spPr bwMode="auto">
          <a:xfrm>
            <a:off x="436099" y="4867419"/>
            <a:ext cx="4318782"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Đây</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kết</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quả</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luận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đúng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vì</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sp>
        <p:nvSpPr>
          <p:cNvPr id="136204"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6203" name="Object 11"/>
          <p:cNvGraphicFramePr>
            <a:graphicFrameLocks noChangeAspect="1"/>
          </p:cNvGraphicFramePr>
          <p:nvPr/>
        </p:nvGraphicFramePr>
        <p:xfrm>
          <a:off x="4769142" y="4907231"/>
          <a:ext cx="4402138" cy="457200"/>
        </p:xfrm>
        <a:graphic>
          <a:graphicData uri="http://schemas.openxmlformats.org/presentationml/2006/ole">
            <mc:AlternateContent xmlns:mc="http://schemas.openxmlformats.org/markup-compatibility/2006">
              <mc:Choice xmlns:v="urn:schemas-microsoft-com:vml" Requires="v">
                <p:oleObj name="Equation" r:id="rId10" imgW="4368600" imgH="457200" progId="Equation.DSMT4">
                  <p:embed/>
                </p:oleObj>
              </mc:Choice>
              <mc:Fallback>
                <p:oleObj name="Equation" r:id="rId10" imgW="4368600" imgH="457200" progId="Equation.DSMT4">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9142" y="4907231"/>
                        <a:ext cx="44021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205" name="Rectangle 13"/>
          <p:cNvSpPr>
            <a:spLocks noChangeArrowheads="1"/>
          </p:cNvSpPr>
          <p:nvPr/>
        </p:nvSpPr>
        <p:spPr bwMode="auto">
          <a:xfrm>
            <a:off x="464234" y="5570806"/>
            <a:ext cx="4768948"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Đây</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kết</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quả</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luận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đúng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vì</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sp>
        <p:nvSpPr>
          <p:cNvPr id="136207"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6206" name="Object 14"/>
          <p:cNvGraphicFramePr>
            <a:graphicFrameLocks noChangeAspect="1"/>
          </p:cNvGraphicFramePr>
          <p:nvPr/>
        </p:nvGraphicFramePr>
        <p:xfrm>
          <a:off x="2881679" y="6106088"/>
          <a:ext cx="6645275" cy="534987"/>
        </p:xfrm>
        <a:graphic>
          <a:graphicData uri="http://schemas.openxmlformats.org/presentationml/2006/ole">
            <mc:AlternateContent xmlns:mc="http://schemas.openxmlformats.org/markup-compatibility/2006">
              <mc:Choice xmlns:v="urn:schemas-microsoft-com:vml" Requires="v">
                <p:oleObj name="Equation" r:id="rId12" imgW="6426000" imgH="533160" progId="Equation.DSMT4">
                  <p:embed/>
                </p:oleObj>
              </mc:Choice>
              <mc:Fallback>
                <p:oleObj name="Equation" r:id="rId12" imgW="6426000" imgH="533160" progId="Equation.DSMT4">
                  <p:embed/>
                  <p:pic>
                    <p:nvPicPr>
                      <p:cNvPr id="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81679" y="6106088"/>
                        <a:ext cx="6645275"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6195"/>
                                        </p:tgtEl>
                                        <p:attrNameLst>
                                          <p:attrName>style.visibility</p:attrName>
                                        </p:attrNameLst>
                                      </p:cBhvr>
                                      <p:to>
                                        <p:strVal val="visible"/>
                                      </p:to>
                                    </p:set>
                                    <p:animEffect transition="in" filter="box(in)">
                                      <p:cBhvr>
                                        <p:cTn id="7" dur="500"/>
                                        <p:tgtEl>
                                          <p:spTgt spid="13619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6197"/>
                                        </p:tgtEl>
                                        <p:attrNameLst>
                                          <p:attrName>style.visibility</p:attrName>
                                        </p:attrNameLst>
                                      </p:cBhvr>
                                      <p:to>
                                        <p:strVal val="visible"/>
                                      </p:to>
                                    </p:set>
                                    <p:animEffect transition="in" filter="box(in)">
                                      <p:cBhvr>
                                        <p:cTn id="17" dur="500"/>
                                        <p:tgtEl>
                                          <p:spTgt spid="13619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6196"/>
                                        </p:tgtEl>
                                        <p:attrNameLst>
                                          <p:attrName>style.visibility</p:attrName>
                                        </p:attrNameLst>
                                      </p:cBhvr>
                                      <p:to>
                                        <p:strVal val="visible"/>
                                      </p:to>
                                    </p:set>
                                    <p:animEffect transition="in" filter="box(in)">
                                      <p:cBhvr>
                                        <p:cTn id="22" dur="500"/>
                                        <p:tgtEl>
                                          <p:spTgt spid="13619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6198"/>
                                        </p:tgtEl>
                                        <p:attrNameLst>
                                          <p:attrName>style.visibility</p:attrName>
                                        </p:attrNameLst>
                                      </p:cBhvr>
                                      <p:to>
                                        <p:strVal val="visible"/>
                                      </p:to>
                                    </p:set>
                                    <p:animEffect transition="in" filter="box(in)">
                                      <p:cBhvr>
                                        <p:cTn id="27" dur="500"/>
                                        <p:tgtEl>
                                          <p:spTgt spid="13619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6199"/>
                                        </p:tgtEl>
                                        <p:attrNameLst>
                                          <p:attrName>style.visibility</p:attrName>
                                        </p:attrNameLst>
                                      </p:cBhvr>
                                      <p:to>
                                        <p:strVal val="visible"/>
                                      </p:to>
                                    </p:set>
                                    <p:animEffect transition="in" filter="box(in)">
                                      <p:cBhvr>
                                        <p:cTn id="32" dur="500"/>
                                        <p:tgtEl>
                                          <p:spTgt spid="13619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36200"/>
                                        </p:tgtEl>
                                        <p:attrNameLst>
                                          <p:attrName>style.visibility</p:attrName>
                                        </p:attrNameLst>
                                      </p:cBhvr>
                                      <p:to>
                                        <p:strVal val="visible"/>
                                      </p:to>
                                    </p:set>
                                    <p:animEffect transition="in" filter="box(in)">
                                      <p:cBhvr>
                                        <p:cTn id="37" dur="500"/>
                                        <p:tgtEl>
                                          <p:spTgt spid="13620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6202"/>
                                        </p:tgtEl>
                                        <p:attrNameLst>
                                          <p:attrName>style.visibility</p:attrName>
                                        </p:attrNameLst>
                                      </p:cBhvr>
                                      <p:to>
                                        <p:strVal val="visible"/>
                                      </p:to>
                                    </p:set>
                                    <p:animEffect transition="in" filter="box(in)">
                                      <p:cBhvr>
                                        <p:cTn id="42" dur="500"/>
                                        <p:tgtEl>
                                          <p:spTgt spid="13620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36203"/>
                                        </p:tgtEl>
                                        <p:attrNameLst>
                                          <p:attrName>style.visibility</p:attrName>
                                        </p:attrNameLst>
                                      </p:cBhvr>
                                      <p:to>
                                        <p:strVal val="visible"/>
                                      </p:to>
                                    </p:set>
                                    <p:animEffect transition="in" filter="box(in)">
                                      <p:cBhvr>
                                        <p:cTn id="47" dur="500"/>
                                        <p:tgtEl>
                                          <p:spTgt spid="13620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6205"/>
                                        </p:tgtEl>
                                        <p:attrNameLst>
                                          <p:attrName>style.visibility</p:attrName>
                                        </p:attrNameLst>
                                      </p:cBhvr>
                                      <p:to>
                                        <p:strVal val="visible"/>
                                      </p:to>
                                    </p:set>
                                    <p:animEffect transition="in" filter="box(in)">
                                      <p:cBhvr>
                                        <p:cTn id="52" dur="500"/>
                                        <p:tgtEl>
                                          <p:spTgt spid="13620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36206"/>
                                        </p:tgtEl>
                                        <p:attrNameLst>
                                          <p:attrName>style.visibility</p:attrName>
                                        </p:attrNameLst>
                                      </p:cBhvr>
                                      <p:to>
                                        <p:strVal val="visible"/>
                                      </p:to>
                                    </p:set>
                                    <p:animEffect transition="in" filter="box(in)">
                                      <p:cBhvr>
                                        <p:cTn id="57" dur="500"/>
                                        <p:tgtEl>
                                          <p:spTgt spid="136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36197" grpId="0" autoUpdateAnimBg="0"/>
      <p:bldP spid="136198" grpId="0" autoUpdateAnimBg="0"/>
      <p:bldP spid="136199" grpId="0" autoUpdateAnimBg="0"/>
      <p:bldP spid="136202" grpId="0" autoUpdateAnimBg="0"/>
      <p:bldP spid="13620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
          <p:cNvSpPr>
            <a:spLocks noChangeArrowheads="1"/>
          </p:cNvSpPr>
          <p:nvPr/>
        </p:nvSpPr>
        <p:spPr bwMode="auto">
          <a:xfrm>
            <a:off x="196947" y="0"/>
            <a:ext cx="1617785"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Bài</a:t>
            </a:r>
            <a:r>
              <a:rPr kumimoji="0" lang="en-US" sz="25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6.4:</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pic>
        <p:nvPicPr>
          <p:cNvPr id="3" name="Picture 12" descr="Ảnh động Powerpoint CTU">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46677" y="5285789"/>
            <a:ext cx="25717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8" descr="https://lh3.googleusercontent.com/-6LMk63igOPA/WsHQPyAsoCI/AAAAAAAACIE/UPYyeHBtR1A50tjwRGkRPkZ2HLqCguFiACHMYCw/h136/6-mau_slide_powerpoint_dep_ctu.vn_(24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69399" y="168812"/>
            <a:ext cx="2122601" cy="21226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8774" y="447506"/>
            <a:ext cx="4976042" cy="477054"/>
          </a:xfrm>
          <a:prstGeom prst="rect">
            <a:avLst/>
          </a:prstGeom>
        </p:spPr>
        <p:txBody>
          <a:bodyPr wrap="none">
            <a:spAutoFit/>
          </a:bodyPr>
          <a:lstStyle/>
          <a:p>
            <a:r>
              <a:rPr lang="en-US" sz="2500" dirty="0" err="1">
                <a:latin typeface="Times New Roman" pitchFamily="18" charset="0"/>
                <a:cs typeface="Times New Roman" pitchFamily="18" charset="0"/>
              </a:rPr>
              <a:t>Điều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kiện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định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p>
        </p:txBody>
      </p:sp>
      <p:sp>
        <p:nvSpPr>
          <p:cNvPr id="152579"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2578" name="Object 2"/>
          <p:cNvGraphicFramePr>
            <a:graphicFrameLocks noChangeAspect="1"/>
          </p:cNvGraphicFramePr>
          <p:nvPr/>
        </p:nvGraphicFramePr>
        <p:xfrm>
          <a:off x="5159253" y="545660"/>
          <a:ext cx="2400300" cy="298450"/>
        </p:xfrm>
        <a:graphic>
          <a:graphicData uri="http://schemas.openxmlformats.org/presentationml/2006/ole">
            <mc:AlternateContent xmlns:mc="http://schemas.openxmlformats.org/markup-compatibility/2006">
              <mc:Choice xmlns:v="urn:schemas-microsoft-com:vml" Requires="v">
                <p:oleObj name="Equation" r:id="rId5" imgW="2400120" imgH="291960" progId="Equation.DSMT4">
                  <p:embed/>
                </p:oleObj>
              </mc:Choice>
              <mc:Fallback>
                <p:oleObj name="Equation" r:id="rId5" imgW="2400120" imgH="2919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9253" y="545660"/>
                        <a:ext cx="2400300"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11"/>
          <p:cNvGrpSpPr/>
          <p:nvPr/>
        </p:nvGrpSpPr>
        <p:grpSpPr>
          <a:xfrm>
            <a:off x="253218" y="1735455"/>
            <a:ext cx="5142085" cy="514129"/>
            <a:chOff x="267286" y="1060205"/>
            <a:chExt cx="5142085" cy="514129"/>
          </a:xfrm>
        </p:grpSpPr>
        <p:sp>
          <p:nvSpPr>
            <p:cNvPr id="152581" name="Rectangle 5"/>
            <p:cNvSpPr>
              <a:spLocks noChangeArrowheads="1"/>
            </p:cNvSpPr>
            <p:nvPr/>
          </p:nvSpPr>
          <p:spPr bwMode="auto">
            <a:xfrm>
              <a:off x="267286" y="1097280"/>
              <a:ext cx="1195754"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Với</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52580" name="Object 4"/>
            <p:cNvGraphicFramePr>
              <a:graphicFrameLocks noChangeAspect="1"/>
            </p:cNvGraphicFramePr>
            <p:nvPr/>
          </p:nvGraphicFramePr>
          <p:xfrm>
            <a:off x="1083577" y="1187276"/>
            <a:ext cx="660400" cy="296862"/>
          </p:xfrm>
          <a:graphic>
            <a:graphicData uri="http://schemas.openxmlformats.org/presentationml/2006/ole">
              <mc:AlternateContent xmlns:mc="http://schemas.openxmlformats.org/markup-compatibility/2006">
                <mc:Choice xmlns:v="urn:schemas-microsoft-com:vml" Requires="v">
                  <p:oleObj name="Equation" r:id="rId7" imgW="660240" imgH="291960" progId="Equation.DSMT4">
                    <p:embed/>
                  </p:oleObj>
                </mc:Choice>
                <mc:Fallback>
                  <p:oleObj name="Equation" r:id="rId7" imgW="66024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577" y="1187276"/>
                          <a:ext cx="660400"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2582" name="Rectangle 6"/>
            <p:cNvSpPr>
              <a:spLocks noChangeArrowheads="1"/>
            </p:cNvSpPr>
            <p:nvPr/>
          </p:nvSpPr>
          <p:spPr bwMode="auto">
            <a:xfrm>
              <a:off x="1674053" y="1060205"/>
              <a:ext cx="3735318" cy="4770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thì</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giá</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trị</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của</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phân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grpSp>
      <p:sp>
        <p:nvSpPr>
          <p:cNvPr id="15258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2583" name="Object 7"/>
          <p:cNvGraphicFramePr>
            <a:graphicFrameLocks noChangeAspect="1"/>
          </p:cNvGraphicFramePr>
          <p:nvPr/>
        </p:nvGraphicFramePr>
        <p:xfrm>
          <a:off x="5831498" y="1522218"/>
          <a:ext cx="2565400" cy="806450"/>
        </p:xfrm>
        <a:graphic>
          <a:graphicData uri="http://schemas.openxmlformats.org/presentationml/2006/ole">
            <mc:AlternateContent xmlns:mc="http://schemas.openxmlformats.org/markup-compatibility/2006">
              <mc:Choice xmlns:v="urn:schemas-microsoft-com:vml" Requires="v">
                <p:oleObj name="Equation" r:id="rId9" imgW="2565360" imgH="799920" progId="Equation.DSMT4">
                  <p:embed/>
                </p:oleObj>
              </mc:Choice>
              <mc:Fallback>
                <p:oleObj name="Equation" r:id="rId9" imgW="2565360" imgH="79992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31498" y="1522218"/>
                        <a:ext cx="2565400"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 name="Group 15"/>
          <p:cNvGrpSpPr/>
          <p:nvPr/>
        </p:nvGrpSpPr>
        <p:grpSpPr>
          <a:xfrm>
            <a:off x="182880" y="3085952"/>
            <a:ext cx="5142085" cy="514129"/>
            <a:chOff x="267286" y="1060205"/>
            <a:chExt cx="5142085" cy="514129"/>
          </a:xfrm>
        </p:grpSpPr>
        <p:sp>
          <p:nvSpPr>
            <p:cNvPr id="17" name="Rectangle 5"/>
            <p:cNvSpPr>
              <a:spLocks noChangeArrowheads="1"/>
            </p:cNvSpPr>
            <p:nvPr/>
          </p:nvSpPr>
          <p:spPr bwMode="auto">
            <a:xfrm>
              <a:off x="267286" y="1097280"/>
              <a:ext cx="1195754"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Với</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8" name="Object 4"/>
            <p:cNvGraphicFramePr>
              <a:graphicFrameLocks noChangeAspect="1"/>
            </p:cNvGraphicFramePr>
            <p:nvPr/>
          </p:nvGraphicFramePr>
          <p:xfrm>
            <a:off x="1109003" y="1187304"/>
            <a:ext cx="609600" cy="296863"/>
          </p:xfrm>
          <a:graphic>
            <a:graphicData uri="http://schemas.openxmlformats.org/presentationml/2006/ole">
              <mc:AlternateContent xmlns:mc="http://schemas.openxmlformats.org/markup-compatibility/2006">
                <mc:Choice xmlns:v="urn:schemas-microsoft-com:vml" Requires="v">
                  <p:oleObj name="Equation" r:id="rId11" imgW="609480" imgH="291960" progId="Equation.DSMT4">
                    <p:embed/>
                  </p:oleObj>
                </mc:Choice>
                <mc:Fallback>
                  <p:oleObj name="Equation" r:id="rId11" imgW="609480" imgH="291960"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9003" y="1187304"/>
                          <a:ext cx="609600" cy="29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6"/>
            <p:cNvSpPr>
              <a:spLocks noChangeArrowheads="1"/>
            </p:cNvSpPr>
            <p:nvPr/>
          </p:nvSpPr>
          <p:spPr bwMode="auto">
            <a:xfrm>
              <a:off x="1674053" y="1060205"/>
              <a:ext cx="3735318" cy="4770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thì</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giá</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trị</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của</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phân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grpSp>
      <p:sp>
        <p:nvSpPr>
          <p:cNvPr id="152587"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2586" name="Object 10"/>
          <p:cNvGraphicFramePr>
            <a:graphicFrameLocks noChangeAspect="1"/>
          </p:cNvGraphicFramePr>
          <p:nvPr/>
        </p:nvGraphicFramePr>
        <p:xfrm>
          <a:off x="5678731" y="2916067"/>
          <a:ext cx="2571750" cy="806450"/>
        </p:xfrm>
        <a:graphic>
          <a:graphicData uri="http://schemas.openxmlformats.org/presentationml/2006/ole">
            <mc:AlternateContent xmlns:mc="http://schemas.openxmlformats.org/markup-compatibility/2006">
              <mc:Choice xmlns:v="urn:schemas-microsoft-com:vml" Requires="v">
                <p:oleObj name="Equation" r:id="rId13" imgW="2577960" imgH="799920" progId="Equation.DSMT4">
                  <p:embed/>
                </p:oleObj>
              </mc:Choice>
              <mc:Fallback>
                <p:oleObj name="Equation" r:id="rId13" imgW="2577960" imgH="79992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78731" y="2916067"/>
                        <a:ext cx="2571750"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2589"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2588" name="Object 12"/>
          <p:cNvGraphicFramePr>
            <a:graphicFrameLocks noChangeAspect="1"/>
          </p:cNvGraphicFramePr>
          <p:nvPr/>
        </p:nvGraphicFramePr>
        <p:xfrm>
          <a:off x="5425635" y="4188020"/>
          <a:ext cx="3594100" cy="806450"/>
        </p:xfrm>
        <a:graphic>
          <a:graphicData uri="http://schemas.openxmlformats.org/presentationml/2006/ole">
            <mc:AlternateContent xmlns:mc="http://schemas.openxmlformats.org/markup-compatibility/2006">
              <mc:Choice xmlns:v="urn:schemas-microsoft-com:vml" Requires="v">
                <p:oleObj name="Equation" r:id="rId15" imgW="3606480" imgH="799920" progId="Equation.DSMT4">
                  <p:embed/>
                </p:oleObj>
              </mc:Choice>
              <mc:Fallback>
                <p:oleObj name="Equation" r:id="rId15" imgW="3606480" imgH="799920" progId="Equation.DSMT4">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25635" y="4188020"/>
                        <a:ext cx="3594100"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4" name="Group 23"/>
          <p:cNvGrpSpPr/>
          <p:nvPr/>
        </p:nvGrpSpPr>
        <p:grpSpPr>
          <a:xfrm>
            <a:off x="264942" y="4265294"/>
            <a:ext cx="5142085" cy="514129"/>
            <a:chOff x="267286" y="1060205"/>
            <a:chExt cx="5142085" cy="514129"/>
          </a:xfrm>
        </p:grpSpPr>
        <p:sp>
          <p:nvSpPr>
            <p:cNvPr id="25" name="Rectangle 5"/>
            <p:cNvSpPr>
              <a:spLocks noChangeArrowheads="1"/>
            </p:cNvSpPr>
            <p:nvPr/>
          </p:nvSpPr>
          <p:spPr bwMode="auto">
            <a:xfrm>
              <a:off x="267286" y="1097280"/>
              <a:ext cx="1195754"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Với</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26" name="Object 4"/>
            <p:cNvGraphicFramePr>
              <a:graphicFrameLocks noChangeAspect="1"/>
            </p:cNvGraphicFramePr>
            <p:nvPr/>
          </p:nvGraphicFramePr>
          <p:xfrm>
            <a:off x="1077082" y="1187524"/>
            <a:ext cx="673100" cy="296862"/>
          </p:xfrm>
          <a:graphic>
            <a:graphicData uri="http://schemas.openxmlformats.org/presentationml/2006/ole">
              <mc:AlternateContent xmlns:mc="http://schemas.openxmlformats.org/markup-compatibility/2006">
                <mc:Choice xmlns:v="urn:schemas-microsoft-com:vml" Requires="v">
                  <p:oleObj name="Equation" r:id="rId17" imgW="672840" imgH="291960" progId="Equation.DSMT4">
                    <p:embed/>
                  </p:oleObj>
                </mc:Choice>
                <mc:Fallback>
                  <p:oleObj name="Equation" r:id="rId17" imgW="672840" imgH="291960" progId="Equation.DSMT4">
                    <p:embed/>
                    <p:pic>
                      <p:nvPicPr>
                        <p:cNvPr id="0"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7082" y="1187524"/>
                          <a:ext cx="673100"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6"/>
            <p:cNvSpPr>
              <a:spLocks noChangeArrowheads="1"/>
            </p:cNvSpPr>
            <p:nvPr/>
          </p:nvSpPr>
          <p:spPr bwMode="auto">
            <a:xfrm>
              <a:off x="1674053" y="1060205"/>
              <a:ext cx="3735318" cy="4770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thì</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giá</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trị</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của</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phân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2577"/>
                                        </p:tgtEl>
                                        <p:attrNameLst>
                                          <p:attrName>style.visibility</p:attrName>
                                        </p:attrNameLst>
                                      </p:cBhvr>
                                      <p:to>
                                        <p:strVal val="visible"/>
                                      </p:to>
                                    </p:set>
                                    <p:animEffect transition="in" filter="box(in)">
                                      <p:cBhvr>
                                        <p:cTn id="7" dur="500"/>
                                        <p:tgtEl>
                                          <p:spTgt spid="15257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52578"/>
                                        </p:tgtEl>
                                        <p:attrNameLst>
                                          <p:attrName>style.visibility</p:attrName>
                                        </p:attrNameLst>
                                      </p:cBhvr>
                                      <p:to>
                                        <p:strVal val="visible"/>
                                      </p:to>
                                    </p:set>
                                    <p:animEffect transition="in" filter="box(in)">
                                      <p:cBhvr>
                                        <p:cTn id="17" dur="500"/>
                                        <p:tgtEl>
                                          <p:spTgt spid="15257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52583"/>
                                        </p:tgtEl>
                                        <p:attrNameLst>
                                          <p:attrName>style.visibility</p:attrName>
                                        </p:attrNameLst>
                                      </p:cBhvr>
                                      <p:to>
                                        <p:strVal val="visible"/>
                                      </p:to>
                                    </p:set>
                                    <p:animEffect transition="in" filter="box(in)">
                                      <p:cBhvr>
                                        <p:cTn id="27" dur="500"/>
                                        <p:tgtEl>
                                          <p:spTgt spid="15258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2586"/>
                                        </p:tgtEl>
                                        <p:attrNameLst>
                                          <p:attrName>style.visibility</p:attrName>
                                        </p:attrNameLst>
                                      </p:cBhvr>
                                      <p:to>
                                        <p:strVal val="visible"/>
                                      </p:to>
                                    </p:set>
                                    <p:animEffect transition="in" filter="blinds(horizontal)">
                                      <p:cBhvr>
                                        <p:cTn id="37" dur="500"/>
                                        <p:tgtEl>
                                          <p:spTgt spid="15258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ox(i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52588"/>
                                        </p:tgtEl>
                                        <p:attrNameLst>
                                          <p:attrName>style.visibility</p:attrName>
                                        </p:attrNameLst>
                                      </p:cBhvr>
                                      <p:to>
                                        <p:strVal val="visible"/>
                                      </p:to>
                                    </p:set>
                                    <p:animEffect transition="in" filter="box(in)">
                                      <p:cBhvr>
                                        <p:cTn id="47" dur="500"/>
                                        <p:tgtEl>
                                          <p:spTgt spid="152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7" grpId="0" autoUpdateAnimBg="0"/>
      <p:bldP spid="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Google Shape;208;p20"/>
          <p:cNvSpPr/>
          <p:nvPr/>
        </p:nvSpPr>
        <p:spPr>
          <a:xfrm>
            <a:off x="2815349" y="2081071"/>
            <a:ext cx="768672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cap="none">
                <a:solidFill>
                  <a:srgbClr val="262626"/>
                </a:solidFill>
                <a:latin typeface="Times New Roman"/>
                <a:ea typeface="Times New Roman"/>
                <a:cs typeface="Times New Roman"/>
                <a:sym typeface="Times New Roman"/>
              </a:rPr>
              <a:t>VẬN DỤNG, MỞ RỘNG</a:t>
            </a:r>
            <a:endParaRPr/>
          </a:p>
        </p:txBody>
      </p:sp>
    </p:spTree>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5" name="Group 4"/>
          <p:cNvGrpSpPr/>
          <p:nvPr/>
        </p:nvGrpSpPr>
        <p:grpSpPr>
          <a:xfrm>
            <a:off x="0" y="168812"/>
            <a:ext cx="11535509" cy="1968744"/>
            <a:chOff x="281353" y="942535"/>
            <a:chExt cx="11535509" cy="2527112"/>
          </a:xfrm>
        </p:grpSpPr>
        <p:sp>
          <p:nvSpPr>
            <p:cNvPr id="148482" name="Rectangle 2"/>
            <p:cNvSpPr>
              <a:spLocks noChangeArrowheads="1"/>
            </p:cNvSpPr>
            <p:nvPr/>
          </p:nvSpPr>
          <p:spPr bwMode="auto">
            <a:xfrm>
              <a:off x="281353" y="942535"/>
              <a:ext cx="11535509" cy="25271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92075" fontAlgn="base">
                <a:lnSpc>
                  <a:spcPct val="125000"/>
                </a:lnSpc>
                <a:spcBef>
                  <a:spcPct val="0"/>
                </a:spcBef>
                <a:spcAft>
                  <a:spcPct val="0"/>
                </a:spcAft>
                <a:buClrTx/>
              </a:pPr>
              <a:r>
                <a:rPr kumimoji="0" lang="en-US" sz="25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Trở</a:t>
              </a:r>
              <a:r>
                <a:rPr kumimoji="0" lang="en-US" sz="25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lại</a:t>
              </a:r>
              <a:r>
                <a:rPr kumimoji="0" lang="en-US" sz="25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500" b="0" i="1"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tình</a:t>
              </a:r>
              <a:r>
                <a:rPr kumimoji="0" lang="en-US" sz="2500" b="0"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500" b="0" i="1"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huống</a:t>
              </a:r>
              <a:r>
                <a:rPr kumimoji="0" lang="en-US" sz="2500" b="0"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500" b="0" i="1"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mở</a:t>
              </a:r>
              <a:r>
                <a:rPr kumimoji="0" lang="en-US" sz="2500" b="0"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500" b="0" i="1"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đầu</a:t>
              </a:r>
              <a:r>
                <a:rPr kumimoji="0" lang="en-US" sz="25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Nếu</a:t>
              </a:r>
              <a:r>
                <a:rPr kumimoji="0" lang="en-US" sz="25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biết</a:t>
              </a:r>
              <a:r>
                <a:rPr kumimoji="0" lang="en-US" sz="25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vận</a:t>
              </a:r>
              <a:r>
                <a:rPr kumimoji="0" lang="en-US" sz="25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tốc</a:t>
              </a:r>
              <a:r>
                <a:rPr kumimoji="0" lang="en-US" sz="25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của</a:t>
              </a:r>
              <a:r>
                <a:rPr kumimoji="0" lang="en-US" sz="25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vận</a:t>
              </a:r>
              <a:r>
                <a:rPr kumimoji="0" lang="en-US" sz="25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động</a:t>
              </a:r>
              <a:r>
                <a:rPr kumimoji="0" lang="en-US" sz="25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viên</a:t>
              </a:r>
              <a:r>
                <a:rPr kumimoji="0" lang="en-US" sz="25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trên</a:t>
              </a:r>
              <a:r>
                <a:rPr kumimoji="0" lang="en-US" sz="25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chặng</a:t>
              </a:r>
              <a:r>
                <a:rPr kumimoji="0" lang="en-US" sz="25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đường</a:t>
              </a:r>
              <a:r>
                <a:rPr kumimoji="0" lang="en-US" sz="25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bằng</a:t>
              </a:r>
              <a:r>
                <a:rPr kumimoji="0" lang="en-US" sz="25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phẳng</a:t>
              </a:r>
              <a:r>
                <a:rPr kumimoji="0" lang="en-US" sz="25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là</a:t>
              </a:r>
              <a:r>
                <a:rPr kumimoji="0" lang="en-US" sz="25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lang="en-US" sz="2500" dirty="0">
                  <a:solidFill>
                    <a:srgbClr val="FF0000"/>
                  </a:solidFill>
                  <a:latin typeface="Times New Roman" pitchFamily="18" charset="0"/>
                  <a:ea typeface="Times New Roman" pitchFamily="18" charset="0"/>
                  <a:cs typeface="Times New Roman" pitchFamily="18" charset="0"/>
                </a:rPr>
                <a:t>              , </a:t>
              </a:r>
              <a:r>
                <a:rPr lang="en-US" sz="2500" dirty="0" err="1">
                  <a:solidFill>
                    <a:srgbClr val="FF0000"/>
                  </a:solidFill>
                  <a:latin typeface="Times New Roman" pitchFamily="18" charset="0"/>
                  <a:ea typeface="Times New Roman" pitchFamily="18" charset="0"/>
                  <a:cs typeface="Times New Roman" pitchFamily="18" charset="0"/>
                </a:rPr>
                <a:t>hãy</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tính</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thời</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gian</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vận</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động</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viên</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đó</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hoàn</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thành</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mỗi</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chặng</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đua</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và</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tính</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tổng</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thời</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gian</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để</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hoàn</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thành</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cuộc</a:t>
              </a:r>
              <a:r>
                <a:rPr lang="en-US" sz="2500" dirty="0">
                  <a:solidFill>
                    <a:srgbClr val="FF0000"/>
                  </a:solidFill>
                  <a:latin typeface="Times New Roman" pitchFamily="18" charset="0"/>
                  <a:ea typeface="Times New Roman" pitchFamily="18" charset="0"/>
                  <a:cs typeface="Times New Roman" pitchFamily="18" charset="0"/>
                </a:rPr>
                <a:t> </a:t>
              </a:r>
              <a:r>
                <a:rPr lang="en-US" sz="2500" dirty="0" err="1">
                  <a:solidFill>
                    <a:srgbClr val="FF0000"/>
                  </a:solidFill>
                  <a:latin typeface="Times New Roman" pitchFamily="18" charset="0"/>
                  <a:ea typeface="Times New Roman" pitchFamily="18" charset="0"/>
                  <a:cs typeface="Times New Roman" pitchFamily="18" charset="0"/>
                </a:rPr>
                <a:t>đua</a:t>
              </a:r>
              <a:r>
                <a:rPr lang="en-US" sz="2500" dirty="0">
                  <a:solidFill>
                    <a:srgbClr val="FF0000"/>
                  </a:solidFill>
                  <a:latin typeface="Times New Roman" pitchFamily="18" charset="0"/>
                  <a:ea typeface="Times New Roman" pitchFamily="18" charset="0"/>
                  <a:cs typeface="Times New Roman" pitchFamily="18" charset="0"/>
                </a:rPr>
                <a:t>.</a:t>
              </a:r>
              <a:endParaRPr lang="en-US" sz="2500" dirty="0">
                <a:solidFill>
                  <a:srgbClr val="FF0000"/>
                </a:solidFill>
                <a:latin typeface="Arial" pitchFamily="34" charset="0"/>
                <a:cs typeface="Arial" pitchFamily="34" charset="0"/>
              </a:endParaRPr>
            </a:p>
            <a:p>
              <a:pPr lvl="0" indent="92075" fontAlgn="base">
                <a:lnSpc>
                  <a:spcPct val="125000"/>
                </a:lnSpc>
                <a:spcBef>
                  <a:spcPct val="0"/>
                </a:spcBef>
                <a:spcAft>
                  <a:spcPct val="0"/>
                </a:spcAft>
                <a:buClrTx/>
              </a:pPr>
              <a:endParaRPr kumimoji="0" lang="en-US" sz="2500" b="0" i="0" u="none" strike="noStrike" cap="none" normalizeH="0" baseline="0" dirty="0">
                <a:ln>
                  <a:noFill/>
                </a:ln>
                <a:solidFill>
                  <a:srgbClr val="FF0000"/>
                </a:solidFill>
                <a:effectLst/>
                <a:latin typeface="Arial" pitchFamily="34" charset="0"/>
                <a:cs typeface="Arial" pitchFamily="34" charset="0"/>
              </a:endParaRPr>
            </a:p>
          </p:txBody>
        </p:sp>
        <p:graphicFrame>
          <p:nvGraphicFramePr>
            <p:cNvPr id="148481" name="Object 1"/>
            <p:cNvGraphicFramePr>
              <a:graphicFrameLocks noChangeAspect="1"/>
            </p:cNvGraphicFramePr>
            <p:nvPr/>
          </p:nvGraphicFramePr>
          <p:xfrm>
            <a:off x="1608843" y="1722141"/>
            <a:ext cx="1220788" cy="466357"/>
          </p:xfrm>
          <a:graphic>
            <a:graphicData uri="http://schemas.openxmlformats.org/presentationml/2006/ole">
              <mc:AlternateContent xmlns:mc="http://schemas.openxmlformats.org/markup-compatibility/2006">
                <mc:Choice xmlns:v="urn:schemas-microsoft-com:vml" Requires="v">
                  <p:oleObj name="Equation" r:id="rId3" imgW="1231560" imgH="355320" progId="Equation.DSMT4">
                    <p:embed/>
                  </p:oleObj>
                </mc:Choice>
                <mc:Fallback>
                  <p:oleObj name="Equation" r:id="rId3" imgW="1231560" imgH="35532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8843" y="1722141"/>
                          <a:ext cx="1220788" cy="4663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 name="TextBox 5"/>
          <p:cNvSpPr txBox="1"/>
          <p:nvPr/>
        </p:nvSpPr>
        <p:spPr>
          <a:xfrm>
            <a:off x="5205047" y="1800665"/>
            <a:ext cx="1645920" cy="477054"/>
          </a:xfrm>
          <a:prstGeom prst="rect">
            <a:avLst/>
          </a:prstGeom>
          <a:noFill/>
        </p:spPr>
        <p:txBody>
          <a:bodyPr wrap="square" rtlCol="0">
            <a:spAutoFit/>
          </a:bodyPr>
          <a:lstStyle/>
          <a:p>
            <a:r>
              <a:rPr lang="en-US" sz="2500" dirty="0" err="1">
                <a:latin typeface="Times New Roman" pitchFamily="18" charset="0"/>
                <a:cs typeface="Times New Roman" pitchFamily="18" charset="0"/>
              </a:rPr>
              <a:t>Bài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giải</a:t>
            </a:r>
            <a:endParaRPr lang="en-US" sz="2500" dirty="0">
              <a:latin typeface="Times New Roman" pitchFamily="18" charset="0"/>
              <a:cs typeface="Times New Roman" pitchFamily="18" charset="0"/>
            </a:endParaRPr>
          </a:p>
        </p:txBody>
      </p:sp>
      <p:grpSp>
        <p:nvGrpSpPr>
          <p:cNvPr id="11" name="Group 10"/>
          <p:cNvGrpSpPr/>
          <p:nvPr/>
        </p:nvGrpSpPr>
        <p:grpSpPr>
          <a:xfrm>
            <a:off x="0" y="2293031"/>
            <a:ext cx="9172135" cy="477054"/>
            <a:chOff x="0" y="2560320"/>
            <a:chExt cx="9172135" cy="477054"/>
          </a:xfrm>
        </p:grpSpPr>
        <p:sp>
          <p:nvSpPr>
            <p:cNvPr id="148485" name="Rectangle 5"/>
            <p:cNvSpPr>
              <a:spLocks noChangeArrowheads="1"/>
            </p:cNvSpPr>
            <p:nvPr/>
          </p:nvSpPr>
          <p:spPr bwMode="auto">
            <a:xfrm>
              <a:off x="0" y="2560320"/>
              <a:ext cx="9172135"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vi-VN" sz="2500" b="0" i="0" u="none" strike="noStrike" cap="none" normalizeH="0" baseline="0" dirty="0">
                  <a:ln>
                    <a:noFill/>
                  </a:ln>
                  <a:solidFill>
                    <a:srgbClr val="333333"/>
                  </a:solidFill>
                  <a:effectLst/>
                  <a:latin typeface="+mj-lt"/>
                  <a:ea typeface="Calibri" pitchFamily="34" charset="0"/>
                  <a:cs typeface="Arial" pitchFamily="34" charset="0"/>
                </a:rPr>
                <a:t>- </a:t>
              </a:r>
              <a:r>
                <a:rPr kumimoji="0" lang="vi-VN" sz="2500" b="0" i="0" u="none" strike="noStrike" cap="none" normalizeH="0" baseline="0" dirty="0">
                  <a:ln>
                    <a:noFill/>
                  </a:ln>
                  <a:solidFill>
                    <a:schemeClr val="tx1"/>
                  </a:solidFill>
                  <a:effectLst/>
                  <a:latin typeface="+mj-lt"/>
                  <a:ea typeface="Calibri" pitchFamily="34" charset="0"/>
                  <a:cs typeface="Times New Roman" pitchFamily="18" charset="0"/>
                </a:rPr>
                <a:t>Gọi thời gian vận động viên đó hoàn thành chặng leo dốc là</a:t>
              </a:r>
              <a:r>
                <a:rPr kumimoji="0" lang="en-US" sz="2500" b="0" i="0" u="none" strike="noStrike" cap="none" normalizeH="0" baseline="0" dirty="0">
                  <a:ln>
                    <a:noFill/>
                  </a:ln>
                  <a:solidFill>
                    <a:schemeClr val="tx1"/>
                  </a:solidFill>
                  <a:effectLst/>
                  <a:latin typeface="+mj-lt"/>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ta</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có</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vi-VN"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vi-VN" sz="25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148484" name="Object 4"/>
            <p:cNvGraphicFramePr>
              <a:graphicFrameLocks noChangeAspect="1"/>
            </p:cNvGraphicFramePr>
            <p:nvPr/>
          </p:nvGraphicFramePr>
          <p:xfrm>
            <a:off x="8038540" y="2582911"/>
            <a:ext cx="206375" cy="393700"/>
          </p:xfrm>
          <a:graphic>
            <a:graphicData uri="http://schemas.openxmlformats.org/presentationml/2006/ole">
              <mc:AlternateContent xmlns:mc="http://schemas.openxmlformats.org/markup-compatibility/2006">
                <mc:Choice xmlns:v="urn:schemas-microsoft-com:vml" Requires="v">
                  <p:oleObj name="Equation" r:id="rId5" imgW="215640" imgH="393480" progId="Equation.DSMT4">
                    <p:embed/>
                  </p:oleObj>
                </mc:Choice>
                <mc:Fallback>
                  <p:oleObj name="Equation" r:id="rId5" imgW="215640" imgH="3934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8540" y="2582911"/>
                          <a:ext cx="206375"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8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5" name="Group 14"/>
          <p:cNvGrpSpPr/>
          <p:nvPr/>
        </p:nvGrpSpPr>
        <p:grpSpPr>
          <a:xfrm>
            <a:off x="3598496" y="2726442"/>
            <a:ext cx="4026193" cy="692004"/>
            <a:chOff x="3528158" y="3050002"/>
            <a:chExt cx="4195005" cy="744538"/>
          </a:xfrm>
        </p:grpSpPr>
        <p:graphicFrame>
          <p:nvGraphicFramePr>
            <p:cNvPr id="148487" name="Object 7"/>
            <p:cNvGraphicFramePr>
              <a:graphicFrameLocks noChangeAspect="1"/>
            </p:cNvGraphicFramePr>
            <p:nvPr/>
          </p:nvGraphicFramePr>
          <p:xfrm>
            <a:off x="3528158" y="3050002"/>
            <a:ext cx="2984500" cy="744538"/>
          </p:xfrm>
          <a:graphic>
            <a:graphicData uri="http://schemas.openxmlformats.org/presentationml/2006/ole">
              <mc:AlternateContent xmlns:mc="http://schemas.openxmlformats.org/markup-compatibility/2006">
                <mc:Choice xmlns:v="urn:schemas-microsoft-com:vml" Requires="v">
                  <p:oleObj name="Equation" r:id="rId7" imgW="2984400" imgH="749160" progId="Equation.DSMT4">
                    <p:embed/>
                  </p:oleObj>
                </mc:Choice>
                <mc:Fallback>
                  <p:oleObj name="Equation" r:id="rId7" imgW="2984400" imgH="74916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8158" y="3050002"/>
                          <a:ext cx="29845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6710289" y="3207430"/>
              <a:ext cx="1012874" cy="477054"/>
            </a:xfrm>
            <a:prstGeom prst="rect">
              <a:avLst/>
            </a:prstGeom>
            <a:noFill/>
          </p:spPr>
          <p:txBody>
            <a:bodyPr wrap="square" rtlCol="0">
              <a:spAutoFit/>
            </a:bodyPr>
            <a:lstStyle/>
            <a:p>
              <a:r>
                <a:rPr lang="en-US" sz="2500" dirty="0">
                  <a:latin typeface="Times New Roman" pitchFamily="18" charset="0"/>
                  <a:cs typeface="Times New Roman" pitchFamily="18" charset="0"/>
                </a:rPr>
                <a:t>(</a:t>
              </a:r>
              <a:r>
                <a:rPr lang="en-US" sz="2500" dirty="0" err="1">
                  <a:latin typeface="Times New Roman" pitchFamily="18" charset="0"/>
                  <a:cs typeface="Times New Roman" pitchFamily="18" charset="0"/>
                </a:rPr>
                <a:t>giờ</a:t>
              </a:r>
              <a:r>
                <a:rPr lang="en-US" sz="2500" dirty="0">
                  <a:latin typeface="Times New Roman" pitchFamily="18" charset="0"/>
                  <a:cs typeface="Times New Roman" pitchFamily="18" charset="0"/>
                </a:rPr>
                <a:t>)</a:t>
              </a:r>
            </a:p>
          </p:txBody>
        </p:sp>
      </p:grpSp>
      <p:grpSp>
        <p:nvGrpSpPr>
          <p:cNvPr id="19" name="Group 18"/>
          <p:cNvGrpSpPr/>
          <p:nvPr/>
        </p:nvGrpSpPr>
        <p:grpSpPr>
          <a:xfrm>
            <a:off x="0" y="3446577"/>
            <a:ext cx="9682459" cy="477054"/>
            <a:chOff x="0" y="3882683"/>
            <a:chExt cx="9682459" cy="477054"/>
          </a:xfrm>
        </p:grpSpPr>
        <p:sp>
          <p:nvSpPr>
            <p:cNvPr id="148490" name="Rectangle 10"/>
            <p:cNvSpPr>
              <a:spLocks noChangeArrowheads="1"/>
            </p:cNvSpPr>
            <p:nvPr/>
          </p:nvSpPr>
          <p:spPr bwMode="auto">
            <a:xfrm>
              <a:off x="0" y="3882683"/>
              <a:ext cx="9682459" cy="4770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mj-lt"/>
                  <a:ea typeface="Calibri" pitchFamily="34" charset="0"/>
                  <a:cs typeface="Times New Roman" pitchFamily="18" charset="0"/>
                </a:rPr>
                <a:t>- </a:t>
              </a:r>
              <a:r>
                <a:rPr kumimoji="0" lang="vi-VN" sz="2500" b="0" i="0" u="none" strike="noStrike" cap="none" normalizeH="0" baseline="0" dirty="0">
                  <a:ln>
                    <a:noFill/>
                  </a:ln>
                  <a:solidFill>
                    <a:schemeClr val="tx1"/>
                  </a:solidFill>
                  <a:effectLst/>
                  <a:latin typeface="+mj-lt"/>
                  <a:ea typeface="Calibri" pitchFamily="34" charset="0"/>
                  <a:cs typeface="Times New Roman" pitchFamily="18" charset="0"/>
                </a:rPr>
                <a:t>Gọi thời gian vận động viên đó hoàn thành chặng xuống dốc là </a:t>
              </a:r>
              <a:r>
                <a:rPr kumimoji="0" lang="en-US" sz="2500" b="0" i="0" u="none" strike="noStrike" cap="none" normalizeH="0" baseline="0" dirty="0">
                  <a:ln>
                    <a:noFill/>
                  </a:ln>
                  <a:solidFill>
                    <a:schemeClr val="tx1"/>
                  </a:solidFill>
                  <a:effectLst/>
                  <a:latin typeface="+mj-lt"/>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ta</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có</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vi-VN" sz="25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148489" name="Object 9"/>
            <p:cNvGraphicFramePr>
              <a:graphicFrameLocks noChangeAspect="1"/>
            </p:cNvGraphicFramePr>
            <p:nvPr/>
          </p:nvGraphicFramePr>
          <p:xfrm>
            <a:off x="8502503" y="3906300"/>
            <a:ext cx="254000" cy="393700"/>
          </p:xfrm>
          <a:graphic>
            <a:graphicData uri="http://schemas.openxmlformats.org/presentationml/2006/ole">
              <mc:AlternateContent xmlns:mc="http://schemas.openxmlformats.org/markup-compatibility/2006">
                <mc:Choice xmlns:v="urn:schemas-microsoft-com:vml" Requires="v">
                  <p:oleObj name="Equation" r:id="rId9" imgW="253800" imgH="393480" progId="Equation.DSMT4">
                    <p:embed/>
                  </p:oleObj>
                </mc:Choice>
                <mc:Fallback>
                  <p:oleObj name="Equation" r:id="rId9" imgW="253800" imgH="39348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02503" y="3906300"/>
                          <a:ext cx="2540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8493"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3" name="Group 22"/>
          <p:cNvGrpSpPr/>
          <p:nvPr/>
        </p:nvGrpSpPr>
        <p:grpSpPr>
          <a:xfrm>
            <a:off x="3507349" y="3782490"/>
            <a:ext cx="4328355" cy="761365"/>
            <a:chOff x="2832100" y="4359275"/>
            <a:chExt cx="4426829" cy="742950"/>
          </a:xfrm>
        </p:grpSpPr>
        <p:graphicFrame>
          <p:nvGraphicFramePr>
            <p:cNvPr id="148492" name="Object 12"/>
            <p:cNvGraphicFramePr>
              <a:graphicFrameLocks noChangeAspect="1"/>
            </p:cNvGraphicFramePr>
            <p:nvPr/>
          </p:nvGraphicFramePr>
          <p:xfrm>
            <a:off x="2832100" y="4359275"/>
            <a:ext cx="3141663" cy="742950"/>
          </p:xfrm>
          <a:graphic>
            <a:graphicData uri="http://schemas.openxmlformats.org/presentationml/2006/ole">
              <mc:AlternateContent xmlns:mc="http://schemas.openxmlformats.org/markup-compatibility/2006">
                <mc:Choice xmlns:v="urn:schemas-microsoft-com:vml" Requires="v">
                  <p:oleObj name="Equation" r:id="rId11" imgW="3124080" imgH="749160" progId="Equation.DSMT4">
                    <p:embed/>
                  </p:oleObj>
                </mc:Choice>
                <mc:Fallback>
                  <p:oleObj name="Equation" r:id="rId11" imgW="3124080" imgH="749160" progId="Equation.DSMT4">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32100" y="4359275"/>
                          <a:ext cx="3141663"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6035040" y="4515729"/>
              <a:ext cx="1223889" cy="477054"/>
            </a:xfrm>
            <a:prstGeom prst="rect">
              <a:avLst/>
            </a:prstGeom>
            <a:noFill/>
          </p:spPr>
          <p:txBody>
            <a:bodyPr wrap="square" rtlCol="0">
              <a:spAutoFit/>
            </a:bodyPr>
            <a:lstStyle/>
            <a:p>
              <a:r>
                <a:rPr lang="en-US" sz="2500" dirty="0">
                  <a:latin typeface="Times New Roman" pitchFamily="18" charset="0"/>
                  <a:cs typeface="Times New Roman" pitchFamily="18" charset="0"/>
                </a:rPr>
                <a:t>(</a:t>
              </a:r>
              <a:r>
                <a:rPr lang="en-US" sz="2500" dirty="0" err="1">
                  <a:latin typeface="Times New Roman" pitchFamily="18" charset="0"/>
                  <a:cs typeface="Times New Roman" pitchFamily="18" charset="0"/>
                </a:rPr>
                <a:t>giờ</a:t>
              </a:r>
              <a:r>
                <a:rPr lang="en-US" sz="2500" dirty="0">
                  <a:latin typeface="Times New Roman" pitchFamily="18" charset="0"/>
                  <a:cs typeface="Times New Roman" pitchFamily="18" charset="0"/>
                </a:rPr>
                <a:t>)</a:t>
              </a:r>
            </a:p>
          </p:txBody>
        </p:sp>
      </p:grpSp>
      <p:grpSp>
        <p:nvGrpSpPr>
          <p:cNvPr id="27" name="Group 26"/>
          <p:cNvGrpSpPr/>
          <p:nvPr/>
        </p:nvGrpSpPr>
        <p:grpSpPr>
          <a:xfrm>
            <a:off x="0" y="4557922"/>
            <a:ext cx="11071274" cy="477054"/>
            <a:chOff x="407963" y="5233182"/>
            <a:chExt cx="11071274" cy="477054"/>
          </a:xfrm>
        </p:grpSpPr>
        <p:sp>
          <p:nvSpPr>
            <p:cNvPr id="148495" name="Rectangle 15"/>
            <p:cNvSpPr>
              <a:spLocks noChangeArrowheads="1"/>
            </p:cNvSpPr>
            <p:nvPr/>
          </p:nvSpPr>
          <p:spPr bwMode="auto">
            <a:xfrm>
              <a:off x="407963" y="5233182"/>
              <a:ext cx="11071274"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vi-VN" sz="2500" b="0" i="0" u="none" strike="noStrike" cap="none" normalizeH="0" baseline="0" dirty="0">
                  <a:ln>
                    <a:noFill/>
                  </a:ln>
                  <a:solidFill>
                    <a:srgbClr val="333333"/>
                  </a:solidFill>
                  <a:effectLst/>
                  <a:latin typeface="+mj-lt"/>
                  <a:ea typeface="Calibri" pitchFamily="34" charset="0"/>
                  <a:cs typeface="Arial" pitchFamily="34" charset="0"/>
                </a:rPr>
                <a:t> </a:t>
              </a:r>
              <a:r>
                <a:rPr kumimoji="0" lang="en-US" sz="2500" b="0" i="0" u="none" strike="noStrike" cap="none" normalizeH="0" baseline="0" dirty="0">
                  <a:ln>
                    <a:noFill/>
                  </a:ln>
                  <a:solidFill>
                    <a:schemeClr val="tx1"/>
                  </a:solidFill>
                  <a:effectLst/>
                  <a:latin typeface="+mj-lt"/>
                  <a:ea typeface="Calibri" pitchFamily="34" charset="0"/>
                  <a:cs typeface="Times New Roman" pitchFamily="18" charset="0"/>
                </a:rPr>
                <a:t>-</a:t>
              </a:r>
              <a:r>
                <a:rPr kumimoji="0" lang="vi-VN" sz="2500" b="0" i="0" u="none" strike="noStrike" cap="none" normalizeH="0" baseline="0" dirty="0">
                  <a:ln>
                    <a:noFill/>
                  </a:ln>
                  <a:solidFill>
                    <a:schemeClr val="tx1"/>
                  </a:solidFill>
                  <a:effectLst/>
                  <a:latin typeface="+mj-lt"/>
                  <a:ea typeface="Calibri" pitchFamily="34" charset="0"/>
                  <a:cs typeface="Times New Roman" pitchFamily="18" charset="0"/>
                </a:rPr>
                <a:t> Gọi thời gian vận động viên đó hoàn thành chặng đường bằng phẳng là </a:t>
              </a:r>
              <a:r>
                <a:rPr kumimoji="0" lang="en-US" sz="2500" b="0" i="0" u="none" strike="noStrike" cap="none" normalizeH="0" baseline="0" dirty="0">
                  <a:ln>
                    <a:noFill/>
                  </a:ln>
                  <a:solidFill>
                    <a:schemeClr val="tx1"/>
                  </a:solidFill>
                  <a:effectLst/>
                  <a:latin typeface="+mj-lt"/>
                  <a:ea typeface="Calibri" pitchFamily="34" charset="0"/>
                  <a:cs typeface="Times New Roman" pitchFamily="18" charset="0"/>
                </a:rPr>
                <a:t>   </a:t>
              </a:r>
              <a:r>
                <a:rPr kumimoji="0" lang="en-US" sz="2500" b="0" i="0" u="none" strike="noStrike" cap="none" normalizeH="0" dirty="0">
                  <a:ln>
                    <a:noFill/>
                  </a:ln>
                  <a:solidFill>
                    <a:schemeClr val="tx1"/>
                  </a:solidFill>
                  <a:effectLst/>
                  <a:latin typeface="+mj-lt"/>
                  <a:ea typeface="Calibri" pitchFamily="34" charset="0"/>
                  <a:cs typeface="Times New Roman" pitchFamily="18" charset="0"/>
                </a:rPr>
                <a:t> </a:t>
              </a:r>
              <a:r>
                <a:rPr kumimoji="0" lang="en-US" sz="2500" b="0" i="0" u="none" strike="noStrike" cap="none" normalizeH="0" dirty="0" err="1">
                  <a:ln>
                    <a:noFill/>
                  </a:ln>
                  <a:solidFill>
                    <a:schemeClr val="tx1"/>
                  </a:solidFill>
                  <a:effectLst/>
                  <a:latin typeface="Times New Roman" pitchFamily="18" charset="0"/>
                  <a:ea typeface="Calibri" pitchFamily="34" charset="0"/>
                  <a:cs typeface="Times New Roman" pitchFamily="18" charset="0"/>
                </a:rPr>
                <a:t>ta</a:t>
              </a:r>
              <a:r>
                <a:rPr kumimoji="0" lang="en-US" sz="25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dirty="0" err="1">
                  <a:ln>
                    <a:noFill/>
                  </a:ln>
                  <a:solidFill>
                    <a:schemeClr val="tx1"/>
                  </a:solidFill>
                  <a:effectLst/>
                  <a:latin typeface="Times New Roman" pitchFamily="18" charset="0"/>
                  <a:ea typeface="Calibri" pitchFamily="34" charset="0"/>
                  <a:cs typeface="Times New Roman" pitchFamily="18" charset="0"/>
                </a:rPr>
                <a:t>có</a:t>
              </a:r>
              <a:r>
                <a:rPr kumimoji="0" lang="en-US" sz="2500" b="0" i="0" u="none" strike="noStrike" cap="none" normalizeH="0" dirty="0">
                  <a:ln>
                    <a:noFill/>
                  </a:ln>
                  <a:solidFill>
                    <a:schemeClr val="tx1"/>
                  </a:solidFill>
                  <a:effectLst/>
                  <a:latin typeface="Times New Roman" pitchFamily="18" charset="0"/>
                  <a:ea typeface="Calibri" pitchFamily="34" charset="0"/>
                  <a:cs typeface="Times New Roman" pitchFamily="18" charset="0"/>
                </a:rPr>
                <a:t>:</a:t>
              </a:r>
              <a:endParaRPr kumimoji="0" lang="vi-VN" sz="25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148494" name="Object 14"/>
            <p:cNvGraphicFramePr>
              <a:graphicFrameLocks noChangeAspect="1"/>
            </p:cNvGraphicFramePr>
            <p:nvPr/>
          </p:nvGraphicFramePr>
          <p:xfrm>
            <a:off x="9960853" y="5242069"/>
            <a:ext cx="227013" cy="393700"/>
          </p:xfrm>
          <a:graphic>
            <a:graphicData uri="http://schemas.openxmlformats.org/presentationml/2006/ole">
              <mc:AlternateContent xmlns:mc="http://schemas.openxmlformats.org/markup-compatibility/2006">
                <mc:Choice xmlns:v="urn:schemas-microsoft-com:vml" Requires="v">
                  <p:oleObj name="Equation" r:id="rId13" imgW="241200" imgH="393480" progId="Equation.DSMT4">
                    <p:embed/>
                  </p:oleObj>
                </mc:Choice>
                <mc:Fallback>
                  <p:oleObj name="Equation" r:id="rId13" imgW="241200" imgH="393480" progId="Equation.DSMT4">
                    <p:embed/>
                    <p:pic>
                      <p:nvPicPr>
                        <p:cNvPr id="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60853" y="5242069"/>
                          <a:ext cx="22701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8498"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1" name="Group 30"/>
          <p:cNvGrpSpPr/>
          <p:nvPr/>
        </p:nvGrpSpPr>
        <p:grpSpPr>
          <a:xfrm>
            <a:off x="3764621" y="5011679"/>
            <a:ext cx="3156683" cy="798269"/>
            <a:chOff x="3764622" y="5377448"/>
            <a:chExt cx="3142614" cy="764858"/>
          </a:xfrm>
        </p:grpSpPr>
        <p:graphicFrame>
          <p:nvGraphicFramePr>
            <p:cNvPr id="148497" name="Object 17"/>
            <p:cNvGraphicFramePr>
              <a:graphicFrameLocks noChangeAspect="1"/>
            </p:cNvGraphicFramePr>
            <p:nvPr/>
          </p:nvGraphicFramePr>
          <p:xfrm>
            <a:off x="3764622" y="5377448"/>
            <a:ext cx="2103438" cy="764858"/>
          </p:xfrm>
          <a:graphic>
            <a:graphicData uri="http://schemas.openxmlformats.org/presentationml/2006/ole">
              <mc:AlternateContent xmlns:mc="http://schemas.openxmlformats.org/markup-compatibility/2006">
                <mc:Choice xmlns:v="urn:schemas-microsoft-com:vml" Requires="v">
                  <p:oleObj name="Equation" r:id="rId15" imgW="2120760" imgH="749160" progId="Equation.DSMT4">
                    <p:embed/>
                  </p:oleObj>
                </mc:Choice>
                <mc:Fallback>
                  <p:oleObj name="Equation" r:id="rId15" imgW="2120760" imgH="749160" progId="Equation.DSMT4">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64622" y="5377448"/>
                          <a:ext cx="2103438" cy="7648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6020972" y="5542671"/>
              <a:ext cx="886264" cy="491121"/>
            </a:xfrm>
            <a:prstGeom prst="rect">
              <a:avLst/>
            </a:prstGeom>
            <a:noFill/>
          </p:spPr>
          <p:txBody>
            <a:bodyPr wrap="square" rtlCol="0">
              <a:spAutoFit/>
            </a:bodyPr>
            <a:lstStyle/>
            <a:p>
              <a:r>
                <a:rPr lang="en-US" sz="2500" dirty="0">
                  <a:latin typeface="Times New Roman" pitchFamily="18" charset="0"/>
                  <a:cs typeface="Times New Roman" pitchFamily="18" charset="0"/>
                </a:rPr>
                <a:t>(</a:t>
              </a:r>
              <a:r>
                <a:rPr lang="en-US" sz="2500" dirty="0" err="1">
                  <a:latin typeface="Times New Roman" pitchFamily="18" charset="0"/>
                  <a:cs typeface="Times New Roman" pitchFamily="18" charset="0"/>
                </a:rPr>
                <a:t>giờ</a:t>
              </a:r>
              <a:r>
                <a:rPr lang="en-US" sz="2500" dirty="0">
                  <a:latin typeface="Times New Roman" pitchFamily="18" charset="0"/>
                  <a:cs typeface="Times New Roman" pitchFamily="18" charset="0"/>
                </a:rPr>
                <a:t>)</a:t>
              </a:r>
            </a:p>
          </p:txBody>
        </p:sp>
      </p:grpSp>
      <p:sp>
        <p:nvSpPr>
          <p:cNvPr id="148499" name="Rectangle 19"/>
          <p:cNvSpPr>
            <a:spLocks noChangeArrowheads="1"/>
          </p:cNvSpPr>
          <p:nvPr/>
        </p:nvSpPr>
        <p:spPr bwMode="auto">
          <a:xfrm>
            <a:off x="0" y="5824024"/>
            <a:ext cx="6035041"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Tổng</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thời</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gian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để</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hoàn</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thành</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cuộc</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đua</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48501" name="Rectangle 2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6" name="Group 35"/>
          <p:cNvGrpSpPr/>
          <p:nvPr/>
        </p:nvGrpSpPr>
        <p:grpSpPr>
          <a:xfrm>
            <a:off x="6105086" y="5750804"/>
            <a:ext cx="4431610" cy="742950"/>
            <a:chOff x="6105086" y="5750804"/>
            <a:chExt cx="4431610" cy="742950"/>
          </a:xfrm>
        </p:grpSpPr>
        <p:graphicFrame>
          <p:nvGraphicFramePr>
            <p:cNvPr id="148500" name="Object 20"/>
            <p:cNvGraphicFramePr>
              <a:graphicFrameLocks noChangeAspect="1"/>
            </p:cNvGraphicFramePr>
            <p:nvPr/>
          </p:nvGraphicFramePr>
          <p:xfrm>
            <a:off x="6105086" y="5750804"/>
            <a:ext cx="3132138" cy="742950"/>
          </p:xfrm>
          <a:graphic>
            <a:graphicData uri="http://schemas.openxmlformats.org/presentationml/2006/ole">
              <mc:AlternateContent xmlns:mc="http://schemas.openxmlformats.org/markup-compatibility/2006">
                <mc:Choice xmlns:v="urn:schemas-microsoft-com:vml" Requires="v">
                  <p:oleObj name="Equation" r:id="rId17" imgW="3771720" imgH="749160" progId="Equation.DSMT4">
                    <p:embed/>
                  </p:oleObj>
                </mc:Choice>
                <mc:Fallback>
                  <p:oleObj name="Equation" r:id="rId17" imgW="3771720" imgH="749160" progId="Equation.DSMT4">
                    <p:embed/>
                    <p:pic>
                      <p:nvPicPr>
                        <p:cNvPr id="0" name="Picture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05086" y="5750804"/>
                          <a:ext cx="3132138"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369077" y="5880291"/>
              <a:ext cx="1167619" cy="477054"/>
            </a:xfrm>
            <a:prstGeom prst="rect">
              <a:avLst/>
            </a:prstGeom>
            <a:noFill/>
          </p:spPr>
          <p:txBody>
            <a:bodyPr wrap="square" rtlCol="0">
              <a:spAutoFit/>
            </a:bodyPr>
            <a:lstStyle/>
            <a:p>
              <a:r>
                <a:rPr lang="en-US" sz="2500" dirty="0">
                  <a:latin typeface="Times New Roman" pitchFamily="18" charset="0"/>
                  <a:cs typeface="Times New Roman" pitchFamily="18" charset="0"/>
                </a:rPr>
                <a:t>(</a:t>
              </a:r>
              <a:r>
                <a:rPr lang="en-US" sz="2500" dirty="0" err="1">
                  <a:latin typeface="Times New Roman" pitchFamily="18" charset="0"/>
                  <a:cs typeface="Times New Roman" pitchFamily="18" charset="0"/>
                </a:rPr>
                <a:t>giờ</a:t>
              </a:r>
              <a:r>
                <a:rPr lang="en-US" sz="2500" dirty="0">
                  <a:latin typeface="Times New Roman" pitchFamily="18" charset="0"/>
                  <a:cs typeface="Times New Roman"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ox(i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heckerboard(across)">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ox(in)">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1" nodeType="clickEffect">
                                  <p:stCondLst>
                                    <p:cond delay="0"/>
                                  </p:stCondLst>
                                  <p:childTnLst>
                                    <p:set>
                                      <p:cBhvr>
                                        <p:cTn id="46" dur="1" fill="hold">
                                          <p:stCondLst>
                                            <p:cond delay="0"/>
                                          </p:stCondLst>
                                        </p:cTn>
                                        <p:tgtEl>
                                          <p:spTgt spid="148499"/>
                                        </p:tgtEl>
                                        <p:attrNameLst>
                                          <p:attrName>style.visibility</p:attrName>
                                        </p:attrNameLst>
                                      </p:cBhvr>
                                      <p:to>
                                        <p:strVal val="visible"/>
                                      </p:to>
                                    </p:set>
                                    <p:animEffect transition="in" filter="box(in)">
                                      <p:cBhvr>
                                        <p:cTn id="47" dur="500"/>
                                        <p:tgtEl>
                                          <p:spTgt spid="148499"/>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ox(in)">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8499" grpId="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216"/>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3" descr="Ngôi nhà hoạt hình, phim hoạt hình png | Klipartz"/>
          <p:cNvPicPr preferRelativeResize="0"/>
          <p:nvPr/>
        </p:nvPicPr>
        <p:blipFill rotWithShape="1">
          <a:blip r:embed="rId3">
            <a:alphaModFix/>
          </a:blip>
          <a:srcRect/>
          <a:stretch/>
        </p:blipFill>
        <p:spPr>
          <a:xfrm>
            <a:off x="387852" y="3896751"/>
            <a:ext cx="2875854" cy="2384934"/>
          </a:xfrm>
          <a:prstGeom prst="rect">
            <a:avLst/>
          </a:prstGeom>
          <a:noFill/>
          <a:ln>
            <a:noFill/>
          </a:ln>
        </p:spPr>
      </p:pic>
      <p:sp>
        <p:nvSpPr>
          <p:cNvPr id="222" name="Google Shape;222;p23"/>
          <p:cNvSpPr txBox="1"/>
          <p:nvPr/>
        </p:nvSpPr>
        <p:spPr>
          <a:xfrm>
            <a:off x="3249637" y="534573"/>
            <a:ext cx="443801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err="1">
                <a:solidFill>
                  <a:srgbClr val="FF0000"/>
                </a:solidFill>
                <a:latin typeface="Times New Roman"/>
                <a:ea typeface="Times New Roman"/>
                <a:cs typeface="Times New Roman"/>
                <a:sym typeface="Times New Roman"/>
              </a:rPr>
              <a:t>HƯỚNG</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DẪN</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VỀ</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NHÀ</a:t>
            </a:r>
            <a:endParaRPr/>
          </a:p>
        </p:txBody>
      </p:sp>
      <p:pic>
        <p:nvPicPr>
          <p:cNvPr id="4" name="Picture 20" descr="https://lh3.googleusercontent.com/-2fLD_x45vKc/WsOKv2HIVgI/AAAAAAAACgk/iPzpunGtwfsUQF3ZkMFkinAtWymOdAMyQCHMYCw/h136/4-ctu.vn_anh_dong_mau_slide_powerpoint_dep_(139).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67557" y="5138224"/>
            <a:ext cx="2207169" cy="1295401"/>
          </a:xfrm>
          <a:prstGeom prst="rect">
            <a:avLst/>
          </a:prstGeom>
          <a:noFill/>
          <a:extLst>
            <a:ext uri="{909E8E84-426E-40DD-AFC4-6F175D3DCCD1}">
              <a14:hiddenFill xmlns:a14="http://schemas.microsoft.com/office/drawing/2010/main">
                <a:solidFill>
                  <a:srgbClr val="FFFFFF"/>
                </a:solidFill>
              </a14:hiddenFill>
            </a:ext>
          </a:extLst>
        </p:spPr>
      </p:pic>
      <p:sp>
        <p:nvSpPr>
          <p:cNvPr id="144385" name="Rectangle 1"/>
          <p:cNvSpPr>
            <a:spLocks noChangeArrowheads="1"/>
          </p:cNvSpPr>
          <p:nvPr/>
        </p:nvSpPr>
        <p:spPr bwMode="auto">
          <a:xfrm>
            <a:off x="2897932" y="1322353"/>
            <a:ext cx="6625883"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Bài</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tập</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về</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nhà</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6.1; 6.5; 6.6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Trong</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SGK</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7</a:t>
            </a:r>
            <a:endParaRPr kumimoji="0" lang="en-US" sz="2500" b="0" i="0" u="none" strike="noStrike" cap="none" normalizeH="0" baseline="0" dirty="0">
              <a:ln>
                <a:noFill/>
              </a:ln>
              <a:solidFill>
                <a:srgbClr val="0070C0"/>
              </a:solidFill>
              <a:effectLst/>
              <a:latin typeface="Arial" pitchFamily="34" charset="0"/>
              <a:cs typeface="Arial" pitchFamily="34" charset="0"/>
            </a:endParaRPr>
          </a:p>
        </p:txBody>
      </p:sp>
      <p:sp>
        <p:nvSpPr>
          <p:cNvPr id="144386" name="Rectangle 2"/>
          <p:cNvSpPr>
            <a:spLocks noChangeArrowheads="1"/>
          </p:cNvSpPr>
          <p:nvPr/>
        </p:nvSpPr>
        <p:spPr bwMode="auto">
          <a:xfrm>
            <a:off x="3066744" y="2377430"/>
            <a:ext cx="6020972"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Bài</a:t>
            </a: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1: </a:t>
            </a:r>
            <a:r>
              <a:rPr kumimoji="0" lang="en-US" sz="25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Tìm</a:t>
            </a: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giá</a:t>
            </a: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trị</a:t>
            </a: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của</a:t>
            </a: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phân</a:t>
            </a: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thức</a:t>
            </a: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a:t>
            </a:r>
            <a:endParaRPr kumimoji="0" lang="en-US" sz="2500" b="0" i="0" u="none" strike="noStrike" cap="none" normalizeH="0" baseline="0" dirty="0">
              <a:ln>
                <a:noFill/>
              </a:ln>
              <a:solidFill>
                <a:srgbClr val="0070C0"/>
              </a:solidFill>
              <a:effectLst/>
              <a:latin typeface="Arial" pitchFamily="34" charset="0"/>
              <a:cs typeface="Arial" pitchFamily="34" charset="0"/>
            </a:endParaRPr>
          </a:p>
        </p:txBody>
      </p:sp>
      <p:sp>
        <p:nvSpPr>
          <p:cNvPr id="144387" name="Rectangle 3"/>
          <p:cNvSpPr>
            <a:spLocks noChangeArrowheads="1"/>
          </p:cNvSpPr>
          <p:nvPr/>
        </p:nvSpPr>
        <p:spPr bwMode="auto">
          <a:xfrm>
            <a:off x="2940130" y="1786585"/>
            <a:ext cx="3263705"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Bài</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tập</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bổ</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sung: </a:t>
            </a:r>
            <a:endParaRPr kumimoji="0" lang="en-US" sz="2500" b="0" i="0" u="none" strike="noStrike" cap="none" normalizeH="0" baseline="0" dirty="0">
              <a:ln>
                <a:noFill/>
              </a:ln>
              <a:solidFill>
                <a:srgbClr val="0070C0"/>
              </a:solidFill>
              <a:effectLst/>
              <a:latin typeface="Arial" pitchFamily="34" charset="0"/>
              <a:cs typeface="Arial" pitchFamily="34" charset="0"/>
            </a:endParaRPr>
          </a:p>
        </p:txBody>
      </p:sp>
      <p:sp>
        <p:nvSpPr>
          <p:cNvPr id="14438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439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3" name="Group 12"/>
          <p:cNvGrpSpPr/>
          <p:nvPr/>
        </p:nvGrpSpPr>
        <p:grpSpPr>
          <a:xfrm>
            <a:off x="3536863" y="2915494"/>
            <a:ext cx="3874844" cy="806451"/>
            <a:chOff x="4746697" y="3393806"/>
            <a:chExt cx="3874844" cy="806451"/>
          </a:xfrm>
        </p:grpSpPr>
        <p:graphicFrame>
          <p:nvGraphicFramePr>
            <p:cNvPr id="144388" name="Object 4"/>
            <p:cNvGraphicFramePr>
              <a:graphicFrameLocks noChangeAspect="1"/>
            </p:cNvGraphicFramePr>
            <p:nvPr/>
          </p:nvGraphicFramePr>
          <p:xfrm>
            <a:off x="4746697" y="3393806"/>
            <a:ext cx="1860551" cy="806451"/>
          </p:xfrm>
          <a:graphic>
            <a:graphicData uri="http://schemas.openxmlformats.org/presentationml/2006/ole">
              <mc:AlternateContent xmlns:mc="http://schemas.openxmlformats.org/markup-compatibility/2006">
                <mc:Choice xmlns:v="urn:schemas-microsoft-com:vml" Requires="v">
                  <p:oleObj name="Equation" r:id="rId5" imgW="1866600" imgH="799920" progId="Equation.DSMT4">
                    <p:embed/>
                  </p:oleObj>
                </mc:Choice>
                <mc:Fallback>
                  <p:oleObj name="Equation" r:id="rId5" imgW="1866600" imgH="7999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6697" y="3393806"/>
                          <a:ext cx="1860551" cy="8064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6485864" y="3556464"/>
              <a:ext cx="506870" cy="477054"/>
            </a:xfrm>
            <a:prstGeom prst="rect">
              <a:avLst/>
            </a:prstGeom>
          </p:spPr>
          <p:txBody>
            <a:bodyPr wrap="none">
              <a:spAutoFit/>
            </a:bodyPr>
            <a:lstStyle/>
            <a:p>
              <a:r>
                <a:rPr lang="en-US" sz="2500" dirty="0" err="1">
                  <a:solidFill>
                    <a:srgbClr val="0070C0"/>
                  </a:solidFill>
                  <a:latin typeface="Times New Roman" pitchFamily="18" charset="0"/>
                  <a:cs typeface="Times New Roman" pitchFamily="18" charset="0"/>
                </a:rPr>
                <a:t>tại</a:t>
              </a:r>
              <a:endParaRPr lang="en-US" sz="2500" dirty="0">
                <a:solidFill>
                  <a:srgbClr val="0070C0"/>
                </a:solidFill>
                <a:latin typeface="Times New Roman" pitchFamily="18" charset="0"/>
                <a:cs typeface="Times New Roman" pitchFamily="18" charset="0"/>
              </a:endParaRPr>
            </a:p>
          </p:txBody>
        </p:sp>
        <p:graphicFrame>
          <p:nvGraphicFramePr>
            <p:cNvPr id="144390" name="Object 6"/>
            <p:cNvGraphicFramePr>
              <a:graphicFrameLocks noChangeAspect="1"/>
            </p:cNvGraphicFramePr>
            <p:nvPr/>
          </p:nvGraphicFramePr>
          <p:xfrm>
            <a:off x="7072141" y="3675331"/>
            <a:ext cx="1549400" cy="344488"/>
          </p:xfrm>
          <a:graphic>
            <a:graphicData uri="http://schemas.openxmlformats.org/presentationml/2006/ole">
              <mc:AlternateContent xmlns:mc="http://schemas.openxmlformats.org/markup-compatibility/2006">
                <mc:Choice xmlns:v="urn:schemas-microsoft-com:vml" Requires="v">
                  <p:oleObj name="Equation" r:id="rId7" imgW="1549080" imgH="355320" progId="Equation.DSMT4">
                    <p:embed/>
                  </p:oleObj>
                </mc:Choice>
                <mc:Fallback>
                  <p:oleObj name="Equation" r:id="rId7" imgW="1549080" imgH="35532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2141" y="3675331"/>
                          <a:ext cx="1549400" cy="344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4393"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4395"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9" name="Group 18"/>
          <p:cNvGrpSpPr/>
          <p:nvPr/>
        </p:nvGrpSpPr>
        <p:grpSpPr>
          <a:xfrm>
            <a:off x="7755170" y="2924239"/>
            <a:ext cx="3575525" cy="874712"/>
            <a:chOff x="7755170" y="2924239"/>
            <a:chExt cx="3575525" cy="874712"/>
          </a:xfrm>
        </p:grpSpPr>
        <p:graphicFrame>
          <p:nvGraphicFramePr>
            <p:cNvPr id="144392" name="Object 8"/>
            <p:cNvGraphicFramePr>
              <a:graphicFrameLocks noChangeAspect="1"/>
            </p:cNvGraphicFramePr>
            <p:nvPr/>
          </p:nvGraphicFramePr>
          <p:xfrm>
            <a:off x="7755170" y="2924239"/>
            <a:ext cx="1449387" cy="874712"/>
          </p:xfrm>
          <a:graphic>
            <a:graphicData uri="http://schemas.openxmlformats.org/presentationml/2006/ole">
              <mc:AlternateContent xmlns:mc="http://schemas.openxmlformats.org/markup-compatibility/2006">
                <mc:Choice xmlns:v="urn:schemas-microsoft-com:vml" Requires="v">
                  <p:oleObj name="Equation" r:id="rId9" imgW="1460160" imgH="863280" progId="Equation.DSMT4">
                    <p:embed/>
                  </p:oleObj>
                </mc:Choice>
                <mc:Fallback>
                  <p:oleObj name="Equation" r:id="rId9" imgW="1460160" imgH="8632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5170" y="2924239"/>
                          <a:ext cx="1449387" cy="874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p:nvPr/>
          </p:nvSpPr>
          <p:spPr>
            <a:xfrm>
              <a:off x="9200929" y="3050029"/>
              <a:ext cx="506870" cy="477054"/>
            </a:xfrm>
            <a:prstGeom prst="rect">
              <a:avLst/>
            </a:prstGeom>
          </p:spPr>
          <p:txBody>
            <a:bodyPr wrap="none">
              <a:spAutoFit/>
            </a:bodyPr>
            <a:lstStyle/>
            <a:p>
              <a:r>
                <a:rPr lang="en-US" sz="2500" dirty="0" err="1">
                  <a:solidFill>
                    <a:srgbClr val="0070C0"/>
                  </a:solidFill>
                  <a:latin typeface="Times New Roman" pitchFamily="18" charset="0"/>
                  <a:cs typeface="Times New Roman" pitchFamily="18" charset="0"/>
                </a:rPr>
                <a:t>tại</a:t>
              </a:r>
              <a:endParaRPr lang="en-US" sz="2500" dirty="0">
                <a:solidFill>
                  <a:srgbClr val="0070C0"/>
                </a:solidFill>
                <a:latin typeface="Times New Roman" pitchFamily="18" charset="0"/>
                <a:cs typeface="Times New Roman" pitchFamily="18" charset="0"/>
              </a:endParaRPr>
            </a:p>
          </p:txBody>
        </p:sp>
        <p:graphicFrame>
          <p:nvGraphicFramePr>
            <p:cNvPr id="144394" name="Object 10"/>
            <p:cNvGraphicFramePr>
              <a:graphicFrameLocks noChangeAspect="1"/>
            </p:cNvGraphicFramePr>
            <p:nvPr/>
          </p:nvGraphicFramePr>
          <p:xfrm>
            <a:off x="9757482" y="3160956"/>
            <a:ext cx="1573213" cy="350838"/>
          </p:xfrm>
          <a:graphic>
            <a:graphicData uri="http://schemas.openxmlformats.org/presentationml/2006/ole">
              <mc:AlternateContent xmlns:mc="http://schemas.openxmlformats.org/markup-compatibility/2006">
                <mc:Choice xmlns:v="urn:schemas-microsoft-com:vml" Requires="v">
                  <p:oleObj name="Equation" r:id="rId11" imgW="1562040" imgH="355320" progId="Equation.DSMT4">
                    <p:embed/>
                  </p:oleObj>
                </mc:Choice>
                <mc:Fallback>
                  <p:oleObj name="Equation" r:id="rId11" imgW="1562040" imgH="35532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7482" y="3160956"/>
                          <a:ext cx="1573213"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4396" name="Rectangle 12"/>
          <p:cNvSpPr>
            <a:spLocks noChangeArrowheads="1"/>
          </p:cNvSpPr>
          <p:nvPr/>
        </p:nvSpPr>
        <p:spPr bwMode="auto">
          <a:xfrm>
            <a:off x="2757258" y="4135902"/>
            <a:ext cx="7610622"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Bài</a:t>
            </a: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2: </a:t>
            </a:r>
            <a:r>
              <a:rPr kumimoji="0" lang="en-US" sz="25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Viết</a:t>
            </a: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điều</a:t>
            </a: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kiện</a:t>
            </a: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xác</a:t>
            </a: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định</a:t>
            </a: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của</a:t>
            </a: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mỗi</a:t>
            </a: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phân</a:t>
            </a: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1"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thức</a:t>
            </a:r>
            <a:r>
              <a:rPr kumimoji="0" lang="en-US" sz="25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endParaRPr kumimoji="0" lang="en-US" sz="2500" b="0" i="0" u="none" strike="noStrike" cap="none" normalizeH="0" baseline="0" dirty="0">
              <a:ln>
                <a:noFill/>
              </a:ln>
              <a:solidFill>
                <a:srgbClr val="0070C0"/>
              </a:solidFill>
              <a:effectLst/>
              <a:latin typeface="Arial" pitchFamily="34" charset="0"/>
              <a:cs typeface="Arial" pitchFamily="34" charset="0"/>
            </a:endParaRPr>
          </a:p>
        </p:txBody>
      </p:sp>
      <p:sp>
        <p:nvSpPr>
          <p:cNvPr id="144398" name="Rectangle 1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4397" name="Object 13"/>
          <p:cNvGraphicFramePr>
            <a:graphicFrameLocks noChangeAspect="1"/>
          </p:cNvGraphicFramePr>
          <p:nvPr/>
        </p:nvGraphicFramePr>
        <p:xfrm>
          <a:off x="4349775" y="4704911"/>
          <a:ext cx="2908300" cy="874713"/>
        </p:xfrm>
        <a:graphic>
          <a:graphicData uri="http://schemas.openxmlformats.org/presentationml/2006/ole">
            <mc:AlternateContent xmlns:mc="http://schemas.openxmlformats.org/markup-compatibility/2006">
              <mc:Choice xmlns:v="urn:schemas-microsoft-com:vml" Requires="v">
                <p:oleObj name="Equation" r:id="rId13" imgW="2908080" imgH="863280" progId="Equation.DSMT4">
                  <p:embed/>
                </p:oleObj>
              </mc:Choice>
              <mc:Fallback>
                <p:oleObj name="Equation" r:id="rId13" imgW="2908080" imgH="863280" progId="Equation.DSMT4">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9775" y="4704911"/>
                        <a:ext cx="2908300" cy="87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4399" name="Rectangle 15"/>
          <p:cNvSpPr>
            <a:spLocks noChangeArrowheads="1"/>
          </p:cNvSpPr>
          <p:nvPr/>
        </p:nvSpPr>
        <p:spPr bwMode="auto">
          <a:xfrm>
            <a:off x="3165232" y="5611505"/>
            <a:ext cx="6639950"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Chuẩn</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bị</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cho</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tiết</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học</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sau</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endParaRPr kumimoji="0" lang="en-US" sz="2500" b="0" i="0" u="none" strike="noStrike" cap="none" normalizeH="0" baseline="0" dirty="0">
              <a:ln>
                <a:noFill/>
              </a:ln>
              <a:solidFill>
                <a:srgbClr val="0070C0"/>
              </a:solidFill>
              <a:effectLst/>
              <a:latin typeface="Times New Roman" pitchFamily="18" charset="0"/>
              <a:cs typeface="Times New Roman" pitchFamily="18" charset="0"/>
            </a:endParaRPr>
          </a:p>
          <a:p>
            <a:pPr marL="0" marR="0" lvl="0" indent="92075" algn="l"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Ôn</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lại</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tính</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chất</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cơ</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bản</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của</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phân</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số</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phân</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tích</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đa</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thức</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thành</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nhân</a:t>
            </a:r>
            <a:r>
              <a:rPr kumimoji="0" lang="en-US" sz="25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err="1">
                <a:ln>
                  <a:noFill/>
                </a:ln>
                <a:solidFill>
                  <a:srgbClr val="0070C0"/>
                </a:solidFill>
                <a:effectLst/>
                <a:latin typeface="Times New Roman" pitchFamily="18" charset="0"/>
                <a:ea typeface="Calibri" pitchFamily="34" charset="0"/>
                <a:cs typeface="Times New Roman" pitchFamily="18" charset="0"/>
              </a:rPr>
              <a:t>tử</a:t>
            </a:r>
            <a:endParaRPr kumimoji="0" lang="en-US" sz="2500" b="0" i="0" u="none" strike="noStrike" cap="none" normalizeH="0" baseline="0" dirty="0">
              <a:ln>
                <a:noFill/>
              </a:ln>
              <a:solidFill>
                <a:srgbClr val="0070C0"/>
              </a:solidFill>
              <a:effectLst/>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385"/>
                                        </p:tgtEl>
                                        <p:attrNameLst>
                                          <p:attrName>style.visibility</p:attrName>
                                        </p:attrNameLst>
                                      </p:cBhvr>
                                      <p:to>
                                        <p:strVal val="visible"/>
                                      </p:to>
                                    </p:set>
                                    <p:animEffect transition="in" filter="box(in)">
                                      <p:cBhvr>
                                        <p:cTn id="7" dur="500"/>
                                        <p:tgtEl>
                                          <p:spTgt spid="14438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4387"/>
                                        </p:tgtEl>
                                        <p:attrNameLst>
                                          <p:attrName>style.visibility</p:attrName>
                                        </p:attrNameLst>
                                      </p:cBhvr>
                                      <p:to>
                                        <p:strVal val="visible"/>
                                      </p:to>
                                    </p:set>
                                    <p:animEffect transition="in" filter="box(in)">
                                      <p:cBhvr>
                                        <p:cTn id="12" dur="500"/>
                                        <p:tgtEl>
                                          <p:spTgt spid="14438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4386"/>
                                        </p:tgtEl>
                                        <p:attrNameLst>
                                          <p:attrName>style.visibility</p:attrName>
                                        </p:attrNameLst>
                                      </p:cBhvr>
                                      <p:to>
                                        <p:strVal val="visible"/>
                                      </p:to>
                                    </p:set>
                                    <p:animEffect transition="in" filter="box(in)">
                                      <p:cBhvr>
                                        <p:cTn id="17" dur="500"/>
                                        <p:tgtEl>
                                          <p:spTgt spid="14438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4396"/>
                                        </p:tgtEl>
                                        <p:attrNameLst>
                                          <p:attrName>style.visibility</p:attrName>
                                        </p:attrNameLst>
                                      </p:cBhvr>
                                      <p:to>
                                        <p:strVal val="visible"/>
                                      </p:to>
                                    </p:set>
                                    <p:animEffect transition="in" filter="box(in)">
                                      <p:cBhvr>
                                        <p:cTn id="32" dur="500"/>
                                        <p:tgtEl>
                                          <p:spTgt spid="14439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44397"/>
                                        </p:tgtEl>
                                        <p:attrNameLst>
                                          <p:attrName>style.visibility</p:attrName>
                                        </p:attrNameLst>
                                      </p:cBhvr>
                                      <p:to>
                                        <p:strVal val="visible"/>
                                      </p:to>
                                    </p:set>
                                    <p:animEffect transition="in" filter="box(in)">
                                      <p:cBhvr>
                                        <p:cTn id="37" dur="500"/>
                                        <p:tgtEl>
                                          <p:spTgt spid="14439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44399"/>
                                        </p:tgtEl>
                                        <p:attrNameLst>
                                          <p:attrName>style.visibility</p:attrName>
                                        </p:attrNameLst>
                                      </p:cBhvr>
                                      <p:to>
                                        <p:strVal val="visible"/>
                                      </p:to>
                                    </p:set>
                                    <p:animEffect transition="in" filter="box(in)">
                                      <p:cBhvr>
                                        <p:cTn id="42" dur="500"/>
                                        <p:tgtEl>
                                          <p:spTgt spid="144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5" grpId="0"/>
      <p:bldP spid="144386" grpId="0"/>
      <p:bldP spid="144387" grpId="0"/>
      <p:bldP spid="144396" grpId="0"/>
      <p:bldP spid="14439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26"/>
        <p:cNvGrpSpPr/>
        <p:nvPr/>
      </p:nvGrpSpPr>
      <p:grpSpPr>
        <a:xfrm>
          <a:off x="0" y="0"/>
          <a:ext cx="0" cy="0"/>
          <a:chOff x="0" y="0"/>
          <a:chExt cx="0" cy="0"/>
        </a:xfrm>
      </p:grpSpPr>
      <p:sp>
        <p:nvSpPr>
          <p:cNvPr id="227" name="Google Shape;227;p24"/>
          <p:cNvSpPr/>
          <p:nvPr/>
        </p:nvSpPr>
        <p:spPr>
          <a:xfrm>
            <a:off x="995506" y="1799717"/>
            <a:ext cx="966642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cap="none" dirty="0" err="1">
                <a:solidFill>
                  <a:srgbClr val="F7CAAC"/>
                </a:solidFill>
                <a:latin typeface="Times New Roman"/>
                <a:ea typeface="Times New Roman"/>
                <a:cs typeface="Times New Roman"/>
                <a:sym typeface="Times New Roman"/>
              </a:rPr>
              <a:t>Cảm</a:t>
            </a:r>
            <a:r>
              <a:rPr lang="en-US" sz="5400" b="1" cap="none" dirty="0">
                <a:solidFill>
                  <a:srgbClr val="F7CAAC"/>
                </a:solidFill>
                <a:latin typeface="Times New Roman"/>
                <a:ea typeface="Times New Roman"/>
                <a:cs typeface="Times New Roman"/>
                <a:sym typeface="Times New Roman"/>
              </a:rPr>
              <a:t> </a:t>
            </a:r>
            <a:r>
              <a:rPr lang="en-US" sz="5400" b="1" cap="none" dirty="0" err="1">
                <a:solidFill>
                  <a:srgbClr val="F7CAAC"/>
                </a:solidFill>
                <a:latin typeface="Times New Roman"/>
                <a:ea typeface="Times New Roman"/>
                <a:cs typeface="Times New Roman"/>
                <a:sym typeface="Times New Roman"/>
              </a:rPr>
              <a:t>ơn</a:t>
            </a:r>
            <a:r>
              <a:rPr lang="en-US" sz="5400" b="1" cap="none" dirty="0">
                <a:solidFill>
                  <a:srgbClr val="F7CAAC"/>
                </a:solidFill>
                <a:latin typeface="Times New Roman"/>
                <a:ea typeface="Times New Roman"/>
                <a:cs typeface="Times New Roman"/>
                <a:sym typeface="Times New Roman"/>
              </a:rPr>
              <a:t> </a:t>
            </a:r>
            <a:r>
              <a:rPr lang="en-US" sz="5400" b="1" cap="none" dirty="0" err="1">
                <a:solidFill>
                  <a:srgbClr val="F7CAAC"/>
                </a:solidFill>
                <a:latin typeface="Times New Roman"/>
                <a:ea typeface="Times New Roman"/>
                <a:cs typeface="Times New Roman"/>
                <a:sym typeface="Times New Roman"/>
              </a:rPr>
              <a:t>thầy</a:t>
            </a:r>
            <a:r>
              <a:rPr lang="en-US" sz="5400" b="1" cap="none" dirty="0">
                <a:solidFill>
                  <a:srgbClr val="F7CAAC"/>
                </a:solidFill>
                <a:latin typeface="Times New Roman"/>
                <a:ea typeface="Times New Roman"/>
                <a:cs typeface="Times New Roman"/>
                <a:sym typeface="Times New Roman"/>
              </a:rPr>
              <a:t> </a:t>
            </a:r>
            <a:r>
              <a:rPr lang="en-US" sz="5400" b="1" cap="none" dirty="0" err="1">
                <a:solidFill>
                  <a:srgbClr val="F7CAAC"/>
                </a:solidFill>
                <a:latin typeface="Times New Roman"/>
                <a:ea typeface="Times New Roman"/>
                <a:cs typeface="Times New Roman"/>
                <a:sym typeface="Times New Roman"/>
              </a:rPr>
              <a:t>cô</a:t>
            </a:r>
            <a:r>
              <a:rPr lang="en-US" sz="5400" b="1" cap="none" dirty="0">
                <a:solidFill>
                  <a:srgbClr val="F7CAAC"/>
                </a:solidFill>
                <a:latin typeface="Times New Roman"/>
                <a:ea typeface="Times New Roman"/>
                <a:cs typeface="Times New Roman"/>
                <a:sym typeface="Times New Roman"/>
              </a:rPr>
              <a:t> </a:t>
            </a:r>
            <a:r>
              <a:rPr lang="en-US" sz="5400" b="1" cap="none" dirty="0" err="1">
                <a:solidFill>
                  <a:srgbClr val="F7CAAC"/>
                </a:solidFill>
                <a:latin typeface="Times New Roman"/>
                <a:ea typeface="Times New Roman"/>
                <a:cs typeface="Times New Roman"/>
                <a:sym typeface="Times New Roman"/>
              </a:rPr>
              <a:t>giáo</a:t>
            </a:r>
            <a:r>
              <a:rPr lang="en-US" sz="5400" b="1" cap="none" dirty="0">
                <a:solidFill>
                  <a:srgbClr val="F7CAAC"/>
                </a:solidFill>
                <a:latin typeface="Times New Roman"/>
                <a:ea typeface="Times New Roman"/>
                <a:cs typeface="Times New Roman"/>
                <a:sym typeface="Times New Roman"/>
              </a:rPr>
              <a:t> </a:t>
            </a:r>
            <a:r>
              <a:rPr lang="en-US" sz="5400" b="1" cap="none" dirty="0" err="1">
                <a:solidFill>
                  <a:srgbClr val="F7CAAC"/>
                </a:solidFill>
                <a:latin typeface="Times New Roman"/>
                <a:ea typeface="Times New Roman"/>
                <a:cs typeface="Times New Roman"/>
                <a:sym typeface="Times New Roman"/>
              </a:rPr>
              <a:t>và</a:t>
            </a:r>
            <a:r>
              <a:rPr lang="en-US" sz="5400" b="1" cap="none" dirty="0">
                <a:solidFill>
                  <a:srgbClr val="F7CAAC"/>
                </a:solidFill>
                <a:latin typeface="Times New Roman"/>
                <a:ea typeface="Times New Roman"/>
                <a:cs typeface="Times New Roman"/>
                <a:sym typeface="Times New Roman"/>
              </a:rPr>
              <a:t> </a:t>
            </a:r>
            <a:r>
              <a:rPr lang="en-US" sz="5400" b="1" cap="none" dirty="0" err="1">
                <a:solidFill>
                  <a:srgbClr val="F7CAAC"/>
                </a:solidFill>
                <a:latin typeface="Times New Roman"/>
                <a:ea typeface="Times New Roman"/>
                <a:cs typeface="Times New Roman"/>
                <a:sym typeface="Times New Roman"/>
              </a:rPr>
              <a:t>các</a:t>
            </a:r>
            <a:r>
              <a:rPr lang="en-US" sz="5400" b="1" cap="none" dirty="0">
                <a:solidFill>
                  <a:srgbClr val="F7CAAC"/>
                </a:solidFill>
                <a:latin typeface="Times New Roman"/>
                <a:ea typeface="Times New Roman"/>
                <a:cs typeface="Times New Roman"/>
                <a:sym typeface="Times New Roman"/>
              </a:rPr>
              <a:t> </a:t>
            </a:r>
            <a:r>
              <a:rPr lang="en-US" sz="5400" b="1" cap="none" dirty="0" err="1">
                <a:solidFill>
                  <a:srgbClr val="F7CAAC"/>
                </a:solidFill>
                <a:latin typeface="Times New Roman"/>
                <a:ea typeface="Times New Roman"/>
                <a:cs typeface="Times New Roman"/>
                <a:sym typeface="Times New Roman"/>
              </a:rPr>
              <a:t>em</a:t>
            </a:r>
            <a:r>
              <a:rPr lang="en-US" sz="5400" b="1" cap="none" dirty="0">
                <a:solidFill>
                  <a:srgbClr val="F7CAAC"/>
                </a:solidFill>
                <a:latin typeface="Times New Roman"/>
                <a:ea typeface="Times New Roman"/>
                <a:cs typeface="Times New Roman"/>
                <a:sym typeface="Times New Roman"/>
              </a:rPr>
              <a:t>!</a:t>
            </a:r>
            <a:endParaRPr/>
          </a:p>
        </p:txBody>
      </p:sp>
      <p:sp>
        <p:nvSpPr>
          <p:cNvPr id="228" name="Google Shape;228;p24"/>
          <p:cNvSpPr/>
          <p:nvPr/>
        </p:nvSpPr>
        <p:spPr>
          <a:xfrm>
            <a:off x="787791" y="2952319"/>
            <a:ext cx="11071274"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cap="none" dirty="0" err="1">
                <a:solidFill>
                  <a:srgbClr val="FFFFFF"/>
                </a:solidFill>
                <a:latin typeface="Times New Roman"/>
                <a:ea typeface="Times New Roman"/>
                <a:cs typeface="Times New Roman"/>
                <a:sym typeface="Times New Roman"/>
              </a:rPr>
              <a:t>Chúc</a:t>
            </a:r>
            <a:r>
              <a:rPr lang="en-US" sz="5400" b="1" dirty="0">
                <a:solidFill>
                  <a:srgbClr val="FFFFFF"/>
                </a:solidFill>
                <a:latin typeface="Times New Roman"/>
                <a:ea typeface="Times New Roman"/>
                <a:cs typeface="Times New Roman"/>
                <a:sym typeface="Times New Roman"/>
              </a:rPr>
              <a:t> </a:t>
            </a:r>
            <a:r>
              <a:rPr lang="en-US" sz="5400" b="1" dirty="0" err="1">
                <a:solidFill>
                  <a:srgbClr val="FFFFFF"/>
                </a:solidFill>
                <a:latin typeface="Times New Roman"/>
                <a:ea typeface="Times New Roman"/>
                <a:cs typeface="Times New Roman"/>
                <a:sym typeface="Times New Roman"/>
              </a:rPr>
              <a:t>các</a:t>
            </a:r>
            <a:r>
              <a:rPr lang="en-US" sz="5400" b="1" dirty="0">
                <a:solidFill>
                  <a:srgbClr val="FFFFFF"/>
                </a:solidFill>
                <a:latin typeface="Times New Roman"/>
                <a:ea typeface="Times New Roman"/>
                <a:cs typeface="Times New Roman"/>
                <a:sym typeface="Times New Roman"/>
              </a:rPr>
              <a:t> </a:t>
            </a:r>
            <a:r>
              <a:rPr lang="en-US" sz="5400" b="1" dirty="0" err="1">
                <a:solidFill>
                  <a:srgbClr val="FFFFFF"/>
                </a:solidFill>
                <a:latin typeface="Times New Roman"/>
                <a:ea typeface="Times New Roman"/>
                <a:cs typeface="Times New Roman"/>
                <a:sym typeface="Times New Roman"/>
              </a:rPr>
              <a:t>thầy</a:t>
            </a:r>
            <a:r>
              <a:rPr lang="en-US" sz="5400" b="1" dirty="0">
                <a:solidFill>
                  <a:srgbClr val="FFFFFF"/>
                </a:solidFill>
                <a:latin typeface="Times New Roman"/>
                <a:ea typeface="Times New Roman"/>
                <a:cs typeface="Times New Roman"/>
                <a:sym typeface="Times New Roman"/>
              </a:rPr>
              <a:t> </a:t>
            </a:r>
            <a:r>
              <a:rPr lang="en-US" sz="5400" b="1" dirty="0" err="1">
                <a:solidFill>
                  <a:srgbClr val="FFFFFF"/>
                </a:solidFill>
                <a:latin typeface="Times New Roman"/>
                <a:ea typeface="Times New Roman"/>
                <a:cs typeface="Times New Roman"/>
                <a:sym typeface="Times New Roman"/>
              </a:rPr>
              <a:t>cô</a:t>
            </a:r>
            <a:r>
              <a:rPr lang="en-US" sz="5400" b="1" dirty="0">
                <a:solidFill>
                  <a:srgbClr val="FFFFFF"/>
                </a:solidFill>
                <a:latin typeface="Times New Roman"/>
                <a:ea typeface="Times New Roman"/>
                <a:cs typeface="Times New Roman"/>
                <a:sym typeface="Times New Roman"/>
              </a:rPr>
              <a:t> </a:t>
            </a:r>
            <a:r>
              <a:rPr lang="en-US" sz="5400" b="1" dirty="0" err="1">
                <a:solidFill>
                  <a:srgbClr val="FFFFFF"/>
                </a:solidFill>
                <a:latin typeface="Times New Roman"/>
                <a:ea typeface="Times New Roman"/>
                <a:cs typeface="Times New Roman"/>
                <a:sym typeface="Times New Roman"/>
              </a:rPr>
              <a:t>và</a:t>
            </a:r>
            <a:r>
              <a:rPr lang="en-US" sz="5400" b="1" dirty="0">
                <a:solidFill>
                  <a:srgbClr val="FFFFFF"/>
                </a:solidFill>
                <a:latin typeface="Times New Roman"/>
                <a:ea typeface="Times New Roman"/>
                <a:cs typeface="Times New Roman"/>
                <a:sym typeface="Times New Roman"/>
              </a:rPr>
              <a:t> </a:t>
            </a:r>
            <a:r>
              <a:rPr lang="en-US" sz="5400" b="1" dirty="0" err="1">
                <a:solidFill>
                  <a:srgbClr val="FFFFFF"/>
                </a:solidFill>
                <a:latin typeface="Times New Roman"/>
                <a:ea typeface="Times New Roman"/>
                <a:cs typeface="Times New Roman"/>
                <a:sym typeface="Times New Roman"/>
              </a:rPr>
              <a:t>các</a:t>
            </a:r>
            <a:r>
              <a:rPr lang="en-US" sz="5400" b="1" dirty="0">
                <a:solidFill>
                  <a:srgbClr val="FFFFFF"/>
                </a:solidFill>
                <a:latin typeface="Times New Roman"/>
                <a:ea typeface="Times New Roman"/>
                <a:cs typeface="Times New Roman"/>
                <a:sym typeface="Times New Roman"/>
              </a:rPr>
              <a:t> </a:t>
            </a:r>
            <a:r>
              <a:rPr lang="en-US" sz="5400" b="1" dirty="0" err="1">
                <a:solidFill>
                  <a:srgbClr val="FFFFFF"/>
                </a:solidFill>
                <a:latin typeface="Times New Roman"/>
                <a:ea typeface="Times New Roman"/>
                <a:cs typeface="Times New Roman"/>
                <a:sym typeface="Times New Roman"/>
              </a:rPr>
              <a:t>em</a:t>
            </a:r>
            <a:r>
              <a:rPr lang="en-US" sz="5400" b="1" dirty="0">
                <a:solidFill>
                  <a:srgbClr val="FFFFFF"/>
                </a:solidFill>
                <a:latin typeface="Times New Roman"/>
                <a:ea typeface="Times New Roman"/>
                <a:cs typeface="Times New Roman"/>
                <a:sym typeface="Times New Roman"/>
              </a:rPr>
              <a:t> </a:t>
            </a:r>
            <a:r>
              <a:rPr lang="en-US" sz="5400" b="1" dirty="0" err="1">
                <a:solidFill>
                  <a:srgbClr val="FFFFFF"/>
                </a:solidFill>
                <a:latin typeface="Times New Roman"/>
                <a:ea typeface="Times New Roman"/>
                <a:cs typeface="Times New Roman"/>
                <a:sym typeface="Times New Roman"/>
              </a:rPr>
              <a:t>mạnh</a:t>
            </a:r>
            <a:r>
              <a:rPr lang="en-US" sz="5400" b="1" dirty="0">
                <a:solidFill>
                  <a:srgbClr val="FFFFFF"/>
                </a:solidFill>
                <a:latin typeface="Times New Roman"/>
                <a:ea typeface="Times New Roman"/>
                <a:cs typeface="Times New Roman"/>
                <a:sym typeface="Times New Roman"/>
              </a:rPr>
              <a:t> </a:t>
            </a:r>
            <a:r>
              <a:rPr lang="en-US" sz="5400" b="1" dirty="0" err="1">
                <a:solidFill>
                  <a:srgbClr val="FFFFFF"/>
                </a:solidFill>
                <a:latin typeface="Times New Roman"/>
                <a:ea typeface="Times New Roman"/>
                <a:cs typeface="Times New Roman"/>
                <a:sym typeface="Times New Roman"/>
              </a:rPr>
              <a:t>khỏe</a:t>
            </a:r>
            <a:r>
              <a:rPr lang="en-US" sz="5400" b="1" dirty="0">
                <a:solidFill>
                  <a:srgbClr val="FFFFFF"/>
                </a:solidFill>
                <a:latin typeface="Times New Roman"/>
                <a:ea typeface="Times New Roman"/>
                <a:cs typeface="Times New Roman"/>
                <a:sym typeface="Times New Roman"/>
              </a:rPr>
              <a:t>, </a:t>
            </a:r>
            <a:r>
              <a:rPr lang="en-US" sz="5400" b="1" dirty="0" err="1">
                <a:solidFill>
                  <a:srgbClr val="FFFFFF"/>
                </a:solidFill>
                <a:latin typeface="Times New Roman"/>
                <a:ea typeface="Times New Roman"/>
                <a:cs typeface="Times New Roman"/>
                <a:sym typeface="Times New Roman"/>
              </a:rPr>
              <a:t>hạnh</a:t>
            </a:r>
            <a:r>
              <a:rPr lang="en-US" sz="5400" b="1" dirty="0">
                <a:solidFill>
                  <a:srgbClr val="FFFFFF"/>
                </a:solidFill>
                <a:latin typeface="Times New Roman"/>
                <a:ea typeface="Times New Roman"/>
                <a:cs typeface="Times New Roman"/>
                <a:sym typeface="Times New Roman"/>
              </a:rPr>
              <a:t> </a:t>
            </a:r>
            <a:r>
              <a:rPr lang="en-US" sz="5400" b="1" dirty="0" err="1">
                <a:solidFill>
                  <a:srgbClr val="FFFFFF"/>
                </a:solidFill>
                <a:latin typeface="Times New Roman"/>
                <a:ea typeface="Times New Roman"/>
                <a:cs typeface="Times New Roman"/>
                <a:sym typeface="Times New Roman"/>
              </a:rPr>
              <a:t>phúc</a:t>
            </a:r>
            <a:r>
              <a:rPr lang="en-US" sz="5400" b="1" dirty="0">
                <a:solidFill>
                  <a:srgbClr val="FFFFFF"/>
                </a:solidFill>
                <a:latin typeface="Times New Roman"/>
                <a:ea typeface="Times New Roman"/>
                <a:cs typeface="Times New Roman"/>
                <a:sym typeface="Times New Roman"/>
              </a:rPr>
              <a:t>.</a:t>
            </a:r>
            <a:endParaRPr/>
          </a:p>
        </p:txBody>
      </p:sp>
      <p:pic>
        <p:nvPicPr>
          <p:cNvPr id="229" name="Google Shape;229;p24" descr="https://lh3.googleusercontent.com/-ZEG6AmUlTpE/WsOIcBL3nwI/AAAAAAAACXM/wa4kqWY_ZzoWOQwhUdu_n4BCpzGBB09CACHMYCw/h136/2-ctu.vn_anh_dong_mau_slide_powerpoint_dep_(19).gif"/>
          <p:cNvPicPr preferRelativeResize="0"/>
          <p:nvPr/>
        </p:nvPicPr>
        <p:blipFill rotWithShape="1">
          <a:blip r:embed="rId5">
            <a:alphaModFix/>
          </a:blip>
          <a:srcRect/>
          <a:stretch/>
        </p:blipFill>
        <p:spPr>
          <a:xfrm>
            <a:off x="521090" y="260977"/>
            <a:ext cx="5143500" cy="1295400"/>
          </a:xfrm>
          <a:prstGeom prst="rect">
            <a:avLst/>
          </a:prstGeom>
          <a:noFill/>
          <a:ln>
            <a:noFill/>
          </a:ln>
        </p:spPr>
      </p:pic>
      <p:pic>
        <p:nvPicPr>
          <p:cNvPr id="230" name="Google Shape;230;p24" descr="https://lh3.googleusercontent.com/-pdjmI0guhoI/WsOKKvIORNI/AAAAAAAACe4/2w9xoJp1uAIMMyCEXg8RzbupS6Phi1WYACHMYCw/h136/4-ctu.vn_anh_dong_mau_slide_powerpoint_dep_(113).gif"/>
          <p:cNvPicPr preferRelativeResize="0"/>
          <p:nvPr/>
        </p:nvPicPr>
        <p:blipFill rotWithShape="1">
          <a:blip r:embed="rId6">
            <a:alphaModFix/>
          </a:blip>
          <a:srcRect/>
          <a:stretch/>
        </p:blipFill>
        <p:spPr>
          <a:xfrm>
            <a:off x="5828720" y="4766497"/>
            <a:ext cx="1524000" cy="12954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withEffect">
                                  <p:stCondLst>
                                    <p:cond delay="1000"/>
                                  </p:stCondLst>
                                  <p:childTnLst>
                                    <p:set>
                                      <p:cBhvr override="childStyle">
                                        <p:cTn id="6" dur="1500" autoRev="1" fill="hold"/>
                                        <p:tgtEl>
                                          <p:spTgt spid="227"/>
                                        </p:tgtEl>
                                        <p:attrNameLst>
                                          <p:attrName>style.color</p:attrName>
                                        </p:attrNameLst>
                                      </p:cBhvr>
                                      <p:to>
                                        <p:clrVal>
                                          <a:srgbClr val="0000FF"/>
                                        </p:clrVal>
                                      </p:to>
                                    </p:set>
                                    <p:set>
                                      <p:cBhvr>
                                        <p:cTn id="7" dur="1500" autoRev="1" fill="hold"/>
                                        <p:tgtEl>
                                          <p:spTgt spid="227"/>
                                        </p:tgtEl>
                                        <p:attrNameLst>
                                          <p:attrName>fillcolor</p:attrName>
                                        </p:attrNameLst>
                                      </p:cBhvr>
                                      <p:to>
                                        <p:clrVal>
                                          <a:srgbClr val="0000FF"/>
                                        </p:clrVal>
                                      </p:to>
                                    </p:set>
                                    <p:set>
                                      <p:cBhvr>
                                        <p:cTn id="8" dur="1500" autoRev="1" fill="hold"/>
                                        <p:tgtEl>
                                          <p:spTgt spid="227"/>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animClr clrSpc="rgb" dir="cw">
                                      <p:cBhvr override="childStyle">
                                        <p:cTn dur="1" fill="hold" display="0" masterRel="nextClick" afterEffect="1"/>
                                        <p:tgtEl>
                                          <p:spTgt spid="227"/>
                                        </p:tgtEl>
                                        <p:attrNameLst>
                                          <p:attrName>ppt_c</p:attrName>
                                        </p:attrNameLst>
                                      </p:cBhvr>
                                      <p:to>
                                        <a:srgbClr val="0000FF"/>
                                      </p:to>
                                    </p:animClr>
                                  </p:subTnLst>
                                </p:cTn>
                              </p:par>
                              <p:par>
                                <p:cTn id="9" presetID="20" presetClass="emph" presetSubtype="0" fill="hold" grpId="0" nodeType="withEffect">
                                  <p:stCondLst>
                                    <p:cond delay="1000"/>
                                  </p:stCondLst>
                                  <p:childTnLst>
                                    <p:set>
                                      <p:cBhvr override="childStyle">
                                        <p:cTn id="10" dur="1500" autoRev="1" fill="hold"/>
                                        <p:tgtEl>
                                          <p:spTgt spid="228"/>
                                        </p:tgtEl>
                                        <p:attrNameLst>
                                          <p:attrName>style.color</p:attrName>
                                        </p:attrNameLst>
                                      </p:cBhvr>
                                      <p:to>
                                        <p:clrVal>
                                          <a:srgbClr val="0000FF"/>
                                        </p:clrVal>
                                      </p:to>
                                    </p:set>
                                    <p:set>
                                      <p:cBhvr>
                                        <p:cTn id="11" dur="1500" autoRev="1" fill="hold"/>
                                        <p:tgtEl>
                                          <p:spTgt spid="228"/>
                                        </p:tgtEl>
                                        <p:attrNameLst>
                                          <p:attrName>fillcolor</p:attrName>
                                        </p:attrNameLst>
                                      </p:cBhvr>
                                      <p:to>
                                        <p:clrVal>
                                          <a:srgbClr val="0000FF"/>
                                        </p:clrVal>
                                      </p:to>
                                    </p:set>
                                    <p:set>
                                      <p:cBhvr>
                                        <p:cTn id="12" dur="1500" autoRev="1" fill="hold"/>
                                        <p:tgtEl>
                                          <p:spTgt spid="228"/>
                                        </p:tgtEl>
                                        <p:attrNameLst>
                                          <p:attrName>fill.type</p:attrName>
                                        </p:attrNameLst>
                                      </p:cBhvr>
                                      <p:to>
                                        <p:strVal val="solid"/>
                                      </p:to>
                                    </p:set>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animClr clrSpc="rgb" dir="cw">
                                      <p:cBhvr override="childStyle">
                                        <p:cTn dur="1" fill="hold" display="0" masterRel="nextClick" afterEffect="1"/>
                                        <p:tgtEl>
                                          <p:spTgt spid="228"/>
                                        </p:tgtEl>
                                        <p:attrNameLst>
                                          <p:attrName>ppt_c</p:attrName>
                                        </p:attrNameLst>
                                      </p:cBhvr>
                                      <p:to>
                                        <a:srgbClr val="0000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P spid="2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p:nvPr/>
        </p:nvSpPr>
        <p:spPr>
          <a:xfrm>
            <a:off x="4055165" y="291548"/>
            <a:ext cx="470321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FF0000"/>
                </a:solidFill>
                <a:latin typeface="Times New Roman"/>
                <a:ea typeface="Times New Roman"/>
                <a:cs typeface="Times New Roman"/>
                <a:sym typeface="Times New Roman"/>
              </a:rPr>
              <a:t>CẤU</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TRÚC</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BÀI</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HỌC</a:t>
            </a:r>
            <a:endParaRPr/>
          </a:p>
        </p:txBody>
      </p:sp>
      <p:grpSp>
        <p:nvGrpSpPr>
          <p:cNvPr id="141" name="Google Shape;141;p7"/>
          <p:cNvGrpSpPr/>
          <p:nvPr/>
        </p:nvGrpSpPr>
        <p:grpSpPr>
          <a:xfrm>
            <a:off x="-5616031" y="-450171"/>
            <a:ext cx="16624351" cy="8186013"/>
            <a:chOff x="-6875181" y="-1051632"/>
            <a:chExt cx="16624351" cy="8186013"/>
          </a:xfrm>
        </p:grpSpPr>
        <p:sp>
          <p:nvSpPr>
            <p:cNvPr id="142" name="Google Shape;142;p7"/>
            <p:cNvSpPr/>
            <p:nvPr/>
          </p:nvSpPr>
          <p:spPr>
            <a:xfrm>
              <a:off x="-6875181" y="-1051632"/>
              <a:ext cx="8186013" cy="8186013"/>
            </a:xfrm>
            <a:prstGeom prst="blockArc">
              <a:avLst>
                <a:gd name="adj1" fmla="val 18900000"/>
                <a:gd name="adj2" fmla="val 2700000"/>
                <a:gd name="adj3" fmla="val 264"/>
              </a:avLst>
            </a:prstGeom>
            <a:no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44285" y="608274"/>
              <a:ext cx="8904885" cy="121654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txBox="1"/>
            <p:nvPr/>
          </p:nvSpPr>
          <p:spPr>
            <a:xfrm>
              <a:off x="844285" y="608274"/>
              <a:ext cx="8904885" cy="1216549"/>
            </a:xfrm>
            <a:prstGeom prst="rect">
              <a:avLst/>
            </a:prstGeom>
            <a:noFill/>
            <a:ln>
              <a:noFill/>
            </a:ln>
          </p:spPr>
          <p:txBody>
            <a:bodyPr spcFirstLastPara="1" wrap="square" lIns="965625" tIns="165100" rIns="165100" bIns="165100" anchor="ctr" anchorCtr="0">
              <a:noAutofit/>
            </a:bodyPr>
            <a:lstStyle/>
            <a:p>
              <a:pPr marL="0" marR="0" lvl="0" indent="0" algn="l" rtl="0">
                <a:lnSpc>
                  <a:spcPct val="90000"/>
                </a:lnSpc>
                <a:spcBef>
                  <a:spcPts val="0"/>
                </a:spcBef>
                <a:spcAft>
                  <a:spcPts val="0"/>
                </a:spcAft>
                <a:buClr>
                  <a:schemeClr val="dk1"/>
                </a:buClr>
                <a:buSzPts val="6500"/>
                <a:buFont typeface="Times New Roman"/>
                <a:buNone/>
              </a:pPr>
              <a:endParaRPr sz="6500">
                <a:solidFill>
                  <a:schemeClr val="lt1"/>
                </a:solidFill>
                <a:latin typeface="Times New Roman"/>
                <a:ea typeface="Times New Roman"/>
                <a:cs typeface="Times New Roman"/>
                <a:sym typeface="Times New Roman"/>
              </a:endParaRPr>
            </a:p>
          </p:txBody>
        </p:sp>
        <p:sp>
          <p:nvSpPr>
            <p:cNvPr id="145" name="Google Shape;145;p7"/>
            <p:cNvSpPr/>
            <p:nvPr/>
          </p:nvSpPr>
          <p:spPr>
            <a:xfrm>
              <a:off x="83941" y="501198"/>
              <a:ext cx="1534580" cy="1475695"/>
            </a:xfrm>
            <a:prstGeom prst="ellipse">
              <a:avLst/>
            </a:prstGeom>
            <a:solidFill>
              <a:schemeClr val="lt1"/>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atin typeface="Times New Roman" pitchFamily="18" charset="0"/>
                  <a:cs typeface="Times New Roman" pitchFamily="18" charset="0"/>
                </a:rPr>
                <a:t>1</a:t>
              </a:r>
              <a:endParaRPr sz="3600" b="1">
                <a:latin typeface="Times New Roman" pitchFamily="18" charset="0"/>
                <a:cs typeface="Times New Roman" pitchFamily="18" charset="0"/>
              </a:endParaRPr>
            </a:p>
          </p:txBody>
        </p:sp>
        <p:sp>
          <p:nvSpPr>
            <p:cNvPr id="146" name="Google Shape;146;p7"/>
            <p:cNvSpPr/>
            <p:nvPr/>
          </p:nvSpPr>
          <p:spPr>
            <a:xfrm>
              <a:off x="1286501" y="2433099"/>
              <a:ext cx="8462669" cy="1216549"/>
            </a:xfrm>
            <a:prstGeom prst="rect">
              <a:avLst/>
            </a:prstGeom>
            <a:solidFill>
              <a:srgbClr val="2EE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txBox="1"/>
            <p:nvPr/>
          </p:nvSpPr>
          <p:spPr>
            <a:xfrm>
              <a:off x="1286501" y="2433099"/>
              <a:ext cx="8462669" cy="1216549"/>
            </a:xfrm>
            <a:prstGeom prst="rect">
              <a:avLst/>
            </a:prstGeom>
            <a:noFill/>
            <a:ln>
              <a:noFill/>
            </a:ln>
          </p:spPr>
          <p:txBody>
            <a:bodyPr spcFirstLastPara="1" wrap="square" lIns="965625" tIns="165100" rIns="165100" bIns="165100" anchor="ctr" anchorCtr="0">
              <a:noAutofit/>
            </a:bodyPr>
            <a:lstStyle/>
            <a:p>
              <a:pPr marL="0" marR="0" lvl="0" indent="0" algn="l" rtl="0">
                <a:lnSpc>
                  <a:spcPct val="90000"/>
                </a:lnSpc>
                <a:spcBef>
                  <a:spcPts val="0"/>
                </a:spcBef>
                <a:spcAft>
                  <a:spcPts val="0"/>
                </a:spcAft>
                <a:buClr>
                  <a:schemeClr val="dk1"/>
                </a:buClr>
                <a:buSzPts val="6500"/>
                <a:buFont typeface="Times New Roman"/>
                <a:buNone/>
              </a:pPr>
              <a:endParaRPr sz="6500">
                <a:solidFill>
                  <a:schemeClr val="lt1"/>
                </a:solidFill>
                <a:latin typeface="Times New Roman"/>
                <a:ea typeface="Times New Roman"/>
                <a:cs typeface="Times New Roman"/>
                <a:sym typeface="Times New Roman"/>
              </a:endParaRPr>
            </a:p>
          </p:txBody>
        </p:sp>
        <p:sp>
          <p:nvSpPr>
            <p:cNvPr id="148" name="Google Shape;148;p7"/>
            <p:cNvSpPr/>
            <p:nvPr/>
          </p:nvSpPr>
          <p:spPr>
            <a:xfrm>
              <a:off x="526157" y="2281030"/>
              <a:ext cx="1520687" cy="1520687"/>
            </a:xfrm>
            <a:prstGeom prst="ellipse">
              <a:avLst/>
            </a:prstGeom>
            <a:solidFill>
              <a:schemeClr val="lt1"/>
            </a:solidFill>
            <a:ln w="9525" cap="flat" cmpd="sng">
              <a:solidFill>
                <a:srgbClr val="2EE8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atin typeface="Times New Roman" pitchFamily="18" charset="0"/>
                  <a:cs typeface="Times New Roman" pitchFamily="18" charset="0"/>
                </a:rPr>
                <a:t>2</a:t>
              </a:r>
              <a:endParaRPr sz="3600" b="1">
                <a:latin typeface="Times New Roman" pitchFamily="18" charset="0"/>
                <a:cs typeface="Times New Roman" pitchFamily="18" charset="0"/>
              </a:endParaRPr>
            </a:p>
          </p:txBody>
        </p:sp>
        <p:sp>
          <p:nvSpPr>
            <p:cNvPr id="149" name="Google Shape;149;p7"/>
            <p:cNvSpPr/>
            <p:nvPr/>
          </p:nvSpPr>
          <p:spPr>
            <a:xfrm>
              <a:off x="844285" y="4257923"/>
              <a:ext cx="8904885" cy="1216549"/>
            </a:xfrm>
            <a:prstGeom prst="rect">
              <a:avLst/>
            </a:prstGeom>
            <a:solidFill>
              <a:srgbClr val="599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txBox="1"/>
            <p:nvPr/>
          </p:nvSpPr>
          <p:spPr>
            <a:xfrm>
              <a:off x="844285" y="4257923"/>
              <a:ext cx="8904885" cy="1216549"/>
            </a:xfrm>
            <a:prstGeom prst="rect">
              <a:avLst/>
            </a:prstGeom>
            <a:noFill/>
            <a:ln>
              <a:noFill/>
            </a:ln>
          </p:spPr>
          <p:txBody>
            <a:bodyPr spcFirstLastPara="1" wrap="square" lIns="965625" tIns="165100" rIns="165100" bIns="165100" anchor="ctr" anchorCtr="0">
              <a:noAutofit/>
            </a:bodyPr>
            <a:lstStyle/>
            <a:p>
              <a:pPr marL="0" marR="0" lvl="0" indent="0" algn="l" rtl="0">
                <a:lnSpc>
                  <a:spcPct val="90000"/>
                </a:lnSpc>
                <a:spcBef>
                  <a:spcPts val="0"/>
                </a:spcBef>
                <a:spcAft>
                  <a:spcPts val="0"/>
                </a:spcAft>
                <a:buClr>
                  <a:schemeClr val="dk1"/>
                </a:buClr>
                <a:buSzPts val="6500"/>
                <a:buFont typeface="Times New Roman"/>
                <a:buNone/>
              </a:pPr>
              <a:endParaRPr sz="6500">
                <a:solidFill>
                  <a:schemeClr val="lt1"/>
                </a:solidFill>
                <a:latin typeface="Times New Roman"/>
                <a:ea typeface="Times New Roman"/>
                <a:cs typeface="Times New Roman"/>
                <a:sym typeface="Times New Roman"/>
              </a:endParaRPr>
            </a:p>
          </p:txBody>
        </p:sp>
        <p:sp>
          <p:nvSpPr>
            <p:cNvPr id="151" name="Google Shape;151;p7"/>
            <p:cNvSpPr/>
            <p:nvPr/>
          </p:nvSpPr>
          <p:spPr>
            <a:xfrm>
              <a:off x="83941" y="4105854"/>
              <a:ext cx="1520687" cy="1520687"/>
            </a:xfrm>
            <a:prstGeom prst="ellipse">
              <a:avLst/>
            </a:prstGeom>
            <a:solidFill>
              <a:schemeClr val="lt1"/>
            </a:solidFill>
            <a:ln w="9525" cap="flat" cmpd="sng">
              <a:solidFill>
                <a:srgbClr val="5999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atin typeface="Times New Roman" pitchFamily="18" charset="0"/>
                  <a:cs typeface="Times New Roman" pitchFamily="18" charset="0"/>
                </a:rPr>
                <a:t>3</a:t>
              </a:r>
              <a:endParaRPr sz="3600" b="1">
                <a:latin typeface="Times New Roman" pitchFamily="18" charset="0"/>
                <a:cs typeface="Times New Roman" pitchFamily="18" charset="0"/>
              </a:endParaRPr>
            </a:p>
          </p:txBody>
        </p:sp>
      </p:grpSp>
      <p:sp>
        <p:nvSpPr>
          <p:cNvPr id="152" name="Google Shape;152;p7"/>
          <p:cNvSpPr txBox="1"/>
          <p:nvPr/>
        </p:nvSpPr>
        <p:spPr>
          <a:xfrm>
            <a:off x="111177" y="2178132"/>
            <a:ext cx="1662370"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b="1" dirty="0" err="1">
                <a:solidFill>
                  <a:schemeClr val="dk1"/>
                </a:solidFill>
                <a:latin typeface="Times New Roman"/>
                <a:cs typeface="Times New Roman"/>
                <a:sym typeface="Times New Roman"/>
              </a:rPr>
              <a:t>PHÂN</a:t>
            </a:r>
            <a:r>
              <a:rPr lang="en-US" sz="3200" b="1" dirty="0">
                <a:solidFill>
                  <a:schemeClr val="dk1"/>
                </a:solidFill>
                <a:latin typeface="Times New Roman"/>
                <a:cs typeface="Times New Roman"/>
                <a:sym typeface="Times New Roman"/>
              </a:rPr>
              <a:t> </a:t>
            </a:r>
            <a:r>
              <a:rPr lang="en-US" sz="3200" b="1" dirty="0" err="1">
                <a:solidFill>
                  <a:schemeClr val="dk1"/>
                </a:solidFill>
                <a:latin typeface="Times New Roman"/>
                <a:cs typeface="Times New Roman"/>
                <a:sym typeface="Times New Roman"/>
              </a:rPr>
              <a:t>THỨC</a:t>
            </a:r>
            <a:r>
              <a:rPr lang="en-US" sz="3200" b="1" dirty="0">
                <a:solidFill>
                  <a:schemeClr val="dk1"/>
                </a:solidFill>
                <a:latin typeface="Times New Roman"/>
                <a:cs typeface="Times New Roman"/>
                <a:sym typeface="Times New Roman"/>
              </a:rPr>
              <a:t> </a:t>
            </a:r>
            <a:r>
              <a:rPr lang="en-US" sz="3200" b="1" dirty="0" err="1">
                <a:solidFill>
                  <a:schemeClr val="dk1"/>
                </a:solidFill>
                <a:latin typeface="Times New Roman"/>
                <a:cs typeface="Times New Roman"/>
                <a:sym typeface="Times New Roman"/>
              </a:rPr>
              <a:t>ĐẠI</a:t>
            </a:r>
            <a:r>
              <a:rPr lang="en-US" sz="3200" b="1" dirty="0">
                <a:solidFill>
                  <a:schemeClr val="dk1"/>
                </a:solidFill>
                <a:latin typeface="Times New Roman"/>
                <a:cs typeface="Times New Roman"/>
                <a:sym typeface="Times New Roman"/>
              </a:rPr>
              <a:t> </a:t>
            </a:r>
            <a:r>
              <a:rPr lang="en-US" sz="3200" b="1" dirty="0" err="1">
                <a:solidFill>
                  <a:schemeClr val="dk1"/>
                </a:solidFill>
                <a:latin typeface="Times New Roman"/>
                <a:cs typeface="Times New Roman"/>
                <a:sym typeface="Times New Roman"/>
              </a:rPr>
              <a:t>SỐ</a:t>
            </a:r>
            <a:endParaRPr sz="3200" b="1"/>
          </a:p>
        </p:txBody>
      </p:sp>
      <p:sp>
        <p:nvSpPr>
          <p:cNvPr id="43009" name="Rectangle 1"/>
          <p:cNvSpPr>
            <a:spLocks noChangeArrowheads="1"/>
          </p:cNvSpPr>
          <p:nvPr/>
        </p:nvSpPr>
        <p:spPr bwMode="auto">
          <a:xfrm>
            <a:off x="3207559" y="1548119"/>
            <a:ext cx="334831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Phân</a:t>
            </a:r>
            <a:r>
              <a:rPr kumimoji="0" lang="en-US" sz="32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thức</a:t>
            </a:r>
            <a:r>
              <a:rPr kumimoji="0" lang="en-US" sz="32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đại</a:t>
            </a:r>
            <a:r>
              <a:rPr kumimoji="0" lang="en-US" sz="32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số</a:t>
            </a:r>
            <a:endParaRPr kumimoji="0" lang="en-US" sz="3200" b="0" i="0" u="none" strike="noStrike" cap="none" normalizeH="0" baseline="0" dirty="0">
              <a:ln>
                <a:noFill/>
              </a:ln>
              <a:solidFill>
                <a:schemeClr val="bg1"/>
              </a:solidFill>
              <a:effectLst/>
              <a:latin typeface="Arial" pitchFamily="34" charset="0"/>
              <a:cs typeface="Arial" pitchFamily="34" charset="0"/>
            </a:endParaRPr>
          </a:p>
        </p:txBody>
      </p:sp>
      <p:sp>
        <p:nvSpPr>
          <p:cNvPr id="43010" name="Rectangle 2"/>
          <p:cNvSpPr>
            <a:spLocks noChangeArrowheads="1"/>
          </p:cNvSpPr>
          <p:nvPr/>
        </p:nvSpPr>
        <p:spPr bwMode="auto">
          <a:xfrm>
            <a:off x="3496236" y="3223410"/>
            <a:ext cx="657561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32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Hai phân thức bằng nhau</a:t>
            </a:r>
            <a:endParaRPr kumimoji="0" lang="nl-NL" sz="3200" b="0" i="0" u="none" strike="noStrike" cap="none" normalizeH="0" baseline="0" dirty="0">
              <a:ln>
                <a:noFill/>
              </a:ln>
              <a:solidFill>
                <a:schemeClr val="bg1"/>
              </a:solidFill>
              <a:effectLst/>
              <a:latin typeface="Arial" pitchFamily="34" charset="0"/>
              <a:cs typeface="Arial" pitchFamily="34" charset="0"/>
            </a:endParaRPr>
          </a:p>
        </p:txBody>
      </p:sp>
      <p:sp>
        <p:nvSpPr>
          <p:cNvPr id="43011" name="Rectangle 3"/>
          <p:cNvSpPr>
            <a:spLocks noChangeArrowheads="1"/>
          </p:cNvSpPr>
          <p:nvPr/>
        </p:nvSpPr>
        <p:spPr bwMode="auto">
          <a:xfrm>
            <a:off x="3017348" y="5175270"/>
            <a:ext cx="783740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Điều</a:t>
            </a:r>
            <a:r>
              <a:rPr kumimoji="0" lang="en-US" sz="32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kiện</a:t>
            </a:r>
            <a:r>
              <a:rPr kumimoji="0" lang="en-US" sz="32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xác</a:t>
            </a:r>
            <a:r>
              <a:rPr kumimoji="0" lang="en-US" sz="32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định</a:t>
            </a:r>
            <a:r>
              <a:rPr kumimoji="0" lang="en-US" sz="32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và</a:t>
            </a:r>
            <a:r>
              <a:rPr kumimoji="0" lang="en-US" sz="32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giá</a:t>
            </a:r>
            <a:r>
              <a:rPr kumimoji="0" lang="en-US" sz="32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trị</a:t>
            </a:r>
            <a:r>
              <a:rPr kumimoji="0" lang="en-US" sz="32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của</a:t>
            </a:r>
            <a:r>
              <a:rPr kumimoji="0" lang="en-US" sz="32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phân</a:t>
            </a:r>
            <a:r>
              <a:rPr kumimoji="0" lang="en-US" sz="32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chemeClr val="bg1"/>
                </a:solidFill>
                <a:effectLst/>
                <a:latin typeface="Times New Roman" pitchFamily="18" charset="0"/>
                <a:ea typeface="Times New Roman" pitchFamily="18" charset="0"/>
                <a:cs typeface="Times New Roman" pitchFamily="18" charset="0"/>
              </a:rPr>
              <a:t>thức</a:t>
            </a:r>
            <a:r>
              <a:rPr kumimoji="0" lang="en-US" sz="3200" b="1" i="0" u="none" strike="noStrike" cap="none" normalizeH="0" baseline="0" dirty="0">
                <a:ln>
                  <a:noFill/>
                </a:ln>
                <a:solidFill>
                  <a:schemeClr val="bg1"/>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box(in)">
                                      <p:cBhvr>
                                        <p:cTn id="7" dur="5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box(in)">
                                      <p:cBhvr>
                                        <p:cTn id="12" dur="500"/>
                                        <p:tgtEl>
                                          <p:spTgt spid="15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1"/>
                                        </p:tgtEl>
                                        <p:attrNameLst>
                                          <p:attrName>style.visibility</p:attrName>
                                        </p:attrNameLst>
                                      </p:cBhvr>
                                      <p:to>
                                        <p:strVal val="visible"/>
                                      </p:to>
                                    </p:set>
                                    <p:animEffect transition="in" filter="box(in)">
                                      <p:cBhvr>
                                        <p:cTn id="17" dur="500"/>
                                        <p:tgtEl>
                                          <p:spTgt spid="14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3009"/>
                                        </p:tgtEl>
                                        <p:attrNameLst>
                                          <p:attrName>style.visibility</p:attrName>
                                        </p:attrNameLst>
                                      </p:cBhvr>
                                      <p:to>
                                        <p:strVal val="visible"/>
                                      </p:to>
                                    </p:set>
                                    <p:animEffect transition="in" filter="box(in)">
                                      <p:cBhvr>
                                        <p:cTn id="22" dur="500"/>
                                        <p:tgtEl>
                                          <p:spTgt spid="4300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3010"/>
                                        </p:tgtEl>
                                        <p:attrNameLst>
                                          <p:attrName>style.visibility</p:attrName>
                                        </p:attrNameLst>
                                      </p:cBhvr>
                                      <p:to>
                                        <p:strVal val="visible"/>
                                      </p:to>
                                    </p:set>
                                    <p:animEffect transition="in" filter="box(in)">
                                      <p:cBhvr>
                                        <p:cTn id="27" dur="500"/>
                                        <p:tgtEl>
                                          <p:spTgt spid="430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3011"/>
                                        </p:tgtEl>
                                        <p:attrNameLst>
                                          <p:attrName>style.visibility</p:attrName>
                                        </p:attrNameLst>
                                      </p:cBhvr>
                                      <p:to>
                                        <p:strVal val="visible"/>
                                      </p:to>
                                    </p:set>
                                    <p:animEffect transition="in" filter="box(in)">
                                      <p:cBhvr>
                                        <p:cTn id="32"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52" grpId="0"/>
      <p:bldP spid="43009" grpId="0"/>
      <p:bldP spid="43010" grpId="0"/>
      <p:bldP spid="430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descr="Các trò chơi khởi động cho một buổi sinh hoạt tập thể - Sinh Viên Công Giáo  Trung Chí"/>
          <p:cNvPicPr preferRelativeResize="0"/>
          <p:nvPr/>
        </p:nvPicPr>
        <p:blipFill rotWithShape="1">
          <a:blip r:embed="rId3">
            <a:alphaModFix/>
          </a:blip>
          <a:srcRect/>
          <a:stretch/>
        </p:blipFill>
        <p:spPr>
          <a:xfrm>
            <a:off x="2646947" y="340894"/>
            <a:ext cx="6368717" cy="6517106"/>
          </a:xfrm>
          <a:prstGeom prst="rect">
            <a:avLst/>
          </a:prstGeom>
          <a:noFill/>
          <a:ln>
            <a:noFill/>
          </a:ln>
        </p:spPr>
      </p:pic>
      <p:sp>
        <p:nvSpPr>
          <p:cNvPr id="106" name="Google Shape;106;p3"/>
          <p:cNvSpPr/>
          <p:nvPr/>
        </p:nvSpPr>
        <p:spPr>
          <a:xfrm>
            <a:off x="4738255" y="2690200"/>
            <a:ext cx="1990927"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rgbClr val="8DA9DB"/>
                </a:solidFill>
                <a:latin typeface="Times New Roman"/>
                <a:ea typeface="Times New Roman"/>
                <a:cs typeface="Times New Roman"/>
                <a:sym typeface="Times New Roman"/>
              </a:rPr>
              <a:t>Khởi </a:t>
            </a:r>
            <a:endParaRPr/>
          </a:p>
          <a:p>
            <a:pPr marL="0" marR="0" lvl="0" indent="0" algn="ctr" rtl="0">
              <a:spcBef>
                <a:spcPts val="0"/>
              </a:spcBef>
              <a:spcAft>
                <a:spcPts val="0"/>
              </a:spcAft>
              <a:buNone/>
            </a:pPr>
            <a:r>
              <a:rPr lang="en-US" sz="5400" b="1" i="0" u="none" strike="noStrike" cap="none">
                <a:solidFill>
                  <a:srgbClr val="8DA9DB"/>
                </a:solidFill>
                <a:latin typeface="Times New Roman"/>
                <a:ea typeface="Times New Roman"/>
                <a:cs typeface="Times New Roman"/>
                <a:sym typeface="Times New Roman"/>
              </a:rPr>
              <a:t>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38913" name="Picture 1"/>
          <p:cNvPicPr>
            <a:picLocks noChangeAspect="1" noChangeArrowheads="1"/>
          </p:cNvPicPr>
          <p:nvPr/>
        </p:nvPicPr>
        <p:blipFill>
          <a:blip r:embed="rId3"/>
          <a:srcRect/>
          <a:stretch>
            <a:fillRect/>
          </a:stretch>
        </p:blipFill>
        <p:spPr bwMode="auto">
          <a:xfrm>
            <a:off x="7079129" y="239153"/>
            <a:ext cx="5112871" cy="3603812"/>
          </a:xfrm>
          <a:prstGeom prst="rect">
            <a:avLst/>
          </a:prstGeom>
          <a:noFill/>
          <a:ln w="9525">
            <a:noFill/>
            <a:miter lim="800000"/>
            <a:headEnd/>
            <a:tailEnd/>
          </a:ln>
          <a:effectLst/>
        </p:spPr>
      </p:pic>
      <p:sp>
        <p:nvSpPr>
          <p:cNvPr id="5" name="TextBox 4"/>
          <p:cNvSpPr txBox="1"/>
          <p:nvPr/>
        </p:nvSpPr>
        <p:spPr>
          <a:xfrm>
            <a:off x="117801" y="82348"/>
            <a:ext cx="6750424" cy="6541021"/>
          </a:xfrm>
          <a:prstGeom prst="rect">
            <a:avLst/>
          </a:prstGeom>
          <a:noFill/>
        </p:spPr>
        <p:txBody>
          <a:bodyPr wrap="square" rtlCol="0">
            <a:spAutoFit/>
          </a:bodyPr>
          <a:lstStyle/>
          <a:p>
            <a:pPr algn="just">
              <a:lnSpc>
                <a:spcPct val="120000"/>
              </a:lnSpc>
            </a:pP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chặng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gồm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9km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5km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36km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chặng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5km</a:t>
            </a:r>
            <a:r>
              <a:rPr lang="en-US" sz="3200" dirty="0">
                <a:latin typeface="Times New Roman" pitchFamily="18" charset="0"/>
                <a:cs typeface="Times New Roman" pitchFamily="18" charset="0"/>
              </a:rPr>
              <a:t>/h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10km</a:t>
            </a:r>
            <a:r>
              <a:rPr lang="en-US" sz="3200" dirty="0">
                <a:latin typeface="Times New Roman" pitchFamily="18" charset="0"/>
                <a:cs typeface="Times New Roman" pitchFamily="18" charset="0"/>
              </a:rPr>
              <a:t>/h. </a:t>
            </a:r>
            <a:r>
              <a:rPr lang="en-US" sz="3200" dirty="0" err="1">
                <a:latin typeface="Times New Roman" pitchFamily="18" charset="0"/>
                <a:cs typeface="Times New Roman" pitchFamily="18" charset="0"/>
              </a:rPr>
              <a:t>Nếu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chặng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a:t>
            </a:r>
          </a:p>
        </p:txBody>
      </p:sp>
      <p:sp>
        <p:nvSpPr>
          <p:cNvPr id="8" name="Rectangular Callout 7"/>
          <p:cNvSpPr/>
          <p:nvPr/>
        </p:nvSpPr>
        <p:spPr>
          <a:xfrm>
            <a:off x="8149011" y="4068762"/>
            <a:ext cx="3657600" cy="1293813"/>
          </a:xfrm>
          <a:prstGeom prst="wedgeRectCallout">
            <a:avLst>
              <a:gd name="adj1" fmla="val -84819"/>
              <a:gd name="adj2" fmla="val -862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500" dirty="0" err="1">
                <a:latin typeface="Times New Roman" pitchFamily="18" charset="0"/>
                <a:cs typeface="Times New Roman" pitchFamily="18" charset="0"/>
              </a:rPr>
              <a:t>Bài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toán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gì</a:t>
            </a:r>
            <a:r>
              <a:rPr lang="en-US" sz="2500" dirty="0">
                <a:latin typeface="Times New Roman" pitchFamily="18" charset="0"/>
                <a:cs typeface="Times New Roman" pitchFamily="18" charset="0"/>
              </a:rPr>
              <a:t>?</a:t>
            </a:r>
          </a:p>
        </p:txBody>
      </p:sp>
      <p:sp>
        <p:nvSpPr>
          <p:cNvPr id="11" name="Rectangular Callout 10"/>
          <p:cNvSpPr/>
          <p:nvPr/>
        </p:nvSpPr>
        <p:spPr>
          <a:xfrm>
            <a:off x="7079129" y="4909671"/>
            <a:ext cx="3370263" cy="1920875"/>
          </a:xfrm>
          <a:prstGeom prst="wedgeRectCallout">
            <a:avLst>
              <a:gd name="adj1" fmla="val -71530"/>
              <a:gd name="adj2" fmla="val -2630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err="1">
                <a:solidFill>
                  <a:schemeClr val="bg1"/>
                </a:solidFill>
                <a:latin typeface="Times New Roman" pitchFamily="18" charset="0"/>
                <a:ea typeface="Calibri" pitchFamily="34" charset="0"/>
                <a:cs typeface="Times New Roman" pitchFamily="18" charset="0"/>
              </a:rPr>
              <a:t>Viết</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công</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thức</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tính</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quãng</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đường</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theo</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vận</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tốc</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và</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thời</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gian</a:t>
            </a:r>
            <a:r>
              <a:rPr lang="en-US" sz="2800" dirty="0">
                <a:solidFill>
                  <a:schemeClr val="bg1"/>
                </a:solidFill>
                <a:latin typeface="Times New Roman" pitchFamily="18" charset="0"/>
                <a:ea typeface="Calibri" pitchFamily="34" charset="0"/>
                <a:cs typeface="Times New Roman" pitchFamily="18" charset="0"/>
              </a:rPr>
              <a:t>?</a:t>
            </a:r>
            <a:endParaRPr lang="en-US" sz="2800" dirty="0">
              <a:solidFill>
                <a:schemeClr val="bg1"/>
              </a:solidFill>
            </a:endParaRPr>
          </a:p>
        </p:txBody>
      </p:sp>
      <p:sp>
        <p:nvSpPr>
          <p:cNvPr id="12" name="Rectangular Callout 11"/>
          <p:cNvSpPr/>
          <p:nvPr/>
        </p:nvSpPr>
        <p:spPr>
          <a:xfrm>
            <a:off x="7079128" y="3969268"/>
            <a:ext cx="3370263" cy="1920875"/>
          </a:xfrm>
          <a:prstGeom prst="wedgeRectCallout">
            <a:avLst>
              <a:gd name="adj1" fmla="val -103709"/>
              <a:gd name="adj2" fmla="val -1343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0" fontAlgn="base">
              <a:spcBef>
                <a:spcPct val="0"/>
              </a:spcBef>
              <a:spcAft>
                <a:spcPct val="0"/>
              </a:spcAft>
              <a:buClrTx/>
            </a:pPr>
            <a:r>
              <a:rPr lang="en-US" sz="2800" dirty="0" err="1">
                <a:solidFill>
                  <a:schemeClr val="bg1"/>
                </a:solidFill>
                <a:latin typeface="Times New Roman" pitchFamily="18" charset="0"/>
                <a:ea typeface="Calibri" pitchFamily="34" charset="0"/>
                <a:cs typeface="Times New Roman" pitchFamily="18" charset="0"/>
              </a:rPr>
              <a:t>Nêu</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độ</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dài</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các</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quãng</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đường</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mà</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các</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vận</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động</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viên</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đi</a:t>
            </a:r>
            <a:r>
              <a:rPr lang="en-US" sz="2800" dirty="0">
                <a:solidFill>
                  <a:schemeClr val="bg1"/>
                </a:solidFill>
                <a:latin typeface="Times New Roman" pitchFamily="18" charset="0"/>
                <a:ea typeface="Calibri" pitchFamily="34" charset="0"/>
                <a:cs typeface="Times New Roman" pitchFamily="18" charset="0"/>
              </a:rPr>
              <a:t> qua?</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38913"/>
                                        </p:tgtEl>
                                        <p:attrNameLst>
                                          <p:attrName>style.visibility</p:attrName>
                                        </p:attrNameLst>
                                      </p:cBhvr>
                                      <p:to>
                                        <p:strVal val="visible"/>
                                      </p:to>
                                    </p:set>
                                    <p:animEffect transition="in" filter="box(in)">
                                      <p:cBhvr>
                                        <p:cTn id="10" dur="500"/>
                                        <p:tgtEl>
                                          <p:spTgt spid="389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1" nodeType="clickEffect">
                                  <p:stCondLst>
                                    <p:cond delay="0"/>
                                  </p:stCondLst>
                                  <p:childTnLst>
                                    <p:anim calcmode="lin" valueType="num">
                                      <p:cBhvr>
                                        <p:cTn id="19" dur="500"/>
                                        <p:tgtEl>
                                          <p:spTgt spid="8"/>
                                        </p:tgtEl>
                                        <p:attrNameLst>
                                          <p:attrName>ppt_w</p:attrName>
                                        </p:attrNameLst>
                                      </p:cBhvr>
                                      <p:tavLst>
                                        <p:tav tm="0">
                                          <p:val>
                                            <p:strVal val="ppt_w"/>
                                          </p:val>
                                        </p:tav>
                                        <p:tav tm="100000">
                                          <p:val>
                                            <p:fltVal val="0"/>
                                          </p:val>
                                        </p:tav>
                                      </p:tavLst>
                                    </p:anim>
                                    <p:anim calcmode="lin" valueType="num">
                                      <p:cBhvr>
                                        <p:cTn id="20" dur="500"/>
                                        <p:tgtEl>
                                          <p:spTgt spid="8"/>
                                        </p:tgtEl>
                                        <p:attrNameLst>
                                          <p:attrName>ppt_h</p:attrName>
                                        </p:attrNameLst>
                                      </p:cBhvr>
                                      <p:tavLst>
                                        <p:tav tm="0">
                                          <p:val>
                                            <p:strVal val="ppt_h"/>
                                          </p:val>
                                        </p:tav>
                                        <p:tav tm="100000">
                                          <p:val>
                                            <p:fltVal val="0"/>
                                          </p:val>
                                        </p:tav>
                                      </p:tavLst>
                                    </p:anim>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11"/>
                                        </p:tgtEl>
                                        <p:attrNameLst>
                                          <p:attrName>ppt_w</p:attrName>
                                        </p:attrNameLst>
                                      </p:cBhvr>
                                      <p:tavLst>
                                        <p:tav tm="0">
                                          <p:val>
                                            <p:strVal val="ppt_w"/>
                                          </p:val>
                                        </p:tav>
                                        <p:tav tm="100000">
                                          <p:val>
                                            <p:fltVal val="0"/>
                                          </p:val>
                                        </p:tav>
                                      </p:tavLst>
                                    </p:anim>
                                    <p:anim calcmode="lin" valueType="num">
                                      <p:cBhvr>
                                        <p:cTn id="30" dur="500"/>
                                        <p:tgtEl>
                                          <p:spTgt spid="11"/>
                                        </p:tgtEl>
                                        <p:attrNameLst>
                                          <p:attrName>ppt_h</p:attrName>
                                        </p:attrNameLst>
                                      </p:cBhvr>
                                      <p:tavLst>
                                        <p:tav tm="0">
                                          <p:val>
                                            <p:strVal val="ppt_h"/>
                                          </p:val>
                                        </p:tav>
                                        <p:tav tm="100000">
                                          <p:val>
                                            <p:fltVal val="0"/>
                                          </p:val>
                                        </p:tav>
                                      </p:tavLst>
                                    </p:anim>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6" presetClass="entr" presetSubtype="2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1" nodeType="clickEffect">
                                  <p:stCondLst>
                                    <p:cond delay="0"/>
                                  </p:stCondLst>
                                  <p:childTnLst>
                                    <p:anim calcmode="lin" valueType="num">
                                      <p:cBhvr>
                                        <p:cTn id="39" dur="500"/>
                                        <p:tgtEl>
                                          <p:spTgt spid="12"/>
                                        </p:tgtEl>
                                        <p:attrNameLst>
                                          <p:attrName>ppt_w</p:attrName>
                                        </p:attrNameLst>
                                      </p:cBhvr>
                                      <p:tavLst>
                                        <p:tav tm="0">
                                          <p:val>
                                            <p:strVal val="ppt_w"/>
                                          </p:val>
                                        </p:tav>
                                        <p:tav tm="100000">
                                          <p:val>
                                            <p:fltVal val="0"/>
                                          </p:val>
                                        </p:tav>
                                      </p:tavLst>
                                    </p:anim>
                                    <p:anim calcmode="lin" valueType="num">
                                      <p:cBhvr>
                                        <p:cTn id="40" dur="500"/>
                                        <p:tgtEl>
                                          <p:spTgt spid="12"/>
                                        </p:tgtEl>
                                        <p:attrNameLst>
                                          <p:attrName>ppt_h</p:attrName>
                                        </p:attrNameLst>
                                      </p:cBhvr>
                                      <p:tavLst>
                                        <p:tav tm="0">
                                          <p:val>
                                            <p:strVal val="ppt_h"/>
                                          </p:val>
                                        </p:tav>
                                        <p:tav tm="100000">
                                          <p:val>
                                            <p:fltVal val="0"/>
                                          </p:val>
                                        </p:tav>
                                      </p:tavLst>
                                    </p:anim>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8" grpId="1" animBg="1"/>
      <p:bldP spid="11" grpId="0" animBg="1"/>
      <p:bldP spid="11" grpId="1" animBg="1"/>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s://lh3.googleusercontent.com/-Gg5d5UJWz8o/WsHNpdkHrSI/AAAAAAAAB58/4PMo7BghU_8_9ubW24dp1uW0SO8OgBzawCHMYCw/h136/5-mau_slide_powerpoint_dep_ctu.vn_(1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2810" y="448235"/>
            <a:ext cx="1511861" cy="17879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57400" y="1513402"/>
            <a:ext cx="9359152" cy="2219838"/>
          </a:xfrm>
          <a:prstGeom prst="rect">
            <a:avLst/>
          </a:prstGeom>
        </p:spPr>
        <p:txBody>
          <a:bodyPr wrap="square">
            <a:spAutoFit/>
          </a:bodyPr>
          <a:lstStyle/>
          <a:p>
            <a:pPr algn="just">
              <a:lnSpc>
                <a:spcPct val="150000"/>
              </a:lnSpc>
            </a:pPr>
            <a:r>
              <a:rPr lang="en-US" sz="3200" dirty="0" err="1">
                <a:latin typeface="Times New Roman" pitchFamily="18" charset="0"/>
                <a:cs typeface="Times New Roman" pitchFamily="18" charset="0"/>
              </a:rPr>
              <a:t>Nếu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chặng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a:t>
            </a:r>
          </a:p>
        </p:txBody>
      </p:sp>
      <p:sp>
        <p:nvSpPr>
          <p:cNvPr id="6" name="TextBox 5"/>
          <p:cNvSpPr txBox="1"/>
          <p:nvPr/>
        </p:nvSpPr>
        <p:spPr>
          <a:xfrm>
            <a:off x="4854389" y="537883"/>
            <a:ext cx="2111187" cy="477054"/>
          </a:xfrm>
          <a:prstGeom prst="rect">
            <a:avLst/>
          </a:prstGeom>
          <a:noFill/>
        </p:spPr>
        <p:txBody>
          <a:bodyPr wrap="square" rtlCol="0">
            <a:spAutoFit/>
          </a:bodyPr>
          <a:lstStyle/>
          <a:p>
            <a:r>
              <a:rPr lang="en-US" sz="2500" b="1" dirty="0" err="1">
                <a:latin typeface="Times New Roman" pitchFamily="18" charset="0"/>
                <a:cs typeface="Times New Roman" pitchFamily="18" charset="0"/>
              </a:rPr>
              <a:t>TRẢ</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LỜI</a:t>
            </a:r>
            <a:endParaRPr lang="en-US" sz="25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8"/>
          <p:cNvSpPr/>
          <p:nvPr/>
        </p:nvSpPr>
        <p:spPr>
          <a:xfrm>
            <a:off x="2910127" y="2574193"/>
            <a:ext cx="907274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err="1">
                <a:solidFill>
                  <a:srgbClr val="8DA9DB"/>
                </a:solidFill>
                <a:latin typeface="Times New Roman"/>
                <a:ea typeface="Times New Roman"/>
                <a:cs typeface="Times New Roman"/>
                <a:sym typeface="Times New Roman"/>
              </a:rPr>
              <a:t>HÌNH</a:t>
            </a:r>
            <a:r>
              <a:rPr lang="en-US" sz="5400" b="1" dirty="0">
                <a:solidFill>
                  <a:srgbClr val="8DA9DB"/>
                </a:solidFill>
                <a:latin typeface="Times New Roman"/>
                <a:ea typeface="Times New Roman"/>
                <a:cs typeface="Times New Roman"/>
                <a:sym typeface="Times New Roman"/>
              </a:rPr>
              <a:t> </a:t>
            </a:r>
            <a:r>
              <a:rPr lang="en-US" sz="5400" b="1" dirty="0" err="1">
                <a:solidFill>
                  <a:srgbClr val="8DA9DB"/>
                </a:solidFill>
                <a:latin typeface="Times New Roman"/>
                <a:ea typeface="Times New Roman"/>
                <a:cs typeface="Times New Roman"/>
                <a:sym typeface="Times New Roman"/>
              </a:rPr>
              <a:t>THÀNH</a:t>
            </a:r>
            <a:r>
              <a:rPr lang="en-US" sz="5400" b="1" dirty="0">
                <a:solidFill>
                  <a:srgbClr val="8DA9DB"/>
                </a:solidFill>
                <a:latin typeface="Times New Roman"/>
                <a:ea typeface="Times New Roman"/>
                <a:cs typeface="Times New Roman"/>
                <a:sym typeface="Times New Roman"/>
              </a:rPr>
              <a:t> </a:t>
            </a:r>
            <a:r>
              <a:rPr lang="en-US" sz="5400" b="1" dirty="0" err="1">
                <a:solidFill>
                  <a:srgbClr val="8DA9DB"/>
                </a:solidFill>
                <a:latin typeface="Times New Roman"/>
                <a:ea typeface="Times New Roman"/>
                <a:cs typeface="Times New Roman"/>
                <a:sym typeface="Times New Roman"/>
              </a:rPr>
              <a:t>KIẾN</a:t>
            </a:r>
            <a:r>
              <a:rPr lang="en-US" sz="5400" b="1" dirty="0">
                <a:solidFill>
                  <a:srgbClr val="8DA9DB"/>
                </a:solidFill>
                <a:latin typeface="Times New Roman"/>
                <a:ea typeface="Times New Roman"/>
                <a:cs typeface="Times New Roman"/>
                <a:sym typeface="Times New Roman"/>
              </a:rPr>
              <a:t> </a:t>
            </a:r>
            <a:r>
              <a:rPr lang="en-US" sz="5400" b="1" dirty="0" err="1">
                <a:solidFill>
                  <a:srgbClr val="8DA9DB"/>
                </a:solidFill>
                <a:latin typeface="Times New Roman"/>
                <a:ea typeface="Times New Roman"/>
                <a:cs typeface="Times New Roman"/>
                <a:sym typeface="Times New Roman"/>
              </a:rPr>
              <a:t>THỨC</a:t>
            </a:r>
            <a:endParaRPr/>
          </a:p>
        </p:txBody>
      </p:sp>
    </p:spTree>
  </p:cSld>
  <p:clrMapOvr>
    <a:masterClrMapping/>
  </p:clrMapOvr>
  <p:transition spd="slow" advTm="6000">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2" name="Google Shape;152;p7"/>
          <p:cNvSpPr txBox="1"/>
          <p:nvPr/>
        </p:nvSpPr>
        <p:spPr>
          <a:xfrm>
            <a:off x="2877670" y="205604"/>
            <a:ext cx="5562945"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rgbClr val="0070C0"/>
                </a:solidFill>
                <a:latin typeface="Times New Roman"/>
                <a:cs typeface="Times New Roman"/>
                <a:sym typeface="Times New Roman"/>
              </a:rPr>
              <a:t>Bài</a:t>
            </a:r>
            <a:r>
              <a:rPr lang="en-US" sz="3200" dirty="0">
                <a:solidFill>
                  <a:srgbClr val="0070C0"/>
                </a:solidFill>
                <a:latin typeface="Times New Roman"/>
                <a:cs typeface="Times New Roman"/>
                <a:sym typeface="Times New Roman"/>
              </a:rPr>
              <a:t> 21: </a:t>
            </a:r>
            <a:r>
              <a:rPr lang="en-US" sz="3200" dirty="0" err="1">
                <a:solidFill>
                  <a:srgbClr val="0070C0"/>
                </a:solidFill>
                <a:latin typeface="Times New Roman"/>
                <a:cs typeface="Times New Roman"/>
                <a:sym typeface="Times New Roman"/>
              </a:rPr>
              <a:t>PHÂN</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THỨC</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ĐẠI</a:t>
            </a:r>
            <a:r>
              <a:rPr lang="en-US" sz="3200" dirty="0">
                <a:solidFill>
                  <a:srgbClr val="0070C0"/>
                </a:solidFill>
                <a:latin typeface="Times New Roman"/>
                <a:cs typeface="Times New Roman"/>
                <a:sym typeface="Times New Roman"/>
              </a:rPr>
              <a:t> </a:t>
            </a:r>
            <a:r>
              <a:rPr lang="en-US" sz="3200" dirty="0" err="1">
                <a:solidFill>
                  <a:srgbClr val="0070C0"/>
                </a:solidFill>
                <a:latin typeface="Times New Roman"/>
                <a:cs typeface="Times New Roman"/>
                <a:sym typeface="Times New Roman"/>
              </a:rPr>
              <a:t>SỐ</a:t>
            </a:r>
            <a:endParaRPr sz="3200">
              <a:solidFill>
                <a:srgbClr val="0070C0"/>
              </a:solidFill>
            </a:endParaRPr>
          </a:p>
        </p:txBody>
      </p:sp>
      <p:grpSp>
        <p:nvGrpSpPr>
          <p:cNvPr id="17" name="Group 16"/>
          <p:cNvGrpSpPr/>
          <p:nvPr/>
        </p:nvGrpSpPr>
        <p:grpSpPr>
          <a:xfrm>
            <a:off x="0" y="766482"/>
            <a:ext cx="12192000" cy="6092311"/>
            <a:chOff x="0" y="766482"/>
            <a:chExt cx="12192000" cy="6092311"/>
          </a:xfrm>
        </p:grpSpPr>
        <p:cxnSp>
          <p:nvCxnSpPr>
            <p:cNvPr id="4" name="Straight Connector 3"/>
            <p:cNvCxnSpPr/>
            <p:nvPr/>
          </p:nvCxnSpPr>
          <p:spPr>
            <a:xfrm>
              <a:off x="0" y="766482"/>
              <a:ext cx="12192000" cy="1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647267" y="3812242"/>
              <a:ext cx="6091515"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Rectangle 1"/>
          <p:cNvSpPr>
            <a:spLocks noChangeArrowheads="1"/>
          </p:cNvSpPr>
          <p:nvPr/>
        </p:nvSpPr>
        <p:spPr bwMode="auto">
          <a:xfrm>
            <a:off x="0" y="820271"/>
            <a:ext cx="4464424"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thức</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đại</a:t>
            </a:r>
            <a:r>
              <a:rPr kumimoji="0" lang="en-US" sz="25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endParaRPr kumimoji="0" lang="en-US" sz="25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9" name="Rectangle 18"/>
          <p:cNvSpPr/>
          <p:nvPr/>
        </p:nvSpPr>
        <p:spPr>
          <a:xfrm>
            <a:off x="4777308" y="908430"/>
            <a:ext cx="914033" cy="477054"/>
          </a:xfrm>
          <a:prstGeom prst="rect">
            <a:avLst/>
          </a:prstGeom>
          <a:solidFill>
            <a:srgbClr val="FF0000"/>
          </a:solidFill>
        </p:spPr>
        <p:txBody>
          <a:bodyPr wrap="none">
            <a:spAutoFit/>
          </a:bodyPr>
          <a:lstStyle/>
          <a:p>
            <a:r>
              <a:rPr lang="en-US" sz="2500" dirty="0" err="1"/>
              <a:t>HĐ</a:t>
            </a:r>
            <a:r>
              <a:rPr lang="en-US" sz="2500" dirty="0"/>
              <a:t> 1</a:t>
            </a:r>
          </a:p>
        </p:txBody>
      </p:sp>
      <p:pic>
        <p:nvPicPr>
          <p:cNvPr id="20" name="Picture 14" descr="https://lh3.googleusercontent.com/-hCZmtIGIYWo/WsHN9xcCJ-I/AAAAAAAAB7c/XZXLuzX8LEgcBZyvQvRyNuKebeDk0QYhwCHMYCw/h136/6-mau_slide_powerpoint_dep_ctu.vn_(38).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70576" y="0"/>
            <a:ext cx="3028950" cy="75303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827495" y="1398494"/>
            <a:ext cx="7364505" cy="2015936"/>
          </a:xfrm>
          <a:prstGeom prst="rect">
            <a:avLst/>
          </a:prstGeom>
          <a:noFill/>
        </p:spPr>
        <p:txBody>
          <a:bodyPr wrap="square" rtlCol="0">
            <a:spAutoFit/>
          </a:bodyPr>
          <a:lstStyle/>
          <a:p>
            <a:pPr algn="just"/>
            <a:r>
              <a:rPr lang="en-US" sz="2500" dirty="0" err="1">
                <a:latin typeface="Times New Roman" pitchFamily="18" charset="0"/>
                <a:cs typeface="Times New Roman" pitchFamily="18" charset="0"/>
              </a:rPr>
              <a:t>Trong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huống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mở</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đầu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giả</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vận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tốc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trung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vận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động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viên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xe</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đạp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36km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đường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bằng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phẳng</a:t>
            </a:r>
            <a:r>
              <a:rPr lang="en-US" sz="2500" dirty="0">
                <a:latin typeface="Times New Roman" pitchFamily="18" charset="0"/>
                <a:cs typeface="Times New Roman" pitchFamily="18" charset="0"/>
              </a:rPr>
              <a:t> x(km/h). </a:t>
            </a:r>
            <a:r>
              <a:rPr lang="en-US" sz="2500" dirty="0" err="1">
                <a:latin typeface="Times New Roman" pitchFamily="18" charset="0"/>
                <a:cs typeface="Times New Roman" pitchFamily="18" charset="0"/>
              </a:rPr>
              <a:t>Hãy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biểu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biểu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thời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gian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vận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động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viên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hoàn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thành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chặng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leo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dốc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chặng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xuống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dốc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chặng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đường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bằng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phẳng</a:t>
            </a:r>
            <a:r>
              <a:rPr lang="en-US" sz="2500" dirty="0">
                <a:latin typeface="Times New Roman" pitchFamily="18" charset="0"/>
                <a:cs typeface="Times New Roman" pitchFamily="18" charset="0"/>
              </a:rPr>
              <a:t>.</a:t>
            </a:r>
          </a:p>
        </p:txBody>
      </p:sp>
      <p:sp>
        <p:nvSpPr>
          <p:cNvPr id="23" name="Rectangular Callout 22"/>
          <p:cNvSpPr/>
          <p:nvPr/>
        </p:nvSpPr>
        <p:spPr>
          <a:xfrm>
            <a:off x="8534400" y="3670861"/>
            <a:ext cx="3657600" cy="1293813"/>
          </a:xfrm>
          <a:prstGeom prst="wedgeRectCallout">
            <a:avLst>
              <a:gd name="adj1" fmla="val -113986"/>
              <a:gd name="adj2" fmla="val -616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0" indent="92075" fontAlgn="base">
              <a:spcBef>
                <a:spcPct val="0"/>
              </a:spcBef>
              <a:spcAft>
                <a:spcPct val="0"/>
              </a:spcAft>
              <a:buClrTx/>
            </a:pPr>
            <a:r>
              <a:rPr lang="en-US" sz="2800" dirty="0" err="1">
                <a:solidFill>
                  <a:schemeClr val="bg1"/>
                </a:solidFill>
                <a:latin typeface="Times New Roman" pitchFamily="18" charset="0"/>
                <a:ea typeface="Calibri" pitchFamily="34" charset="0"/>
                <a:cs typeface="Times New Roman" pitchFamily="18" charset="0"/>
              </a:rPr>
              <a:t>Nêu</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công</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thức</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t</a:t>
            </a:r>
            <a:r>
              <a:rPr lang="en-US" sz="2800" dirty="0" err="1">
                <a:solidFill>
                  <a:schemeClr val="bg1"/>
                </a:solidFill>
                <a:latin typeface="Calibri"/>
                <a:ea typeface="Calibri" pitchFamily="34" charset="0"/>
                <a:cs typeface="Times New Roman" pitchFamily="18" charset="0"/>
              </a:rPr>
              <a:t>í</a:t>
            </a:r>
            <a:r>
              <a:rPr lang="en-US" sz="2800" dirty="0" err="1">
                <a:solidFill>
                  <a:schemeClr val="bg1"/>
                </a:solidFill>
                <a:latin typeface="Times New Roman" pitchFamily="18" charset="0"/>
                <a:ea typeface="Calibri" pitchFamily="34" charset="0"/>
                <a:cs typeface="Times New Roman" pitchFamily="18" charset="0"/>
              </a:rPr>
              <a:t>nh</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quãng</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đường</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theo</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vận</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tốc</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v</a:t>
            </a:r>
            <a:r>
              <a:rPr lang="en-US" sz="2800" dirty="0" err="1">
                <a:solidFill>
                  <a:schemeClr val="bg1"/>
                </a:solidFill>
                <a:latin typeface="Calibri"/>
                <a:ea typeface="Calibri" pitchFamily="34" charset="0"/>
                <a:cs typeface="Times New Roman" pitchFamily="18" charset="0"/>
              </a:rPr>
              <a:t>à</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thời</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gian</a:t>
            </a:r>
            <a:r>
              <a:rPr lang="en-US" sz="2800" dirty="0">
                <a:solidFill>
                  <a:schemeClr val="bg1"/>
                </a:solidFill>
                <a:latin typeface="Times New Roman" pitchFamily="18" charset="0"/>
                <a:ea typeface="Calibri" pitchFamily="34" charset="0"/>
                <a:cs typeface="Times New Roman" pitchFamily="18" charset="0"/>
              </a:rPr>
              <a:t>?</a:t>
            </a:r>
            <a:endParaRPr lang="en-US" sz="3600" dirty="0">
              <a:solidFill>
                <a:schemeClr val="bg1"/>
              </a:solidFill>
              <a:latin typeface="Arial" pitchFamily="34" charset="0"/>
              <a:cs typeface="Arial" pitchFamily="34" charset="0"/>
            </a:endParaRPr>
          </a:p>
        </p:txBody>
      </p:sp>
      <p:sp>
        <p:nvSpPr>
          <p:cNvPr id="24" name="Left Arrow 23"/>
          <p:cNvSpPr/>
          <p:nvPr/>
        </p:nvSpPr>
        <p:spPr>
          <a:xfrm>
            <a:off x="4975410" y="3375211"/>
            <a:ext cx="2084294" cy="1694330"/>
          </a:xfrm>
          <a:prstGeom prst="lef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Times New Roman" pitchFamily="18" charset="0"/>
                <a:cs typeface="Times New Roman" pitchFamily="18" charset="0"/>
              </a:rPr>
              <a:t>S= </a:t>
            </a:r>
            <a:r>
              <a:rPr lang="en-US" sz="2500" dirty="0" err="1">
                <a:latin typeface="Times New Roman" pitchFamily="18" charset="0"/>
                <a:cs typeface="Times New Roman" pitchFamily="18" charset="0"/>
              </a:rPr>
              <a:t>v.t</a:t>
            </a:r>
            <a:endParaRPr lang="en-US" sz="2500" dirty="0">
              <a:latin typeface="Times New Roman" pitchFamily="18" charset="0"/>
              <a:cs typeface="Times New Roman" pitchFamily="18" charset="0"/>
            </a:endParaRPr>
          </a:p>
        </p:txBody>
      </p:sp>
      <p:sp>
        <p:nvSpPr>
          <p:cNvPr id="25" name="Rectangular Callout 24"/>
          <p:cNvSpPr/>
          <p:nvPr/>
        </p:nvSpPr>
        <p:spPr>
          <a:xfrm>
            <a:off x="8534400" y="3751545"/>
            <a:ext cx="3657600" cy="1293813"/>
          </a:xfrm>
          <a:prstGeom prst="wedgeRectCallout">
            <a:avLst>
              <a:gd name="adj1" fmla="val -113986"/>
              <a:gd name="adj2" fmla="val -616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0" indent="92075" fontAlgn="base">
              <a:spcBef>
                <a:spcPct val="0"/>
              </a:spcBef>
              <a:spcAft>
                <a:spcPct val="0"/>
              </a:spcAft>
              <a:buClrTx/>
            </a:pPr>
            <a:r>
              <a:rPr lang="en-US" sz="2800" dirty="0" err="1">
                <a:solidFill>
                  <a:schemeClr val="bg1"/>
                </a:solidFill>
                <a:latin typeface="Times New Roman" pitchFamily="18" charset="0"/>
                <a:ea typeface="Calibri" pitchFamily="34" charset="0"/>
                <a:cs typeface="Times New Roman" pitchFamily="18" charset="0"/>
              </a:rPr>
              <a:t>Nêu</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công</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thức</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t</a:t>
            </a:r>
            <a:r>
              <a:rPr lang="en-US" sz="2800" dirty="0" err="1">
                <a:solidFill>
                  <a:schemeClr val="bg1"/>
                </a:solidFill>
                <a:latin typeface="Calibri"/>
                <a:ea typeface="Calibri" pitchFamily="34" charset="0"/>
                <a:cs typeface="Times New Roman" pitchFamily="18" charset="0"/>
              </a:rPr>
              <a:t>í</a:t>
            </a:r>
            <a:r>
              <a:rPr lang="en-US" sz="2800" dirty="0" err="1">
                <a:solidFill>
                  <a:schemeClr val="bg1"/>
                </a:solidFill>
                <a:latin typeface="Times New Roman" pitchFamily="18" charset="0"/>
                <a:ea typeface="Calibri" pitchFamily="34" charset="0"/>
                <a:cs typeface="Times New Roman" pitchFamily="18" charset="0"/>
              </a:rPr>
              <a:t>nh</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vận</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tốc</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theo</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quãng</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đường</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v</a:t>
            </a:r>
            <a:r>
              <a:rPr lang="en-US" sz="2800" dirty="0" err="1">
                <a:solidFill>
                  <a:schemeClr val="bg1"/>
                </a:solidFill>
                <a:latin typeface="Calibri"/>
                <a:ea typeface="Calibri" pitchFamily="34" charset="0"/>
                <a:cs typeface="Times New Roman" pitchFamily="18" charset="0"/>
              </a:rPr>
              <a:t>à</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thời</a:t>
            </a:r>
            <a:r>
              <a:rPr lang="en-US" sz="2800" dirty="0">
                <a:solidFill>
                  <a:schemeClr val="bg1"/>
                </a:solidFill>
                <a:latin typeface="Times New Roman" pitchFamily="18" charset="0"/>
                <a:ea typeface="Calibri" pitchFamily="34" charset="0"/>
                <a:cs typeface="Times New Roman" pitchFamily="18" charset="0"/>
              </a:rPr>
              <a:t> </a:t>
            </a:r>
            <a:r>
              <a:rPr lang="en-US" sz="2800" dirty="0" err="1">
                <a:solidFill>
                  <a:schemeClr val="bg1"/>
                </a:solidFill>
                <a:latin typeface="Times New Roman" pitchFamily="18" charset="0"/>
                <a:ea typeface="Calibri" pitchFamily="34" charset="0"/>
                <a:cs typeface="Times New Roman" pitchFamily="18" charset="0"/>
              </a:rPr>
              <a:t>gian</a:t>
            </a:r>
            <a:r>
              <a:rPr lang="en-US" sz="2800" dirty="0">
                <a:solidFill>
                  <a:schemeClr val="bg1"/>
                </a:solidFill>
                <a:latin typeface="Times New Roman" pitchFamily="18" charset="0"/>
                <a:ea typeface="Calibri" pitchFamily="34" charset="0"/>
                <a:cs typeface="Times New Roman" pitchFamily="18" charset="0"/>
              </a:rPr>
              <a:t>?</a:t>
            </a:r>
            <a:endParaRPr lang="en-US" sz="3600" dirty="0">
              <a:solidFill>
                <a:schemeClr val="bg1"/>
              </a:solidFill>
              <a:latin typeface="Arial" pitchFamily="34" charset="0"/>
              <a:cs typeface="Arial" pitchFamily="34" charset="0"/>
            </a:endParaRPr>
          </a:p>
        </p:txBody>
      </p:sp>
      <p:grpSp>
        <p:nvGrpSpPr>
          <p:cNvPr id="28" name="Group 27"/>
          <p:cNvGrpSpPr/>
          <p:nvPr/>
        </p:nvGrpSpPr>
        <p:grpSpPr>
          <a:xfrm>
            <a:off x="5123328" y="4908176"/>
            <a:ext cx="2084294" cy="1694330"/>
            <a:chOff x="5123328" y="4908176"/>
            <a:chExt cx="2084294" cy="1694330"/>
          </a:xfrm>
        </p:grpSpPr>
        <p:sp>
          <p:nvSpPr>
            <p:cNvPr id="26" name="Left Arrow 25"/>
            <p:cNvSpPr/>
            <p:nvPr/>
          </p:nvSpPr>
          <p:spPr>
            <a:xfrm>
              <a:off x="5123328" y="4908176"/>
              <a:ext cx="2084294" cy="1694330"/>
            </a:xfrm>
            <a:prstGeom prst="lef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latin typeface="Times New Roman" pitchFamily="18" charset="0"/>
                <a:cs typeface="Times New Roman" pitchFamily="18" charset="0"/>
              </a:endParaRPr>
            </a:p>
          </p:txBody>
        </p:sp>
        <p:graphicFrame>
          <p:nvGraphicFramePr>
            <p:cNvPr id="27" name="Object 26"/>
            <p:cNvGraphicFramePr>
              <a:graphicFrameLocks noChangeAspect="1"/>
            </p:cNvGraphicFramePr>
            <p:nvPr/>
          </p:nvGraphicFramePr>
          <p:xfrm>
            <a:off x="5916800" y="5342778"/>
            <a:ext cx="723900" cy="749300"/>
          </p:xfrm>
          <a:graphic>
            <a:graphicData uri="http://schemas.openxmlformats.org/presentationml/2006/ole">
              <mc:AlternateContent xmlns:mc="http://schemas.openxmlformats.org/markup-compatibility/2006">
                <mc:Choice xmlns:v="urn:schemas-microsoft-com:vml" Requires="v">
                  <p:oleObj name="Equation" r:id="rId4" imgW="723600" imgH="749160" progId="Equation.DSMT4">
                    <p:embed/>
                  </p:oleObj>
                </mc:Choice>
                <mc:Fallback>
                  <p:oleObj name="Equation" r:id="rId4" imgW="723600" imgH="7491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6800" y="5342778"/>
                          <a:ext cx="723900"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29" name="Picture 6" descr="Ảnh động Powerpoint CTU">
            <a:hlinkClick r:id="rId6"/>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908632" y="6096000"/>
            <a:ext cx="1283368"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ox(i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23"/>
                                        </p:tgtEl>
                                      </p:cBhvr>
                                    </p:animEffect>
                                    <p:set>
                                      <p:cBhvr>
                                        <p:cTn id="32" dur="1" fill="hold">
                                          <p:stCondLst>
                                            <p:cond delay="499"/>
                                          </p:stCondLst>
                                        </p:cTn>
                                        <p:tgtEl>
                                          <p:spTgt spid="23"/>
                                        </p:tgtEl>
                                        <p:attrNameLst>
                                          <p:attrName>style.visibility</p:attrName>
                                        </p:attrNameLst>
                                      </p:cBhvr>
                                      <p:to>
                                        <p:strVal val="hidden"/>
                                      </p:to>
                                    </p:set>
                                  </p:childTnLst>
                                </p:cTn>
                              </p:par>
                              <p:par>
                                <p:cTn id="33" presetID="4" presetClass="entr" presetSubtype="16"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ox(in)">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ox(in)">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xit" presetSubtype="16" fill="hold" grpId="1" nodeType="clickEffect">
                                  <p:stCondLst>
                                    <p:cond delay="0"/>
                                  </p:stCondLst>
                                  <p:childTnLst>
                                    <p:animEffect transition="out" filter="box(in)">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par>
                                <p:cTn id="46" presetID="4" presetClass="entr" presetSubtype="16"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ox(in)">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animBg="1"/>
      <p:bldP spid="21" grpId="0"/>
      <p:bldP spid="23" grpId="0" animBg="1"/>
      <p:bldP spid="23" grpId="1" animBg="1"/>
      <p:bldP spid="24" grpId="0" animBg="1"/>
      <p:bldP spid="25" grpId="0" animBg="1"/>
      <p:bldP spid="2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1841</TotalTime>
  <Words>2174</Words>
  <Application>Microsoft Office PowerPoint</Application>
  <PresentationFormat>Widescreen</PresentationFormat>
  <Paragraphs>234</Paragraphs>
  <Slides>36</Slides>
  <Notes>26</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1" baseType="lpstr">
      <vt:lpstr>Times New Roman</vt:lpstr>
      <vt:lpstr>Arial</vt:lpstr>
      <vt:lpstr>Calibri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179</cp:revision>
  <dcterms:created xsi:type="dcterms:W3CDTF">2021-06-21T15:30:30Z</dcterms:created>
  <dcterms:modified xsi:type="dcterms:W3CDTF">2023-06-27T05:10:26Z</dcterms:modified>
</cp:coreProperties>
</file>