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62" r:id="rId14"/>
    <p:sldId id="263" r:id="rId15"/>
    <p:sldId id="256" r:id="rId16"/>
    <p:sldId id="257" r:id="rId17"/>
    <p:sldId id="264" r:id="rId18"/>
    <p:sldId id="265" r:id="rId19"/>
    <p:sldId id="266" r:id="rId20"/>
    <p:sldId id="267" r:id="rId21"/>
    <p:sldId id="299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7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5" Type="http://schemas.openxmlformats.org/officeDocument/2006/relationships/image" Target="../media/image95.wmf"/><Relationship Id="rId4" Type="http://schemas.openxmlformats.org/officeDocument/2006/relationships/image" Target="../media/image9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187E-076B-4B4E-95C6-CC69AF432724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1649F-5D5F-452A-AEBA-D7CDADC38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8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43.49963" units="1/cm"/>
          <inkml:channelProperty channel="Y" name="resolution" value="1144.09912" units="1/cm"/>
          <inkml:channelProperty channel="T" name="resolution" value="1" units="1/dev"/>
        </inkml:channelProperties>
      </inkml:inkSource>
      <inkml:timestamp xml:id="ts0" timeString="2022-10-05T01:56:58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23095 17134 0,'0'0'0,"0"0"15,0 0-15,0 0 16,-5 3-16,-5-3 16,-11 0-1,-40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36D16-9C38-4E21-B41F-D4F1909FCFD7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03A56-708C-455F-A67D-1E4A23DD1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6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6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9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86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7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94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E31E5-9C54-4096-9F33-FBA5205F8935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microsoft.com/office/2007/relationships/hdphoto" Target="../media/hdphoto5.wdp"/><Relationship Id="rId18" Type="http://schemas.openxmlformats.org/officeDocument/2006/relationships/image" Target="../media/image5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57.png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17" Type="http://schemas.openxmlformats.org/officeDocument/2006/relationships/slide" Target="slide1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openxmlformats.org/officeDocument/2006/relationships/image" Target="../media/image56.png"/><Relationship Id="rId1" Type="http://schemas.microsoft.com/office/2007/relationships/media" Target="../media/media1.mp3"/><Relationship Id="rId6" Type="http://schemas.openxmlformats.org/officeDocument/2006/relationships/image" Target="../media/image4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openxmlformats.org/officeDocument/2006/relationships/image" Target="../media/image53.png"/><Relationship Id="rId10" Type="http://schemas.openxmlformats.org/officeDocument/2006/relationships/image" Target="../media/image50.png"/><Relationship Id="rId19" Type="http://schemas.openxmlformats.org/officeDocument/2006/relationships/image" Target="../media/image55.png"/><Relationship Id="rId4" Type="http://schemas.openxmlformats.org/officeDocument/2006/relationships/image" Target="../media/image47.png"/><Relationship Id="rId9" Type="http://schemas.microsoft.com/office/2007/relationships/hdphoto" Target="../media/hdphoto3.wdp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44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60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63.png"/><Relationship Id="rId18" Type="http://schemas.openxmlformats.org/officeDocument/2006/relationships/slide" Target="slide20.xml"/><Relationship Id="rId26" Type="http://schemas.openxmlformats.org/officeDocument/2006/relationships/image" Target="../media/image69.png"/><Relationship Id="rId3" Type="http://schemas.microsoft.com/office/2007/relationships/hdphoto" Target="../media/hdphoto1.wdp"/><Relationship Id="rId21" Type="http://schemas.openxmlformats.org/officeDocument/2006/relationships/image" Target="../media/image66.gif"/><Relationship Id="rId7" Type="http://schemas.openxmlformats.org/officeDocument/2006/relationships/image" Target="../media/image61.png"/><Relationship Id="rId12" Type="http://schemas.openxmlformats.org/officeDocument/2006/relationships/slide" Target="slide18.xml"/><Relationship Id="rId17" Type="http://schemas.microsoft.com/office/2007/relationships/hdphoto" Target="../media/hdphoto11.wdp"/><Relationship Id="rId25" Type="http://schemas.openxmlformats.org/officeDocument/2006/relationships/image" Target="../media/image68.png"/><Relationship Id="rId2" Type="http://schemas.openxmlformats.org/officeDocument/2006/relationships/image" Target="../media/image47.png"/><Relationship Id="rId16" Type="http://schemas.openxmlformats.org/officeDocument/2006/relationships/image" Target="../media/image64.png"/><Relationship Id="rId20" Type="http://schemas.microsoft.com/office/2007/relationships/hdphoto" Target="../media/hdphoto12.wdp"/><Relationship Id="rId29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microsoft.com/office/2007/relationships/hdphoto" Target="../media/hdphoto9.wdp"/><Relationship Id="rId24" Type="http://schemas.openxmlformats.org/officeDocument/2006/relationships/image" Target="../media/image67.png"/><Relationship Id="rId5" Type="http://schemas.microsoft.com/office/2007/relationships/hdphoto" Target="../media/hdphoto2.wdp"/><Relationship Id="rId15" Type="http://schemas.openxmlformats.org/officeDocument/2006/relationships/slide" Target="slide19.xml"/><Relationship Id="rId23" Type="http://schemas.microsoft.com/office/2007/relationships/hdphoto" Target="../media/hdphoto3.wdp"/><Relationship Id="rId28" Type="http://schemas.openxmlformats.org/officeDocument/2006/relationships/image" Target="../media/image70.png"/><Relationship Id="rId10" Type="http://schemas.openxmlformats.org/officeDocument/2006/relationships/image" Target="../media/image62.png"/><Relationship Id="rId19" Type="http://schemas.openxmlformats.org/officeDocument/2006/relationships/image" Target="../media/image65.png"/><Relationship Id="rId4" Type="http://schemas.openxmlformats.org/officeDocument/2006/relationships/image" Target="../media/image48.png"/><Relationship Id="rId9" Type="http://schemas.openxmlformats.org/officeDocument/2006/relationships/slide" Target="slide17.xml"/><Relationship Id="rId14" Type="http://schemas.microsoft.com/office/2007/relationships/hdphoto" Target="../media/hdphoto10.wdp"/><Relationship Id="rId22" Type="http://schemas.openxmlformats.org/officeDocument/2006/relationships/image" Target="../media/image49.png"/><Relationship Id="rId27" Type="http://schemas.openxmlformats.org/officeDocument/2006/relationships/image" Target="../media/image55.png"/><Relationship Id="rId30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73.wmf"/><Relationship Id="rId3" Type="http://schemas.openxmlformats.org/officeDocument/2006/relationships/audio" Target="../media/media2.mp3"/><Relationship Id="rId21" Type="http://schemas.openxmlformats.org/officeDocument/2006/relationships/oleObject" Target="../embeddings/oleObject30.bin"/><Relationship Id="rId7" Type="http://schemas.openxmlformats.org/officeDocument/2006/relationships/image" Target="../media/image58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28.bin"/><Relationship Id="rId2" Type="http://schemas.microsoft.com/office/2007/relationships/media" Target="../media/media2.mp3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.xml"/><Relationship Id="rId11" Type="http://schemas.microsoft.com/office/2007/relationships/hdphoto" Target="../media/hdphoto7.wdp"/><Relationship Id="rId5" Type="http://schemas.openxmlformats.org/officeDocument/2006/relationships/audio" Target="../media/media3.mp3"/><Relationship Id="rId15" Type="http://schemas.openxmlformats.org/officeDocument/2006/relationships/oleObject" Target="../embeddings/oleObject27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29.bin"/><Relationship Id="rId4" Type="http://schemas.microsoft.com/office/2007/relationships/media" Target="../media/media3.mp3"/><Relationship Id="rId9" Type="http://schemas.openxmlformats.org/officeDocument/2006/relationships/image" Target="../media/image60.png"/><Relationship Id="rId14" Type="http://schemas.openxmlformats.org/officeDocument/2006/relationships/image" Target="../media/image71.wmf"/><Relationship Id="rId22" Type="http://schemas.openxmlformats.org/officeDocument/2006/relationships/image" Target="../media/image7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78.wmf"/><Relationship Id="rId3" Type="http://schemas.openxmlformats.org/officeDocument/2006/relationships/audio" Target="../media/media2.mp3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58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33.bin"/><Relationship Id="rId2" Type="http://schemas.microsoft.com/office/2007/relationships/media" Target="../media/media2.mp3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11" Type="http://schemas.microsoft.com/office/2007/relationships/hdphoto" Target="../media/hdphoto7.wdp"/><Relationship Id="rId5" Type="http://schemas.openxmlformats.org/officeDocument/2006/relationships/audio" Target="../media/media3.mp3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34.bin"/><Relationship Id="rId4" Type="http://schemas.microsoft.com/office/2007/relationships/media" Target="../media/media3.mp3"/><Relationship Id="rId9" Type="http://schemas.openxmlformats.org/officeDocument/2006/relationships/image" Target="../media/image60.png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83.wmf"/><Relationship Id="rId3" Type="http://schemas.openxmlformats.org/officeDocument/2006/relationships/audio" Target="../media/media2.mp3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58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38.bin"/><Relationship Id="rId2" Type="http://schemas.microsoft.com/office/2007/relationships/media" Target="../media/media2.mp3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7.vml"/><Relationship Id="rId6" Type="http://schemas.openxmlformats.org/officeDocument/2006/relationships/slideLayout" Target="../slideLayouts/slideLayout1.xml"/><Relationship Id="rId11" Type="http://schemas.microsoft.com/office/2007/relationships/hdphoto" Target="../media/hdphoto7.wdp"/><Relationship Id="rId5" Type="http://schemas.openxmlformats.org/officeDocument/2006/relationships/audio" Target="../media/media3.mp3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39.bin"/><Relationship Id="rId4" Type="http://schemas.microsoft.com/office/2007/relationships/media" Target="../media/media3.mp3"/><Relationship Id="rId9" Type="http://schemas.openxmlformats.org/officeDocument/2006/relationships/image" Target="../media/image60.png"/><Relationship Id="rId14" Type="http://schemas.openxmlformats.org/officeDocument/2006/relationships/image" Target="../media/image81.wmf"/><Relationship Id="rId22" Type="http://schemas.openxmlformats.org/officeDocument/2006/relationships/image" Target="../media/image8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88.wmf"/><Relationship Id="rId3" Type="http://schemas.openxmlformats.org/officeDocument/2006/relationships/audio" Target="../media/media2.mp3"/><Relationship Id="rId21" Type="http://schemas.openxmlformats.org/officeDocument/2006/relationships/oleObject" Target="../embeddings/oleObject45.bin"/><Relationship Id="rId7" Type="http://schemas.openxmlformats.org/officeDocument/2006/relationships/image" Target="../media/image58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43.bin"/><Relationship Id="rId2" Type="http://schemas.microsoft.com/office/2007/relationships/media" Target="../media/media2.mp3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8.vml"/><Relationship Id="rId6" Type="http://schemas.openxmlformats.org/officeDocument/2006/relationships/slideLayout" Target="../slideLayouts/slideLayout1.xml"/><Relationship Id="rId11" Type="http://schemas.microsoft.com/office/2007/relationships/hdphoto" Target="../media/hdphoto7.wdp"/><Relationship Id="rId5" Type="http://schemas.openxmlformats.org/officeDocument/2006/relationships/audio" Target="../media/media3.mp3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44.bin"/><Relationship Id="rId4" Type="http://schemas.microsoft.com/office/2007/relationships/media" Target="../media/media3.mp3"/><Relationship Id="rId9" Type="http://schemas.openxmlformats.org/officeDocument/2006/relationships/image" Target="../media/image60.png"/><Relationship Id="rId14" Type="http://schemas.openxmlformats.org/officeDocument/2006/relationships/image" Target="../media/image86.wmf"/><Relationship Id="rId22" Type="http://schemas.openxmlformats.org/officeDocument/2006/relationships/image" Target="../media/image9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93.wmf"/><Relationship Id="rId3" Type="http://schemas.openxmlformats.org/officeDocument/2006/relationships/audio" Target="../media/media2.mp3"/><Relationship Id="rId21" Type="http://schemas.openxmlformats.org/officeDocument/2006/relationships/oleObject" Target="../embeddings/oleObject50.bin"/><Relationship Id="rId7" Type="http://schemas.openxmlformats.org/officeDocument/2006/relationships/image" Target="../media/image58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48.bin"/><Relationship Id="rId2" Type="http://schemas.microsoft.com/office/2007/relationships/media" Target="../media/media2.mp3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1" Type="http://schemas.openxmlformats.org/officeDocument/2006/relationships/vmlDrawing" Target="../drawings/vmlDrawing9.vml"/><Relationship Id="rId6" Type="http://schemas.openxmlformats.org/officeDocument/2006/relationships/slideLayout" Target="../slideLayouts/slideLayout1.xml"/><Relationship Id="rId11" Type="http://schemas.microsoft.com/office/2007/relationships/hdphoto" Target="../media/hdphoto7.wdp"/><Relationship Id="rId5" Type="http://schemas.openxmlformats.org/officeDocument/2006/relationships/audio" Target="../media/media3.mp3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59.png"/><Relationship Id="rId19" Type="http://schemas.openxmlformats.org/officeDocument/2006/relationships/oleObject" Target="../embeddings/oleObject49.bin"/><Relationship Id="rId4" Type="http://schemas.microsoft.com/office/2007/relationships/media" Target="../media/media3.mp3"/><Relationship Id="rId9" Type="http://schemas.openxmlformats.org/officeDocument/2006/relationships/image" Target="../media/image60.png"/><Relationship Id="rId14" Type="http://schemas.openxmlformats.org/officeDocument/2006/relationships/image" Target="../media/image91.wmf"/><Relationship Id="rId22" Type="http://schemas.openxmlformats.org/officeDocument/2006/relationships/image" Target="../media/image9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png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9.bin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24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9.png"/><Relationship Id="rId4" Type="http://schemas.openxmlformats.org/officeDocument/2006/relationships/image" Target="../media/image7.wmf"/><Relationship Id="rId9" Type="http://schemas.openxmlformats.org/officeDocument/2006/relationships/image" Target="../media/image9.wmf"/><Relationship Id="rId14" Type="http://schemas.openxmlformats.org/officeDocument/2006/relationships/image" Target="../media/image18.png"/><Relationship Id="rId22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image" Target="../media/image25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8.wmf"/><Relationship Id="rId5" Type="http://schemas.openxmlformats.org/officeDocument/2006/relationships/image" Target="../media/image7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23.bin"/><Relationship Id="rId3" Type="http://schemas.openxmlformats.org/officeDocument/2006/relationships/image" Target="../media/image35.png"/><Relationship Id="rId21" Type="http://schemas.openxmlformats.org/officeDocument/2006/relationships/image" Target="../media/image33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png"/><Relationship Id="rId5" Type="http://schemas.openxmlformats.org/officeDocument/2006/relationships/image" Target="../media/image26.wmf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36.png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vanvat.net/hinhanh/anhto/14816clip-art-hoa-de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2" y="3086695"/>
            <a:ext cx="2656285" cy="364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2" y="4910138"/>
            <a:ext cx="372903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08586" y="418327"/>
            <a:ext cx="6711004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0440" y="1747867"/>
            <a:ext cx="5898025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5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</a:t>
            </a:r>
          </a:p>
          <a:p>
            <a:pPr algn="ctr">
              <a:defRPr/>
            </a:pPr>
            <a:r>
              <a:rPr lang="en-US" sz="405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6299" y="3957002"/>
            <a:ext cx="496062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 8</a:t>
            </a:r>
            <a:endParaRPr lang="en-US" alt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bé học bài clipart Clip art clipart - Illustration, Drawing,  Graphics, transparen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7" y="337256"/>
            <a:ext cx="6859588" cy="381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7050" y="4471989"/>
            <a:ext cx="605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2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381001"/>
                <a:ext cx="8458200" cy="1058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Luyện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</m:den>
                      </m:f>
                      <m:r>
                        <a:rPr lang="en-US" sz="200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2000">
                          <a:latin typeface="Cambria Math"/>
                          <a:cs typeface="Times New Roman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81000"/>
                <a:ext cx="8458200" cy="1058495"/>
              </a:xfrm>
              <a:prstGeom prst="rect">
                <a:avLst/>
              </a:prstGeom>
              <a:blipFill rotWithShape="1">
                <a:blip r:embed="rId2"/>
                <a:stretch>
                  <a:fillRect l="-1081" t="-4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76800" y="1524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66900" y="1714500"/>
                <a:ext cx="8153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Có: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 −3=3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−1=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 −1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Cambria Math"/>
                    <a:ea typeface="Cambria Math"/>
                    <a:cs typeface="Times New Roman" pitchFamily="18" charset="0"/>
                  </a:rPr>
                  <a:t>⟹ </a:t>
                </a:r>
                <a:r>
                  <a:rPr lang="en-US" sz="2000" dirty="0" err="1">
                    <a:latin typeface="Cambria Math"/>
                    <a:ea typeface="Cambria Math"/>
                    <a:cs typeface="Times New Roman" pitchFamily="18" charset="0"/>
                  </a:rPr>
                  <a:t>MTC</a:t>
                </a:r>
                <a:r>
                  <a:rPr lang="en-US" sz="2000" dirty="0">
                    <a:latin typeface="Cambria Math"/>
                    <a:ea typeface="Cambria Math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3(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 −1)(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+1)(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714500"/>
                <a:ext cx="8153400" cy="1513876"/>
              </a:xfrm>
              <a:prstGeom prst="rect">
                <a:avLst/>
              </a:prstGeom>
              <a:blipFill rotWithShape="1">
                <a:blip r:embed="rId3"/>
                <a:stretch>
                  <a:fillRect l="-1121" b="-5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05000" y="3422074"/>
                <a:ext cx="8305800" cy="2073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−3</m:t>
                          </m:r>
                        </m:den>
                      </m:f>
                      <m:r>
                        <a:rPr lang="vi-VN" sz="20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itchFamily="18" charset="0"/>
                              <a:ea typeface="Cambria Math" pitchFamily="18" charset="0"/>
                            </a:rPr>
                            <m:t>1.(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3(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000" i="1">
                          <a:latin typeface="Cambria Math" pitchFamily="18" charset="0"/>
                          <a:ea typeface="Cambria Math" pitchFamily="18" charset="0"/>
                        </a:rPr>
                        <m:t>   </m:t>
                      </m:r>
                      <m:r>
                        <a:rPr lang="vi-VN" sz="20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itchFamily="18" charset="0"/>
                              <a:ea typeface="Cambria Math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3(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2000" i="1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1.3.(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3(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+1)(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−1)(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vi-VN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000" i="1">
                          <a:latin typeface="Cambria Math" pitchFamily="18" charset="0"/>
                          <a:ea typeface="Cambria Math" pitchFamily="18" charset="0"/>
                        </a:rPr>
                        <m:t>     </m:t>
                      </m:r>
                      <m:eqArr>
                        <m:eqArr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eqArrPr>
                        <m:e>
                          <m:r>
                            <a:rPr lang="en-US" sz="2000" i="1">
                              <a:latin typeface="Cambria Math" pitchFamily="18" charset="0"/>
                              <a:ea typeface="Cambria Math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3(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+1)(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itchFamily="18" charset="0"/>
                                  <a:ea typeface="Cambria Math" pitchFamily="18" charset="0"/>
                                </a:rPr>
                                <m:t>−1)(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+1)</m:t>
                              </m:r>
                            </m:den>
                          </m:f>
                        </m:e>
                      </m:eqArr>
                    </m:oMath>
                  </m:oMathPara>
                </a14:m>
                <a:endParaRPr lang="en-US" sz="2000" i="1" dirty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2073"/>
                <a:ext cx="8305800" cy="2073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54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6200"/>
            <a:ext cx="278037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28" y="3339044"/>
            <a:ext cx="1397543" cy="126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36" y="3560375"/>
            <a:ext cx="1066800" cy="124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1368640" y="1014553"/>
                <a:ext cx="3657600" cy="1524000"/>
              </a:xfrm>
              <a:prstGeom prst="wedgeRoundRectCallout">
                <a:avLst>
                  <a:gd name="adj1" fmla="val -27976"/>
                  <a:gd name="adj2" fmla="val 110208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−1 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𝑣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MTC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−1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40" y="1014553"/>
                <a:ext cx="3657600" cy="1524000"/>
              </a:xfrm>
              <a:prstGeom prst="wedgeRoundRectCallout">
                <a:avLst>
                  <a:gd name="adj1" fmla="val -27976"/>
                  <a:gd name="adj2" fmla="val 110208"/>
                  <a:gd name="adj3" fmla="val 16667"/>
                </a:avLst>
              </a:prstGeom>
              <a:blipFill rotWithShape="0">
                <a:blip r:embed="rId5"/>
                <a:stretch>
                  <a:fillRect l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ular Callout 4"/>
              <p:cNvSpPr/>
              <p:nvPr/>
            </p:nvSpPr>
            <p:spPr>
              <a:xfrm>
                <a:off x="7603724" y="785953"/>
                <a:ext cx="3124200" cy="1752600"/>
              </a:xfrm>
              <a:prstGeom prst="wedgeRoundRectCallout">
                <a:avLst>
                  <a:gd name="adj1" fmla="val 10653"/>
                  <a:gd name="adj2" fmla="val 104397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MTC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 −1</m:t>
                        </m:r>
                      </m:e>
                    </m:d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chứ!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724" y="785953"/>
                <a:ext cx="3124200" cy="1752600"/>
              </a:xfrm>
              <a:prstGeom prst="wedgeRoundRectCallout">
                <a:avLst>
                  <a:gd name="adj1" fmla="val 10653"/>
                  <a:gd name="adj2" fmla="val 104397"/>
                  <a:gd name="adj3" fmla="val 16667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798" y="4953001"/>
                <a:ext cx="8458202" cy="63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Bạn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chọn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−1)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8" y="4953000"/>
                <a:ext cx="8458202" cy="634213"/>
              </a:xfrm>
              <a:prstGeom prst="rect">
                <a:avLst/>
              </a:prstGeom>
              <a:blipFill rotWithShape="1">
                <a:blip r:embed="rId7"/>
                <a:stretch>
                  <a:fillRect l="-1081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835" y="4773278"/>
            <a:ext cx="6885214" cy="4105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741384" y="4423823"/>
            <a:ext cx="5630687" cy="4105935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7892596" y="5927440"/>
            <a:ext cx="1299385" cy="1034291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737930" y="5959646"/>
            <a:ext cx="1282103" cy="1034291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590665" y="5927714"/>
            <a:ext cx="1286894" cy="1034291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428684" y="5949335"/>
            <a:ext cx="1282898" cy="1034291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3119243" y="5949334"/>
            <a:ext cx="1401866" cy="1034291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429" b="90000" l="0" r="99349">
                          <a14:backgroundMark x1="26221" y1="16429" x2="38925" y2="15000"/>
                          <a14:backgroundMark x1="24756" y1="16429" x2="26384" y2="16429"/>
                          <a14:backgroundMark x1="52606" y1="13571" x2="57980" y2="14286"/>
                          <a14:backgroundMark x1="53583" y1="15714" x2="50163" y2="15000"/>
                          <a14:backgroundMark x1="62052" y1="13571" x2="70195" y2="11429"/>
                          <a14:backgroundMark x1="82573" y1="8571" x2="85505" y2="8571"/>
                          <a14:backgroundMark x1="92182" y1="8571" x2="95440" y2="19286"/>
                          <a14:backgroundMark x1="92182" y1="7143" x2="86808" y2="7857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97" y="5080156"/>
            <a:ext cx="1121321" cy="112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100000" l="0" r="1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02698" y="-46853"/>
            <a:ext cx="6986607" cy="449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0688" y="817907"/>
            <a:ext cx="5055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CHẮP CÁNH ƯỚC MƠ</a:t>
            </a:r>
          </a:p>
        </p:txBody>
      </p:sp>
      <p:pic>
        <p:nvPicPr>
          <p:cNvPr id="33" name="Picture 32" descr="C:\Users\ADMIN\Desktop\Tai nguyen thiet ke tro choi\Angry birds epic birds\1505573783630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235" y="2353411"/>
            <a:ext cx="1152193" cy="7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21" y="5190877"/>
            <a:ext cx="586883" cy="95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436" y="5300870"/>
            <a:ext cx="680911" cy="955619"/>
          </a:xfrm>
          <a:prstGeom prst="rect">
            <a:avLst/>
          </a:prstGeom>
        </p:spPr>
      </p:pic>
      <p:pic>
        <p:nvPicPr>
          <p:cNvPr id="10" name="TiengKhenTayBa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26548" y="29386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9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 numSld="8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26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03" y="452812"/>
            <a:ext cx="8752115" cy="57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09033" y="1702780"/>
            <a:ext cx="69594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8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0" y="5878486"/>
            <a:ext cx="1541130" cy="6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9803280" y="6168240"/>
              <a:ext cx="35280" cy="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9920" y="6158880"/>
                <a:ext cx="5400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4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7147" y="3984496"/>
            <a:ext cx="8255000" cy="49227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96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019" flipH="1">
            <a:off x="7038439" y="4566952"/>
            <a:ext cx="5941277" cy="4332420"/>
          </a:xfrm>
          <a:prstGeom prst="rect">
            <a:avLst/>
          </a:prstGeom>
        </p:spPr>
      </p:pic>
      <p:pic>
        <p:nvPicPr>
          <p:cNvPr id="61" name="Picture 3" descr="C:\Users\ADMIN\Desktop\Tai nguyen thiet ke tro choi\Bảng gỗ\1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126" y="-28987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ADMIN\Desktop\Tai nguyen thiet ke tro choi\Bảng gỗ\2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184" y="-3318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ADMIN\Desktop\Tai nguyen thiet ke tro choi\Bảng gỗ\3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49" y="-55583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" descr="C:\Users\ADMIN\Desktop\Tai nguyen thiet ke tro choi\Bảng gỗ\4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68" y="-15517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Tai nguyen thiet ke tro choi\Bảng gỗ\5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6" y="-15516"/>
            <a:ext cx="813476" cy="8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89" y="3953109"/>
            <a:ext cx="9528476" cy="385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2262585" y="1749288"/>
            <a:ext cx="5971460" cy="2873317"/>
          </a:xfrm>
          <a:prstGeom prst="wedgeEllipseCallout">
            <a:avLst>
              <a:gd name="adj1" fmla="val -29099"/>
              <a:gd name="adj2" fmla="val 7994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Chúng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cháu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cảm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ơn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bác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rất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8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nhiều</a:t>
            </a:r>
            <a:r>
              <a:rPr lang="en-US" sz="48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!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7394578" y="6012867"/>
            <a:ext cx="1371059" cy="931229"/>
            <a:chOff x="7874128" y="5679058"/>
            <a:chExt cx="1557892" cy="127676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483" y="5679058"/>
              <a:ext cx="1535537" cy="127676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128" y="5879525"/>
              <a:ext cx="1518774" cy="292255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6206848" y="6049665"/>
            <a:ext cx="1352824" cy="931229"/>
            <a:chOff x="6482861" y="5717172"/>
            <a:chExt cx="1537172" cy="12767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861" y="5717172"/>
              <a:ext cx="1535537" cy="1276763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1259" y="5904615"/>
              <a:ext cx="1518774" cy="292255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998539" y="6015599"/>
            <a:ext cx="1357880" cy="931229"/>
            <a:chOff x="5109357" y="5685240"/>
            <a:chExt cx="1542917" cy="127676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737" y="5685240"/>
              <a:ext cx="1535537" cy="1276763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357" y="5925926"/>
              <a:ext cx="1518774" cy="292255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3766780" y="6033347"/>
            <a:ext cx="1353663" cy="931229"/>
            <a:chOff x="3709629" y="5706861"/>
            <a:chExt cx="1538126" cy="1276763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218" y="5706861"/>
              <a:ext cx="1535537" cy="127676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9629" y="5939896"/>
              <a:ext cx="1518774" cy="2922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2406423" y="6033346"/>
            <a:ext cx="1479193" cy="931229"/>
            <a:chOff x="2151235" y="5706860"/>
            <a:chExt cx="1680762" cy="1276763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0" b="100000" l="0" r="100000">
                          <a14:backgroundMark x1="22697" y1="48454" x2="22697" y2="50000"/>
                          <a14:backgroundMark x1="25658" y1="60309" x2="25658" y2="62887"/>
                          <a14:backgroundMark x1="75329" y1="46907" x2="75329" y2="48969"/>
                          <a14:backgroundMark x1="73026" y1="61340" x2="73026" y2="64433"/>
                          <a14:backgroundMark x1="72697" y1="59278" x2="72697" y2="59278"/>
                          <a14:backgroundMark x1="43421" y1="4124" x2="43421" y2="5670"/>
                          <a14:backgroundMark x1="43092" y1="6701" x2="43092" y2="8763"/>
                          <a14:backgroundMark x1="49342" y1="8763" x2="49342" y2="8763"/>
                          <a14:backgroundMark x1="55592" y1="5155" x2="55592" y2="7732"/>
                          <a14:backgroundMark x1="37500" y1="6186" x2="37500" y2="6186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706860"/>
              <a:ext cx="1680762" cy="1276763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235" y="5954111"/>
              <a:ext cx="1680762" cy="29225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046" y="4977210"/>
            <a:ext cx="1183173" cy="11831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606" y="5297385"/>
            <a:ext cx="586883" cy="95802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205" y="5351871"/>
            <a:ext cx="675991" cy="849050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04" y="93647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-0.09063 0.00162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2 0.01111 L -0.22778 0.0111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78 2.96296E-6 L -0.33386 2.96296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1 2.96296E-6 L -0.4592 0.01527 " pathEditMode="relative" rAng="0" ptsTypes="AA">
                                      <p:cBhvr>
                                        <p:cTn id="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92 0.01528 L -0.58819 0.0240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82 0.02408 L -0.74774 -0.0268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78472 0.0037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36" y="1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79549 0.00903 " pathEditMode="relative" rAng="0" ptsTypes="AA">
                                      <p:cBhvr>
                                        <p:cTn id="10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7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55" y="6267451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15" y="241370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24411" y="3771272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</a:rPr>
              <a:t>A.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573342" y="3821593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FF"/>
                </a:solidFill>
              </a:rPr>
              <a:t>D.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10419" y="3796571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FF"/>
                </a:solidFill>
              </a:rPr>
              <a:t>C.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7276" y="3783894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>
                <a:solidFill>
                  <a:srgbClr val="0000FF"/>
                </a:solidFill>
              </a:rPr>
              <a:t>. 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4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5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492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23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2205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2186493"/>
            <a:ext cx="609600" cy="609600"/>
          </a:xfrm>
          <a:prstGeom prst="rect">
            <a:avLst/>
          </a:prstGeom>
        </p:spPr>
      </p:pic>
      <p:pic>
        <p:nvPicPr>
          <p:cNvPr id="51" name="Tieng vo tay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3390096"/>
            <a:ext cx="609600" cy="609600"/>
          </a:xfrm>
          <a:prstGeom prst="rect">
            <a:avLst/>
          </a:prstGeom>
        </p:spPr>
      </p:pic>
      <p:pic>
        <p:nvPicPr>
          <p:cNvPr id="52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08352" y="4512442"/>
            <a:ext cx="609600" cy="609600"/>
          </a:xfrm>
          <a:prstGeom prst="rect">
            <a:avLst/>
          </a:prstGeom>
        </p:spPr>
      </p:pic>
      <p:pic>
        <p:nvPicPr>
          <p:cNvPr id="53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52847" y="5298037"/>
            <a:ext cx="609600" cy="609600"/>
          </a:xfrm>
          <a:prstGeom prst="rect">
            <a:avLst/>
          </a:prstGeom>
        </p:spPr>
      </p:pic>
      <p:pic>
        <p:nvPicPr>
          <p:cNvPr id="54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31699" y="6262869"/>
            <a:ext cx="609600" cy="609600"/>
          </a:xfrm>
          <a:prstGeom prst="rect">
            <a:avLst/>
          </a:prstGeom>
        </p:spPr>
      </p:pic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3425036" y="1113911"/>
            <a:ext cx="490978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1.Rút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ta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02539" y="-25275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44122"/>
              </p:ext>
            </p:extLst>
          </p:nvPr>
        </p:nvGraphicFramePr>
        <p:xfrm>
          <a:off x="3557727" y="1521665"/>
          <a:ext cx="1302598" cy="99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2" name="Equation" r:id="rId13" imgW="698197" imgH="533169" progId="Equation.DSMT4">
                  <p:embed/>
                </p:oleObj>
              </mc:Choice>
              <mc:Fallback>
                <p:oleObj name="Equation" r:id="rId13" imgW="698197" imgH="53316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727" y="1521665"/>
                        <a:ext cx="1302598" cy="9902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38662" y="-1829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80970"/>
              </p:ext>
            </p:extLst>
          </p:nvPr>
        </p:nvGraphicFramePr>
        <p:xfrm>
          <a:off x="4677499" y="3790725"/>
          <a:ext cx="1001731" cy="734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3" name="Equation" r:id="rId15" imgW="571252" imgH="418918" progId="Equation.DSMT4">
                  <p:embed/>
                </p:oleObj>
              </mc:Choice>
              <mc:Fallback>
                <p:oleObj name="Equation" r:id="rId15" imgW="571252" imgH="41891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499" y="3790725"/>
                        <a:ext cx="1001731" cy="734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23873"/>
              </p:ext>
            </p:extLst>
          </p:nvPr>
        </p:nvGraphicFramePr>
        <p:xfrm>
          <a:off x="2361145" y="3798839"/>
          <a:ext cx="995314" cy="693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4" name="Equation" r:id="rId17" imgW="596900" imgH="419100" progId="Equation.DSMT4">
                  <p:embed/>
                </p:oleObj>
              </mc:Choice>
              <mc:Fallback>
                <p:oleObj name="Equation" r:id="rId17" imgW="596900" imgH="419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1145" y="3798839"/>
                        <a:ext cx="995314" cy="693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937165"/>
              </p:ext>
            </p:extLst>
          </p:nvPr>
        </p:nvGraphicFramePr>
        <p:xfrm>
          <a:off x="7023607" y="3783893"/>
          <a:ext cx="1046121" cy="71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5" name="Equation" r:id="rId19" imgW="609600" imgH="419100" progId="Equation.DSMT4">
                  <p:embed/>
                </p:oleObj>
              </mc:Choice>
              <mc:Fallback>
                <p:oleObj name="Equation" r:id="rId19" imgW="609600" imgH="4191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607" y="3783893"/>
                        <a:ext cx="1046121" cy="719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03061"/>
              </p:ext>
            </p:extLst>
          </p:nvPr>
        </p:nvGraphicFramePr>
        <p:xfrm>
          <a:off x="9048209" y="3795940"/>
          <a:ext cx="1153339" cy="713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6" name="Equation" r:id="rId21" imgW="672808" imgH="418918" progId="Equation.DSMT4">
                  <p:embed/>
                </p:oleObj>
              </mc:Choice>
              <mc:Fallback>
                <p:oleObj name="Equation" r:id="rId21" imgW="672808" imgH="418918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209" y="3795940"/>
                        <a:ext cx="1153339" cy="7130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3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4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73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73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7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5303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5303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5303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5303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5303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33"/>
            <a:ext cx="12192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046" y="6230465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100" y="225010"/>
            <a:ext cx="8601170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4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5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492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23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2205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2186493"/>
            <a:ext cx="609600" cy="609600"/>
          </a:xfrm>
          <a:prstGeom prst="rect">
            <a:avLst/>
          </a:prstGeom>
        </p:spPr>
      </p:pic>
      <p:sp>
        <p:nvSpPr>
          <p:cNvPr id="56" name="Rounded Rectangle 55"/>
          <p:cNvSpPr/>
          <p:nvPr/>
        </p:nvSpPr>
        <p:spPr>
          <a:xfrm>
            <a:off x="4081067" y="3744649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</a:rPr>
              <a:t>B.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618822" y="3768466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FF"/>
                </a:solidFill>
              </a:rPr>
              <a:t>D.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424807" y="374464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00FF"/>
                </a:solidFill>
              </a:rPr>
              <a:t>C.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719100" y="3755048"/>
            <a:ext cx="1828800" cy="78313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FF"/>
                </a:solidFill>
              </a:rPr>
              <a:t>A.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60" name="Tieng vo tay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63176" y="3336969"/>
            <a:ext cx="609600" cy="609600"/>
          </a:xfrm>
          <a:prstGeom prst="rect">
            <a:avLst/>
          </a:prstGeom>
        </p:spPr>
      </p:pic>
      <p:pic>
        <p:nvPicPr>
          <p:cNvPr id="61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53832" y="4459315"/>
            <a:ext cx="609600" cy="609600"/>
          </a:xfrm>
          <a:prstGeom prst="rect">
            <a:avLst/>
          </a:prstGeom>
        </p:spPr>
      </p:pic>
      <p:pic>
        <p:nvPicPr>
          <p:cNvPr id="62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98327" y="5244910"/>
            <a:ext cx="609600" cy="609600"/>
          </a:xfrm>
          <a:prstGeom prst="rect">
            <a:avLst/>
          </a:prstGeom>
        </p:spPr>
      </p:pic>
      <p:pic>
        <p:nvPicPr>
          <p:cNvPr id="63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77179" y="620974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4243" y="1124418"/>
            <a:ext cx="625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305637"/>
              </p:ext>
            </p:extLst>
          </p:nvPr>
        </p:nvGraphicFramePr>
        <p:xfrm>
          <a:off x="4448686" y="1416102"/>
          <a:ext cx="863542" cy="91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13" imgW="393529" imgH="418918" progId="Equation.DSMT4">
                  <p:embed/>
                </p:oleObj>
              </mc:Choice>
              <mc:Fallback>
                <p:oleObj name="Equation" r:id="rId13" imgW="393529" imgH="418918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686" y="1416102"/>
                        <a:ext cx="863542" cy="91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411688"/>
              </p:ext>
            </p:extLst>
          </p:nvPr>
        </p:nvGraphicFramePr>
        <p:xfrm>
          <a:off x="2265859" y="3754621"/>
          <a:ext cx="1130484" cy="69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15" imgW="723586" imgH="444307" progId="Equation.DSMT4">
                  <p:embed/>
                </p:oleObj>
              </mc:Choice>
              <mc:Fallback>
                <p:oleObj name="Equation" r:id="rId15" imgW="723586" imgH="444307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859" y="3754621"/>
                        <a:ext cx="1130484" cy="693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4"/>
          <p:cNvSpPr>
            <a:spLocks noChangeArrowheads="1"/>
          </p:cNvSpPr>
          <p:nvPr/>
        </p:nvSpPr>
        <p:spPr bwMode="auto">
          <a:xfrm>
            <a:off x="1557218" y="-14880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555776"/>
              </p:ext>
            </p:extLst>
          </p:nvPr>
        </p:nvGraphicFramePr>
        <p:xfrm>
          <a:off x="4541345" y="3710768"/>
          <a:ext cx="1192957" cy="732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17" imgW="723586" imgH="444307" progId="Equation.DSMT4">
                  <p:embed/>
                </p:oleObj>
              </mc:Choice>
              <mc:Fallback>
                <p:oleObj name="Equation" r:id="rId17" imgW="723586" imgH="444307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345" y="3710768"/>
                        <a:ext cx="1192957" cy="732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4812"/>
              </p:ext>
            </p:extLst>
          </p:nvPr>
        </p:nvGraphicFramePr>
        <p:xfrm>
          <a:off x="6898425" y="3686950"/>
          <a:ext cx="1173835" cy="72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19" imgW="723586" imgH="444307" progId="Equation.DSMT4">
                  <p:embed/>
                </p:oleObj>
              </mc:Choice>
              <mc:Fallback>
                <p:oleObj name="Equation" r:id="rId19" imgW="723586" imgH="444307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425" y="3686950"/>
                        <a:ext cx="1173835" cy="7205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76053"/>
              </p:ext>
            </p:extLst>
          </p:nvPr>
        </p:nvGraphicFramePr>
        <p:xfrm>
          <a:off x="9166117" y="3730935"/>
          <a:ext cx="1154153" cy="708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7" name="Equation" r:id="rId21" imgW="723586" imgH="444307" progId="Equation.DSMT4">
                  <p:embed/>
                </p:oleObj>
              </mc:Choice>
              <mc:Fallback>
                <p:oleObj name="Equation" r:id="rId21" imgW="723586" imgH="444307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117" y="3730935"/>
                        <a:ext cx="1154153" cy="7085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68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3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7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10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95455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5303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5303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56" grpId="1" animBg="1"/>
      <p:bldP spid="57" grpId="1" animBg="1"/>
      <p:bldP spid="58" grpId="1" animBg="1"/>
      <p:bldP spid="5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56" y="5934942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6" y="299003"/>
            <a:ext cx="9233980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4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5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492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23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2205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2186493"/>
            <a:ext cx="609600" cy="609600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784166" y="3620809"/>
            <a:ext cx="1828800" cy="1079316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070166" y="3646109"/>
            <a:ext cx="1828800" cy="102892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337457" y="3646109"/>
            <a:ext cx="1828800" cy="1028923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8489766" y="3646209"/>
            <a:ext cx="1828800" cy="1028822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Tieng vo tay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34601" y="3222669"/>
            <a:ext cx="609600" cy="609600"/>
          </a:xfrm>
          <a:prstGeom prst="rect">
            <a:avLst/>
          </a:prstGeom>
        </p:spPr>
      </p:pic>
      <p:pic>
        <p:nvPicPr>
          <p:cNvPr id="68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25257" y="4345015"/>
            <a:ext cx="609600" cy="609600"/>
          </a:xfrm>
          <a:prstGeom prst="rect">
            <a:avLst/>
          </a:prstGeom>
        </p:spPr>
      </p:pic>
      <p:pic>
        <p:nvPicPr>
          <p:cNvPr id="69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69752" y="5130610"/>
            <a:ext cx="609600" cy="609600"/>
          </a:xfrm>
          <a:prstGeom prst="rect">
            <a:avLst/>
          </a:prstGeom>
        </p:spPr>
      </p:pic>
      <p:pic>
        <p:nvPicPr>
          <p:cNvPr id="7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48604" y="6095442"/>
            <a:ext cx="609600" cy="609600"/>
          </a:xfrm>
          <a:prstGeom prst="rect">
            <a:avLst/>
          </a:prstGeom>
        </p:spPr>
      </p:pic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2583115" y="1141442"/>
            <a:ext cx="704124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.VnTime" panose="020B7200000000000000" pitchFamily="34" charset="0"/>
              </a:rPr>
              <a:t>MTC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8581011" y="3878150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0070C0"/>
              </a:solidFill>
              <a:latin typeface=".VnTime" panose="020B7200000000000000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56098"/>
              </p:ext>
            </p:extLst>
          </p:nvPr>
        </p:nvGraphicFramePr>
        <p:xfrm>
          <a:off x="3901440" y="1618628"/>
          <a:ext cx="1314994" cy="69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13" imgW="837836" imgH="431613" progId="Equation.DSMT4">
                  <p:embed/>
                </p:oleObj>
              </mc:Choice>
              <mc:Fallback>
                <p:oleObj name="Equation" r:id="rId13" imgW="837836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40" y="1618628"/>
                        <a:ext cx="1314994" cy="69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301136"/>
              </p:ext>
            </p:extLst>
          </p:nvPr>
        </p:nvGraphicFramePr>
        <p:xfrm>
          <a:off x="9062164" y="3889370"/>
          <a:ext cx="529835" cy="435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15" imgW="253780" imgH="203024" progId="Equation.DSMT4">
                  <p:embed/>
                </p:oleObj>
              </mc:Choice>
              <mc:Fallback>
                <p:oleObj name="Equation" r:id="rId15" imgW="253780" imgH="20302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2164" y="3889370"/>
                        <a:ext cx="529835" cy="4359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187490"/>
              </p:ext>
            </p:extLst>
          </p:nvPr>
        </p:nvGraphicFramePr>
        <p:xfrm>
          <a:off x="6943933" y="3883363"/>
          <a:ext cx="5016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17" imgW="241200" imgH="203040" progId="Equation.DSMT4">
                  <p:embed/>
                </p:oleObj>
              </mc:Choice>
              <mc:Fallback>
                <p:oleObj name="Equation" r:id="rId17" imgW="241200" imgH="2030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933" y="3883363"/>
                        <a:ext cx="501650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07737"/>
              </p:ext>
            </p:extLst>
          </p:nvPr>
        </p:nvGraphicFramePr>
        <p:xfrm>
          <a:off x="2468722" y="3949384"/>
          <a:ext cx="4238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9" name="Equation" r:id="rId19" imgW="203040" imgH="164880" progId="Equation.DSMT4">
                  <p:embed/>
                </p:oleObj>
              </mc:Choice>
              <mc:Fallback>
                <p:oleObj name="Equation" r:id="rId19" imgW="203040" imgH="1648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722" y="3949384"/>
                        <a:ext cx="423863" cy="354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577104"/>
              </p:ext>
            </p:extLst>
          </p:nvPr>
        </p:nvGraphicFramePr>
        <p:xfrm>
          <a:off x="4613728" y="4034646"/>
          <a:ext cx="265112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Equation" r:id="rId21" imgW="126720" imgH="126720" progId="Equation.DSMT4">
                  <p:embed/>
                </p:oleObj>
              </mc:Choice>
              <mc:Fallback>
                <p:oleObj name="Equation" r:id="rId21" imgW="126720" imgH="1267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728" y="4034646"/>
                        <a:ext cx="265112" cy="273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52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2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73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5303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5303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5303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5303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</p:childTnLst>
        </p:cTn>
      </p:par>
    </p:tnLst>
    <p:bldLst>
      <p:bldP spid="55" grpId="1" animBg="1"/>
      <p:bldP spid="64" grpId="1" animBg="1"/>
      <p:bldP spid="65" grpId="1" animBg="1"/>
      <p:bldP spid="6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5"/>
            <a:ext cx="12192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45" y="5715018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495" y="174411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4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5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492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23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2205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8621204" y="3730520"/>
            <a:ext cx="1828800" cy="978988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108423" y="3714868"/>
            <a:ext cx="1828800" cy="99464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451024" y="3755331"/>
            <a:ext cx="1952184" cy="99464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850235" y="3730520"/>
            <a:ext cx="1828800" cy="978989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34601" y="3222669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25257" y="4345015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69752" y="5130610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48604" y="6095442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359681" y="984735"/>
            <a:ext cx="6243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MTC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4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86347"/>
              </p:ext>
            </p:extLst>
          </p:nvPr>
        </p:nvGraphicFramePr>
        <p:xfrm>
          <a:off x="3791734" y="1604370"/>
          <a:ext cx="2659290" cy="837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1" name="Equation" r:id="rId13" imgW="1498600" imgH="469900" progId="Equation.DSMT4">
                  <p:embed/>
                </p:oleObj>
              </mc:Choice>
              <mc:Fallback>
                <p:oleObj name="Equation" r:id="rId13" imgW="1498600" imgH="469900" progId="Equation.DSMT4">
                  <p:embed/>
                  <p:pic>
                    <p:nvPicPr>
                      <p:cNvPr id="0" name="Object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34" y="1604370"/>
                        <a:ext cx="2659290" cy="837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50"/>
          <p:cNvSpPr>
            <a:spLocks noChangeArrowheads="1"/>
          </p:cNvSpPr>
          <p:nvPr/>
        </p:nvSpPr>
        <p:spPr bwMode="auto">
          <a:xfrm>
            <a:off x="2273521" y="379830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27569"/>
              </p:ext>
            </p:extLst>
          </p:nvPr>
        </p:nvGraphicFramePr>
        <p:xfrm>
          <a:off x="1787238" y="3884177"/>
          <a:ext cx="1807384" cy="46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2" name="Equation" r:id="rId15" imgW="1130040" imgH="241200" progId="Equation.DSMT4">
                  <p:embed/>
                </p:oleObj>
              </mc:Choice>
              <mc:Fallback>
                <p:oleObj name="Equation" r:id="rId15" imgW="1130040" imgH="241200" progId="Equation.DSMT4">
                  <p:embed/>
                  <p:pic>
                    <p:nvPicPr>
                      <p:cNvPr id="0" name="Object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238" y="3884177"/>
                        <a:ext cx="1807384" cy="4608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03574"/>
              </p:ext>
            </p:extLst>
          </p:nvPr>
        </p:nvGraphicFramePr>
        <p:xfrm>
          <a:off x="8966201" y="3949701"/>
          <a:ext cx="111601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3" name="Equation" r:id="rId17" imgW="698400" imgH="241200" progId="Equation.DSMT4">
                  <p:embed/>
                </p:oleObj>
              </mc:Choice>
              <mc:Fallback>
                <p:oleObj name="Equation" r:id="rId17" imgW="69840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01" y="3949701"/>
                        <a:ext cx="1116013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110376"/>
              </p:ext>
            </p:extLst>
          </p:nvPr>
        </p:nvGraphicFramePr>
        <p:xfrm>
          <a:off x="6494463" y="3962401"/>
          <a:ext cx="184626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4" name="Equation" r:id="rId19" imgW="1155600" imgH="241200" progId="Equation.DSMT4">
                  <p:embed/>
                </p:oleObj>
              </mc:Choice>
              <mc:Fallback>
                <p:oleObj name="Equation" r:id="rId19" imgW="115560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3962401"/>
                        <a:ext cx="1846262" cy="460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32022"/>
              </p:ext>
            </p:extLst>
          </p:nvPr>
        </p:nvGraphicFramePr>
        <p:xfrm>
          <a:off x="4167188" y="3995738"/>
          <a:ext cx="17065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5" name="Equation" r:id="rId21" imgW="1066680" imgH="203040" progId="Equation.DSMT4">
                  <p:embed/>
                </p:oleObj>
              </mc:Choice>
              <mc:Fallback>
                <p:oleObj name="Equation" r:id="rId21" imgW="1066680" imgH="2030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3995738"/>
                        <a:ext cx="1706562" cy="387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62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1" grpId="1" animBg="1"/>
      <p:bldP spid="52" grpId="1" animBg="1"/>
      <p:bldP spid="53" grpId="1" animBg="1"/>
      <p:bldP spid="5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ởi động trước khi bơi | Kênh sức khỏe | Sài Gòn Tiếp Th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43" y="2649815"/>
            <a:ext cx="7197725" cy="33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53833" y="509886"/>
            <a:ext cx="6312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46"/>
            <a:ext cx="12192000" cy="6854653"/>
          </a:xfrm>
          <a:prstGeom prst="rect">
            <a:avLst/>
          </a:prstGeom>
        </p:spPr>
      </p:pic>
      <p:pic>
        <p:nvPicPr>
          <p:cNvPr id="30" name="Picture 2" descr="C:\Users\ADMIN\Desktop\Tai nguyen thiet ke tro choi\Bảng gỗ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00" y="5851442"/>
            <a:ext cx="1385200" cy="58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345" y="-141592"/>
            <a:ext cx="7447011" cy="3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4489" y="5751596"/>
            <a:ext cx="90244" cy="76328"/>
            <a:chOff x="2455863" y="2411803"/>
            <a:chExt cx="566738" cy="566738"/>
          </a:xfrm>
        </p:grpSpPr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195835" y="6303895"/>
            <a:ext cx="90244" cy="76328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492870" y="6044615"/>
            <a:ext cx="90244" cy="76328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23136" y="6069553"/>
            <a:ext cx="90244" cy="76328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2205726" y="6041737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17696" y="2186493"/>
            <a:ext cx="609600" cy="6096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112599" y="3672390"/>
            <a:ext cx="3486514" cy="98385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824447" y="3560886"/>
            <a:ext cx="3673224" cy="95855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808823" y="5145412"/>
            <a:ext cx="3688848" cy="95888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112599" y="5145411"/>
            <a:ext cx="3486514" cy="1000470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5" name="Tieng vo tay (mp3cut.net)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91751" y="3365544"/>
            <a:ext cx="609600" cy="609600"/>
          </a:xfrm>
          <a:prstGeom prst="rect">
            <a:avLst/>
          </a:prstGeom>
        </p:spPr>
      </p:pic>
      <p:pic>
        <p:nvPicPr>
          <p:cNvPr id="56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582407" y="4487890"/>
            <a:ext cx="609600" cy="609600"/>
          </a:xfrm>
          <a:prstGeom prst="rect">
            <a:avLst/>
          </a:prstGeom>
        </p:spPr>
      </p:pic>
      <p:pic>
        <p:nvPicPr>
          <p:cNvPr id="57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626902" y="5273485"/>
            <a:ext cx="609600" cy="609600"/>
          </a:xfrm>
          <a:prstGeom prst="rect">
            <a:avLst/>
          </a:prstGeom>
        </p:spPr>
      </p:pic>
      <p:pic>
        <p:nvPicPr>
          <p:cNvPr id="58" name="het gio-ok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605754" y="6238317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3296" y="739897"/>
            <a:ext cx="5157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53"/>
          <p:cNvSpPr>
            <a:spLocks noChangeArrowheads="1"/>
          </p:cNvSpPr>
          <p:nvPr/>
        </p:nvSpPr>
        <p:spPr bwMode="auto">
          <a:xfrm>
            <a:off x="149741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095520"/>
              </p:ext>
            </p:extLst>
          </p:nvPr>
        </p:nvGraphicFramePr>
        <p:xfrm>
          <a:off x="4529058" y="1107385"/>
          <a:ext cx="1905581" cy="7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7" name="Equation" r:id="rId13" imgW="1180588" imgH="469696" progId="Equation.DSMT4">
                  <p:embed/>
                </p:oleObj>
              </mc:Choice>
              <mc:Fallback>
                <p:oleObj name="Equation" r:id="rId13" imgW="1180588" imgH="469696" progId="Equation.DSMT4">
                  <p:embed/>
                  <p:pic>
                    <p:nvPicPr>
                      <p:cNvPr id="0" name="Object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058" y="1107385"/>
                        <a:ext cx="1905581" cy="763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55"/>
          <p:cNvSpPr>
            <a:spLocks noChangeArrowheads="1"/>
          </p:cNvSpPr>
          <p:nvPr/>
        </p:nvSpPr>
        <p:spPr bwMode="auto">
          <a:xfrm>
            <a:off x="6410075" y="37088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10303"/>
              </p:ext>
            </p:extLst>
          </p:nvPr>
        </p:nvGraphicFramePr>
        <p:xfrm>
          <a:off x="2155826" y="5308601"/>
          <a:ext cx="3298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8" name="Equation" r:id="rId15" imgW="2323800" imgH="469800" progId="Equation.DSMT4">
                  <p:embed/>
                </p:oleObj>
              </mc:Choice>
              <mc:Fallback>
                <p:oleObj name="Equation" r:id="rId15" imgW="2323800" imgH="469800" progId="Equation.DSMT4">
                  <p:embed/>
                  <p:pic>
                    <p:nvPicPr>
                      <p:cNvPr id="0" name="Object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6" y="5308601"/>
                        <a:ext cx="3298825" cy="671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5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975875"/>
              </p:ext>
            </p:extLst>
          </p:nvPr>
        </p:nvGraphicFramePr>
        <p:xfrm>
          <a:off x="7213601" y="5307013"/>
          <a:ext cx="32099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9" name="Equation" r:id="rId17" imgW="2323800" imgH="469800" progId="Equation.DSMT4">
                  <p:embed/>
                </p:oleObj>
              </mc:Choice>
              <mc:Fallback>
                <p:oleObj name="Equation" r:id="rId17" imgW="2323800" imgH="469800" progId="Equation.DSMT4">
                  <p:embed/>
                  <p:pic>
                    <p:nvPicPr>
                      <p:cNvPr id="0" name="Object 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3601" y="5307013"/>
                        <a:ext cx="3209925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994544"/>
              </p:ext>
            </p:extLst>
          </p:nvPr>
        </p:nvGraphicFramePr>
        <p:xfrm>
          <a:off x="2128838" y="3754438"/>
          <a:ext cx="31924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0" name="Equation" r:id="rId19" imgW="2311200" imgH="469800" progId="Equation.DSMT4">
                  <p:embed/>
                </p:oleObj>
              </mc:Choice>
              <mc:Fallback>
                <p:oleObj name="Equation" r:id="rId19" imgW="231120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3754438"/>
                        <a:ext cx="3192462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93695"/>
              </p:ext>
            </p:extLst>
          </p:nvPr>
        </p:nvGraphicFramePr>
        <p:xfrm>
          <a:off x="7027864" y="3670300"/>
          <a:ext cx="31765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1" name="Equation" r:id="rId21" imgW="2298600" imgH="469800" progId="Equation.DSMT4">
                  <p:embed/>
                </p:oleObj>
              </mc:Choice>
              <mc:Fallback>
                <p:oleObj name="Equation" r:id="rId21" imgW="2298600" imgH="469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4" y="3670300"/>
                        <a:ext cx="3176587" cy="654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9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4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3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77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77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5303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5303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5303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5303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51" grpId="1" animBg="1"/>
      <p:bldP spid="52" grpId="1" animBg="1"/>
      <p:bldP spid="53" grpId="1" animBg="1"/>
      <p:bldP spid="5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230131" y="200967"/>
            <a:ext cx="92027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Hướng dẫn về nhà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45724" y="1317572"/>
            <a:ext cx="10919534" cy="3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6.13 SGK/12; 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773" name="Picture 11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490" y="4776709"/>
            <a:ext cx="2099379" cy="167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6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94710" y="1543050"/>
            <a:ext cx="6419850" cy="94869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</a:t>
            </a:r>
            <a:r>
              <a:rPr lang="en-US" sz="36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LẠI! </a:t>
            </a:r>
            <a:endParaRPr lang="en-US" sz="3600" kern="10" dirty="0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4120" y="5440680"/>
            <a:ext cx="352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</a:p>
        </p:txBody>
      </p:sp>
    </p:spTree>
    <p:extLst>
      <p:ext uri="{BB962C8B-B14F-4D97-AF65-F5344CB8AC3E}">
        <p14:creationId xmlns:p14="http://schemas.microsoft.com/office/powerpoint/2010/main" val="12034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300702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…..: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313710" y="2367502"/>
          <a:ext cx="5001491" cy="844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r:id="rId3" imgW="2489200" imgH="419100" progId="Equation.DSMT4">
                  <p:embed/>
                </p:oleObj>
              </mc:Choice>
              <mc:Fallback>
                <p:oleObj r:id="rId3" imgW="2489200" imgH="4191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710" y="2367502"/>
                        <a:ext cx="5001491" cy="844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057401" y="1254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272145" y="3662902"/>
          <a:ext cx="5195455" cy="874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r:id="rId5" imgW="2476500" imgH="419100" progId="Equation.DSMT4">
                  <p:embed/>
                </p:oleObj>
              </mc:Choice>
              <mc:Fallback>
                <p:oleObj r:id="rId5" imgW="2476500" imgH="4191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3662902"/>
                        <a:ext cx="5195455" cy="8746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4235" y="2376101"/>
                <a:ext cx="1073727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234" y="2376101"/>
                <a:ext cx="1073727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6250" t="-7692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15000" y="2367501"/>
                <a:ext cx="14478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𝑥𝑦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367501"/>
                <a:ext cx="14478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33800" y="3662901"/>
                <a:ext cx="15240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−2(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62901"/>
                <a:ext cx="15240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8800" y="3643791"/>
                <a:ext cx="1600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 −2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43791"/>
                <a:ext cx="16002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2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9144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ách tự học tiếng Nhậ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723901"/>
            <a:ext cx="56197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36061" y="4281785"/>
                <a:ext cx="8805616" cy="9798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𝑵𝑯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𝑻𝑯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𝑵𝑯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𝑲𝑰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Ế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𝑻𝑯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Ứ</m:t>
                      </m:r>
                      <m:r>
                        <a:rPr lang="en-US" sz="5400" b="1" i="1">
                          <a:ln w="12700">
                            <a:solidFill>
                              <a:schemeClr val="accent1"/>
                            </a:solidFill>
                            <a:prstDash val="solid"/>
                          </a:ln>
                          <a:pattFill prst="pct50">
                            <a:fgClr>
                              <a:schemeClr val="accent1"/>
                            </a:fgClr>
                            <a:bgClr>
                              <a:schemeClr val="accent1">
                                <a:lumMod val="20000"/>
                                <a:lumOff val="80000"/>
                              </a:schemeClr>
                            </a:bgClr>
                          </a:pattFill>
                          <a:effectLst>
                            <a:outerShdw dist="38100" dir="2640000" algn="bl" rotWithShape="0">
                              <a:schemeClr val="accent1"/>
                            </a:outerShdw>
                          </a:effectLst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5400" b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61" y="4281785"/>
                <a:ext cx="8805616" cy="979884"/>
              </a:xfrm>
              <a:prstGeom prst="rect">
                <a:avLst/>
              </a:prstGeom>
              <a:blipFill rotWithShape="1">
                <a:blip r:embed="rId3"/>
                <a:stretch>
                  <a:fillRect l="-7" t="-63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6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9092" y="44080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11" y="1005304"/>
            <a:ext cx="10449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981201" y="4820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567907"/>
              </p:ext>
            </p:extLst>
          </p:nvPr>
        </p:nvGraphicFramePr>
        <p:xfrm>
          <a:off x="1697855" y="980513"/>
          <a:ext cx="1113262" cy="72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r:id="rId3" imgW="583947" imgH="393529" progId="Equation.DSMT4">
                  <p:embed/>
                </p:oleObj>
              </mc:Choice>
              <mc:Fallback>
                <p:oleObj r:id="rId3" imgW="583947" imgH="39352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855" y="980513"/>
                        <a:ext cx="1113262" cy="724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499277"/>
              </p:ext>
            </p:extLst>
          </p:nvPr>
        </p:nvGraphicFramePr>
        <p:xfrm>
          <a:off x="3679055" y="973584"/>
          <a:ext cx="1028700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r:id="rId5" imgW="571252" imgH="393529" progId="Equation.DSMT4">
                  <p:embed/>
                </p:oleObj>
              </mc:Choice>
              <mc:Fallback>
                <p:oleObj r:id="rId5" imgW="571252" imgH="393529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055" y="973584"/>
                        <a:ext cx="1028700" cy="702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35855" y="447114"/>
            <a:ext cx="792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3255" y="102207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2039531"/>
            <a:ext cx="685800" cy="35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400321"/>
              </p:ext>
            </p:extLst>
          </p:nvPr>
        </p:nvGraphicFramePr>
        <p:xfrm>
          <a:off x="1912600" y="2008638"/>
          <a:ext cx="2286001" cy="41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r:id="rId8" imgW="1244600" imgH="228600" progId="Equation.DSMT4">
                  <p:embed/>
                </p:oleObj>
              </mc:Choice>
              <mc:Fallback>
                <p:oleObj r:id="rId8" imgW="124460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600" y="2008638"/>
                        <a:ext cx="2286001" cy="418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83773"/>
              </p:ext>
            </p:extLst>
          </p:nvPr>
        </p:nvGraphicFramePr>
        <p:xfrm>
          <a:off x="1940311" y="2465057"/>
          <a:ext cx="2286000" cy="418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r:id="rId10" imgW="1244600" imgH="228600" progId="Equation.DSMT4">
                  <p:embed/>
                </p:oleObj>
              </mc:Choice>
              <mc:Fallback>
                <p:oleObj r:id="rId10" imgW="124460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311" y="2465057"/>
                        <a:ext cx="2286000" cy="418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55" y="3127118"/>
            <a:ext cx="685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83999" y="3127118"/>
                <a:ext cx="3519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𝑀𝑇𝐶</m:t>
                      </m:r>
                      <m:r>
                        <a:rPr lang="en-US" sz="2000" i="1">
                          <a:latin typeface="Cambria Math"/>
                        </a:rPr>
                        <m:t>=6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−2)(</m:t>
                      </m:r>
                      <m:r>
                        <a:rPr lang="en-US" sz="2000" i="1">
                          <a:latin typeface="Cambria Math"/>
                        </a:rPr>
                        <m:t>𝑥</m:t>
                      </m:r>
                      <m:r>
                        <a:rPr lang="en-US" sz="2000" i="1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99" y="3127118"/>
                <a:ext cx="3519056" cy="400110"/>
              </a:xfrm>
              <a:prstGeom prst="rect">
                <a:avLst/>
              </a:prstGeom>
              <a:blipFill rotWithShape="0">
                <a:blip r:embed="rId1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9" y="3994666"/>
            <a:ext cx="658091" cy="33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5260"/>
              </p:ext>
            </p:extLst>
          </p:nvPr>
        </p:nvGraphicFramePr>
        <p:xfrm>
          <a:off x="1981871" y="4433833"/>
          <a:ext cx="1971607" cy="4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r:id="rId15" imgW="1091726" imgH="228501" progId="Equation.DSMT4">
                  <p:embed/>
                </p:oleObj>
              </mc:Choice>
              <mc:Fallback>
                <p:oleObj r:id="rId15" imgW="1091726" imgH="228501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871" y="4433833"/>
                        <a:ext cx="1971607" cy="415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561513"/>
              </p:ext>
            </p:extLst>
          </p:nvPr>
        </p:nvGraphicFramePr>
        <p:xfrm>
          <a:off x="3976924" y="4412300"/>
          <a:ext cx="5036127" cy="51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r:id="rId17" imgW="2413000" imgH="254000" progId="Equation.DSMT4">
                  <p:embed/>
                </p:oleObj>
              </mc:Choice>
              <mc:Fallback>
                <p:oleObj r:id="rId17" imgW="2413000" imgH="2540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924" y="4412300"/>
                        <a:ext cx="5036127" cy="517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164456" y="8953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164456" y="1143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1926455" y="3945481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Nhân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2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0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55" y="3945481"/>
                <a:ext cx="3962400" cy="461665"/>
              </a:xfrm>
              <a:prstGeom prst="rect">
                <a:avLst/>
              </a:prstGeom>
              <a:blipFill rotWithShape="0">
                <a:blip r:embed="rId19"/>
                <a:stretch>
                  <a:fillRect l="-23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912598" y="4985267"/>
                <a:ext cx="3962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Nhân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 −6</m:t>
                    </m:r>
                    <m:r>
                      <a:rPr lang="en-US" sz="24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là: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98" y="4985267"/>
                <a:ext cx="3962400" cy="461665"/>
              </a:xfrm>
              <a:prstGeom prst="rect">
                <a:avLst/>
              </a:prstGeom>
              <a:blipFill rotWithShape="0">
                <a:blip r:embed="rId20"/>
                <a:stretch>
                  <a:fillRect l="-2462" t="-10526" r="-4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707256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367786"/>
              </p:ext>
            </p:extLst>
          </p:nvPr>
        </p:nvGraphicFramePr>
        <p:xfrm>
          <a:off x="1981873" y="5594866"/>
          <a:ext cx="2078182" cy="4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r:id="rId21" imgW="1079500" imgH="228600" progId="Equation.DSMT4">
                  <p:embed/>
                </p:oleObj>
              </mc:Choice>
              <mc:Fallback>
                <p:oleObj r:id="rId21" imgW="1079500" imgH="22860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873" y="5594866"/>
                        <a:ext cx="2078182" cy="441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707256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8440"/>
              </p:ext>
            </p:extLst>
          </p:nvPr>
        </p:nvGraphicFramePr>
        <p:xfrm>
          <a:off x="4088196" y="5587941"/>
          <a:ext cx="4786314" cy="49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r:id="rId23" imgW="2413000" imgH="254000" progId="Equation.DSMT4">
                  <p:embed/>
                </p:oleObj>
              </mc:Choice>
              <mc:Fallback>
                <p:oleObj r:id="rId23" imgW="2413000" imgH="2540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8196" y="5587941"/>
                        <a:ext cx="4786314" cy="491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6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0" y="520385"/>
            <a:ext cx="71209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68509"/>
              </p:ext>
            </p:extLst>
          </p:nvPr>
        </p:nvGraphicFramePr>
        <p:xfrm>
          <a:off x="1100612" y="1038860"/>
          <a:ext cx="1306105" cy="850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r:id="rId4" imgW="583947" imgH="393529" progId="Equation.DSMT4">
                  <p:embed/>
                </p:oleObj>
              </mc:Choice>
              <mc:Fallback>
                <p:oleObj r:id="rId4" imgW="583947" imgH="393529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612" y="1038860"/>
                        <a:ext cx="1306105" cy="8500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729955"/>
              </p:ext>
            </p:extLst>
          </p:nvPr>
        </p:nvGraphicFramePr>
        <p:xfrm>
          <a:off x="2374445" y="1027592"/>
          <a:ext cx="2799486" cy="95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r:id="rId6" imgW="1219200" imgH="419100" progId="Equation.DSMT4">
                  <p:embed/>
                </p:oleObj>
              </mc:Choice>
              <mc:Fallback>
                <p:oleObj r:id="rId6" imgW="1219200" imgH="4191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445" y="1027592"/>
                        <a:ext cx="2799486" cy="954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43117"/>
              </p:ext>
            </p:extLst>
          </p:nvPr>
        </p:nvGraphicFramePr>
        <p:xfrm>
          <a:off x="5086966" y="1027592"/>
          <a:ext cx="2509885" cy="95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r:id="rId8" imgW="1104900" imgH="419100" progId="Equation.DSMT4">
                  <p:embed/>
                </p:oleObj>
              </mc:Choice>
              <mc:Fallback>
                <p:oleObj r:id="rId8" imgW="1104900" imgH="4191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966" y="1027592"/>
                        <a:ext cx="2509885" cy="952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2020"/>
              </p:ext>
            </p:extLst>
          </p:nvPr>
        </p:nvGraphicFramePr>
        <p:xfrm>
          <a:off x="984969" y="2472619"/>
          <a:ext cx="1236207" cy="844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r:id="rId10" imgW="571252" imgH="393529" progId="Equation.DSMT4">
                  <p:embed/>
                </p:oleObj>
              </mc:Choice>
              <mc:Fallback>
                <p:oleObj r:id="rId10" imgW="571252" imgH="393529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969" y="2472619"/>
                        <a:ext cx="1236207" cy="8447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575641"/>
              </p:ext>
            </p:extLst>
          </p:nvPr>
        </p:nvGraphicFramePr>
        <p:xfrm>
          <a:off x="2142926" y="2433156"/>
          <a:ext cx="2871850" cy="987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r:id="rId12" imgW="1219200" imgH="419100" progId="Equation.DSMT4">
                  <p:embed/>
                </p:oleObj>
              </mc:Choice>
              <mc:Fallback>
                <p:oleObj r:id="rId12" imgW="1219200" imgH="4191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926" y="2433156"/>
                        <a:ext cx="2871850" cy="9871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914141"/>
              </p:ext>
            </p:extLst>
          </p:nvPr>
        </p:nvGraphicFramePr>
        <p:xfrm>
          <a:off x="5014776" y="2449294"/>
          <a:ext cx="2591006" cy="98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r:id="rId14" imgW="1104900" imgH="419100" progId="Equation.DSMT4">
                  <p:embed/>
                </p:oleObj>
              </mc:Choice>
              <mc:Fallback>
                <p:oleObj r:id="rId14" imgW="1104900" imgH="4191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776" y="2449294"/>
                        <a:ext cx="2591006" cy="9827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58681" y="-7147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15881" y="54765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60895" y="1036099"/>
            <a:ext cx="561155" cy="29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15880" y="1385849"/>
            <a:ext cx="289824" cy="58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15881" y="2195474"/>
            <a:ext cx="234466" cy="48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46" y="3921120"/>
            <a:ext cx="110134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MTC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83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76400" y="228600"/>
                <a:ext cx="8534400" cy="104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3: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+5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  <a:cs typeface="Times New Roman" pitchFamily="18" charset="0"/>
                        </a:rPr>
                        <m:t>v</m:t>
                      </m:r>
                      <m:r>
                        <a:rPr lang="en-US" sz="2000">
                          <a:latin typeface="Cambria Math"/>
                          <a:cs typeface="Times New Roman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+2</m:t>
                          </m:r>
                          <m:r>
                            <a:rPr lang="en-US" sz="20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28600"/>
                <a:ext cx="8534400" cy="1045030"/>
              </a:xfrm>
              <a:prstGeom prst="rect">
                <a:avLst/>
              </a:prstGeom>
              <a:blipFill rotWithShape="1">
                <a:blip r:embed="rId3"/>
                <a:stretch>
                  <a:fillRect l="-1071" t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24400" y="1447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251365" y="1918853"/>
          <a:ext cx="2705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2" r:id="rId4" imgW="1346200" imgH="228600" progId="Equation.DSMT4">
                  <p:embed/>
                </p:oleObj>
              </mc:Choice>
              <mc:Fallback>
                <p:oleObj r:id="rId4" imgW="134620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65" y="1918853"/>
                        <a:ext cx="27051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223656" y="2376053"/>
          <a:ext cx="5372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r:id="rId6" imgW="2679700" imgH="228600" progId="Equation.DSMT4">
                  <p:embed/>
                </p:oleObj>
              </mc:Choice>
              <mc:Fallback>
                <p:oleObj r:id="rId6" imgW="2679700" imgH="2286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656" y="2376053"/>
                        <a:ext cx="53721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251365" y="2833253"/>
          <a:ext cx="281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4" r:id="rId8" imgW="1409700" imgH="228600" progId="Equation.DSMT4">
                  <p:embed/>
                </p:oleObj>
              </mc:Choice>
              <mc:Fallback>
                <p:oleObj r:id="rId8" imgW="140970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65" y="2833253"/>
                        <a:ext cx="28194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812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81201" y="729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981201" y="958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185" y="188422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1920525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NTP: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2(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+1)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20525"/>
                <a:ext cx="2133600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314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72400" y="2391580"/>
                <a:ext cx="21336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NTP: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5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391580"/>
                <a:ext cx="2133600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285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2107582" y="3581400"/>
          <a:ext cx="124521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5" r:id="rId12" imgW="634725" imgH="393529" progId="Equation.DSMT4">
                  <p:embed/>
                </p:oleObj>
              </mc:Choice>
              <mc:Fallback>
                <p:oleObj r:id="rId12" imgW="634725" imgH="393529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582" y="3581400"/>
                        <a:ext cx="124521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3505200" y="3581400"/>
          <a:ext cx="2209800" cy="747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6" r:id="rId14" imgW="1231366" imgH="418918" progId="Equation.DSMT4">
                  <p:embed/>
                </p:oleObj>
              </mc:Choice>
              <mc:Fallback>
                <p:oleObj r:id="rId14" imgW="1231366" imgH="418918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581400"/>
                        <a:ext cx="2209800" cy="747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5791201" y="3581400"/>
          <a:ext cx="164522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r:id="rId16" imgW="901309" imgH="418918" progId="Equation.DSMT4">
                  <p:embed/>
                </p:oleObj>
              </mc:Choice>
              <mc:Fallback>
                <p:oleObj r:id="rId16" imgW="901309" imgH="418918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1" y="3581400"/>
                        <a:ext cx="1645227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178628" y="4600575"/>
          <a:ext cx="1707573" cy="707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r:id="rId18" imgW="939392" imgH="393529" progId="Equation.DSMT4">
                  <p:embed/>
                </p:oleObj>
              </mc:Choice>
              <mc:Fallback>
                <p:oleObj r:id="rId18" imgW="939392" imgH="393529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628" y="4600575"/>
                        <a:ext cx="1707573" cy="707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114800" y="4572001"/>
          <a:ext cx="1828800" cy="781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9" r:id="rId20" imgW="965200" imgH="419100" progId="Equation.DSMT4">
                  <p:embed/>
                </p:oleObj>
              </mc:Choice>
              <mc:Fallback>
                <p:oleObj r:id="rId20" imgW="965200" imgH="4191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572001"/>
                        <a:ext cx="1828800" cy="7812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248400" y="4572001"/>
          <a:ext cx="1600200" cy="74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0" r:id="rId22" imgW="901309" imgH="418918" progId="Equation.DSMT4">
                  <p:embed/>
                </p:oleObj>
              </mc:Choice>
              <mc:Fallback>
                <p:oleObj r:id="rId22" imgW="901309" imgH="418918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1"/>
                        <a:ext cx="1600200" cy="7411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981201" y="663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6326215" y="1120631"/>
            <a:ext cx="453970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981201" y="1501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981201" y="1891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981201" y="23108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956</TotalTime>
  <Words>462</Words>
  <Application>Microsoft Office PowerPoint</Application>
  <PresentationFormat>Widescreen</PresentationFormat>
  <Paragraphs>77</Paragraphs>
  <Slides>22</Slides>
  <Notes>0</Notes>
  <HiddenSlides>0</HiddenSlides>
  <MMClips>26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.VnTime</vt:lpstr>
      <vt:lpstr>Arial</vt:lpstr>
      <vt:lpstr>Calibri</vt:lpstr>
      <vt:lpstr>Calibri Light</vt:lpstr>
      <vt:lpstr>Cambria Math</vt:lpstr>
      <vt:lpstr>Times</vt:lpstr>
      <vt:lpstr>Times New Roman</vt:lpstr>
      <vt:lpstr>Office Theme</vt:lpstr>
      <vt:lpstr>MathType 7.0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Administrator</cp:lastModifiedBy>
  <cp:revision>110</cp:revision>
  <cp:lastPrinted>2022-09-28T14:13:16Z</cp:lastPrinted>
  <dcterms:created xsi:type="dcterms:W3CDTF">2019-02-03T09:53:26Z</dcterms:created>
  <dcterms:modified xsi:type="dcterms:W3CDTF">2023-06-26T16:58:51Z</dcterms:modified>
</cp:coreProperties>
</file>