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7" r:id="rId3"/>
    <p:sldId id="281" r:id="rId4"/>
    <p:sldId id="305" r:id="rId5"/>
    <p:sldId id="283" r:id="rId6"/>
    <p:sldId id="284" r:id="rId7"/>
    <p:sldId id="258" r:id="rId8"/>
    <p:sldId id="261" r:id="rId9"/>
    <p:sldId id="262" r:id="rId10"/>
    <p:sldId id="278" r:id="rId11"/>
    <p:sldId id="263" r:id="rId12"/>
    <p:sldId id="264" r:id="rId13"/>
    <p:sldId id="306" r:id="rId14"/>
    <p:sldId id="265" r:id="rId15"/>
    <p:sldId id="273" r:id="rId16"/>
    <p:sldId id="280" r:id="rId17"/>
    <p:sldId id="308" r:id="rId18"/>
    <p:sldId id="309" r:id="rId19"/>
    <p:sldId id="279" r:id="rId20"/>
    <p:sldId id="310" r:id="rId21"/>
    <p:sldId id="267"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FD7D91-7DC9-4EC4-9B22-2DCAD8CAC136}"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69760FA0-AEC0-49AB-831A-364F1523BD4B}">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0" cap="none" spc="0" dirty="0" err="1">
              <a:ln w="0"/>
              <a:solidFill>
                <a:schemeClr val="tx1"/>
              </a:solidFill>
              <a:effectLst>
                <a:outerShdw blurRad="38100" dist="19050" dir="2700000" algn="tl" rotWithShape="0">
                  <a:schemeClr val="dk1">
                    <a:alpha val="40000"/>
                  </a:schemeClr>
                </a:outerShdw>
              </a:effectLst>
            </a:rPr>
            <a:t>Kiến</a:t>
          </a:r>
          <a:r>
            <a:rPr lang="en-US" b="0" cap="none" spc="0" dirty="0">
              <a:ln w="0"/>
              <a:solidFill>
                <a:schemeClr val="tx1"/>
              </a:solidFill>
              <a:effectLst>
                <a:outerShdw blurRad="38100" dist="19050" dir="2700000" algn="tl" rotWithShape="0">
                  <a:schemeClr val="dk1">
                    <a:alpha val="40000"/>
                  </a:schemeClr>
                </a:outerShdw>
              </a:effectLst>
            </a:rPr>
            <a:t> </a:t>
          </a:r>
          <a:r>
            <a:rPr lang="en-US" b="0" cap="none" spc="0" dirty="0" err="1">
              <a:ln w="0"/>
              <a:solidFill>
                <a:schemeClr val="tx1"/>
              </a:solidFill>
              <a:effectLst>
                <a:outerShdw blurRad="38100" dist="19050" dir="2700000" algn="tl" rotWithShape="0">
                  <a:schemeClr val="dk1">
                    <a:alpha val="40000"/>
                  </a:schemeClr>
                </a:outerShdw>
              </a:effectLst>
            </a:rPr>
            <a:t>thức</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6596E81D-DBBA-4245-9224-E0D9956E3DCB}" type="parTrans" cxnId="{D540780B-4C6E-41BE-8236-94B441B031F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C917280A-16D3-4F75-AE81-2C2C1C46671D}" type="sibTrans" cxnId="{D540780B-4C6E-41BE-8236-94B441B031F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B41580B1-A476-4416-9AC7-2E0802797664}">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vi-VN" dirty="0"/>
            <a:t>- Liên kết các kiến thức của các bài 21, 22. </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0E3CA388-85EB-42AB-A016-378C47A17F19}" type="parTrans" cxnId="{29C260B3-9ABE-43A7-A944-CDE7CEB316C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1D051E1-8D7E-43C1-ADAB-8D40124C094B}" type="sibTrans" cxnId="{29C260B3-9ABE-43A7-A944-CDE7CEB316C8}">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44CF369-DF0D-48D3-BCBF-A1FA3A695723}">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0" cap="none" spc="0" dirty="0" err="1">
              <a:ln w="0"/>
              <a:solidFill>
                <a:schemeClr val="tx1"/>
              </a:solidFill>
              <a:effectLst>
                <a:outerShdw blurRad="38100" dist="19050" dir="2700000" algn="tl" rotWithShape="0">
                  <a:schemeClr val="dk1">
                    <a:alpha val="40000"/>
                  </a:schemeClr>
                </a:outerShdw>
              </a:effectLst>
            </a:rPr>
            <a:t>Năng</a:t>
          </a:r>
          <a:r>
            <a:rPr lang="en-US" b="0" cap="none" spc="0" dirty="0">
              <a:ln w="0"/>
              <a:solidFill>
                <a:schemeClr val="tx1"/>
              </a:solidFill>
              <a:effectLst>
                <a:outerShdw blurRad="38100" dist="19050" dir="2700000" algn="tl" rotWithShape="0">
                  <a:schemeClr val="dk1">
                    <a:alpha val="40000"/>
                  </a:schemeClr>
                </a:outerShdw>
              </a:effectLst>
            </a:rPr>
            <a:t> </a:t>
          </a:r>
          <a:r>
            <a:rPr lang="en-US" b="0" cap="none" spc="0" dirty="0" err="1">
              <a:ln w="0"/>
              <a:solidFill>
                <a:schemeClr val="tx1"/>
              </a:solidFill>
              <a:effectLst>
                <a:outerShdw blurRad="38100" dist="19050" dir="2700000" algn="tl" rotWithShape="0">
                  <a:schemeClr val="dk1">
                    <a:alpha val="40000"/>
                  </a:schemeClr>
                </a:outerShdw>
              </a:effectLst>
            </a:rPr>
            <a:t>lực</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047B0FE0-DAB7-4424-A768-597BA435E43D}" type="parTrans" cxnId="{10BB55FE-7531-4280-991C-7B91E268E8E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7AAF2B3A-49B7-4360-BC85-D0134C50F5E2}" type="sibTrans" cxnId="{10BB55FE-7531-4280-991C-7B91E268E8EE}">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FD79B17D-6D07-43D8-BE00-3915882A5454}">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vi-VN" dirty="0"/>
            <a:t>- Năng lực tư duy và lập luận toán học: HS biết sử dụng ngôn ngữ, tư duy và lập luận toán học để trình bày bài giải và nhận xét bài làm của bạn. </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BFC129D3-0CAA-407A-A7B3-D3278A05A3C0}" type="parTrans" cxnId="{6EF78C2C-91FC-4292-9BFB-29BAC3E7EC3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C385986-6D3F-4D4E-8694-3834CE645801}" type="sibTrans" cxnId="{6EF78C2C-91FC-4292-9BFB-29BAC3E7EC3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89F5C81-A1FE-43AD-9732-C44303A5CCA1}">
      <dgm:prSet phldrT="[Text]">
        <dgm:style>
          <a:lnRef idx="0">
            <a:schemeClr val="accent6"/>
          </a:lnRef>
          <a:fillRef idx="3">
            <a:schemeClr val="accent6"/>
          </a:fillRef>
          <a:effectRef idx="3">
            <a:schemeClr val="accent6"/>
          </a:effectRef>
          <a:fontRef idx="minor">
            <a:schemeClr val="lt1"/>
          </a:fontRef>
        </dgm:style>
      </dgm:prSet>
      <dgm:spPr/>
      <dgm:t>
        <a:bodyPr/>
        <a:lstStyle/>
        <a:p>
          <a:r>
            <a:rPr lang="en-US" b="0" cap="none" spc="0" dirty="0" err="1">
              <a:ln w="0"/>
              <a:solidFill>
                <a:schemeClr val="tx1"/>
              </a:solidFill>
              <a:effectLst>
                <a:outerShdw blurRad="38100" dist="19050" dir="2700000" algn="tl" rotWithShape="0">
                  <a:schemeClr val="dk1">
                    <a:alpha val="40000"/>
                  </a:schemeClr>
                </a:outerShdw>
              </a:effectLst>
            </a:rPr>
            <a:t>Phẩm</a:t>
          </a:r>
          <a:r>
            <a:rPr lang="en-US" b="0" cap="none" spc="0" dirty="0">
              <a:ln w="0"/>
              <a:solidFill>
                <a:schemeClr val="tx1"/>
              </a:solidFill>
              <a:effectLst>
                <a:outerShdw blurRad="38100" dist="19050" dir="2700000" algn="tl" rotWithShape="0">
                  <a:schemeClr val="dk1">
                    <a:alpha val="40000"/>
                  </a:schemeClr>
                </a:outerShdw>
              </a:effectLst>
            </a:rPr>
            <a:t> </a:t>
          </a:r>
          <a:r>
            <a:rPr lang="en-US" b="0" cap="none" spc="0" dirty="0" err="1">
              <a:ln w="0"/>
              <a:solidFill>
                <a:schemeClr val="tx1"/>
              </a:solidFill>
              <a:effectLst>
                <a:outerShdw blurRad="38100" dist="19050" dir="2700000" algn="tl" rotWithShape="0">
                  <a:schemeClr val="dk1">
                    <a:alpha val="40000"/>
                  </a:schemeClr>
                </a:outerShdw>
              </a:effectLst>
            </a:rPr>
            <a:t>chất</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44A8666B-84E0-42DA-BDC8-FA7FF79AB154}" type="parTrans" cxnId="{B8F2D39C-D3C0-497E-B67C-03D1E1FDB99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46258B19-42F5-452A-BE88-5F695F8403DE}" type="sibTrans" cxnId="{B8F2D39C-D3C0-497E-B67C-03D1E1FDB99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A818EF5-0A29-4AFF-A180-2A7A826B061E}">
      <dgm:prSet phldrT="[Text]">
        <dgm:style>
          <a:lnRef idx="0">
            <a:schemeClr val="accent5"/>
          </a:lnRef>
          <a:fillRef idx="3">
            <a:schemeClr val="accent5"/>
          </a:fillRef>
          <a:effectRef idx="3">
            <a:schemeClr val="accent5"/>
          </a:effectRef>
          <a:fontRef idx="minor">
            <a:schemeClr val="lt1"/>
          </a:fontRef>
        </dgm:style>
      </dgm:prSet>
      <dgm:spPr/>
      <dgm:t>
        <a:bodyPr/>
        <a:lstStyle/>
        <a:p>
          <a:r>
            <a:rPr lang="vi-VN" dirty="0"/>
            <a:t>- Chăm chỉ: thực hiện đầy đủ các hoạt động học tập một cách tự giác, tích cực.</a:t>
          </a:r>
          <a:endParaRPr lang="en-US" b="0" cap="none" spc="0" dirty="0">
            <a:ln w="0"/>
            <a:solidFill>
              <a:schemeClr val="tx1"/>
            </a:solidFill>
            <a:effectLst>
              <a:outerShdw blurRad="38100" dist="19050" dir="2700000" algn="tl" rotWithShape="0">
                <a:schemeClr val="dk1">
                  <a:alpha val="40000"/>
                </a:schemeClr>
              </a:outerShdw>
            </a:effectLst>
          </a:endParaRPr>
        </a:p>
      </dgm:t>
    </dgm:pt>
    <dgm:pt modelId="{BEAE4440-4B54-45CC-8F8A-BF62415F070E}" type="parTrans" cxnId="{8712EB86-8D78-4F70-B1BD-99BBE8C43A1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EE6B8F-A15E-423B-AA63-94DAFEB0BAAA}" type="sibTrans" cxnId="{8712EB86-8D78-4F70-B1BD-99BBE8C43A1F}">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004BA77-3394-44F8-BAEC-EECE73939774}">
      <dgm:prSet/>
      <dgm:spPr/>
      <dgm:t>
        <a:bodyPr/>
        <a:lstStyle/>
        <a:p>
          <a:r>
            <a:rPr lang="vi-VN"/>
            <a:t>- Bổ sung kĩ năng tính giá trị của phân thức đại số (rút gọn rồi mới tính giá trị)</a:t>
          </a:r>
        </a:p>
      </dgm:t>
    </dgm:pt>
    <dgm:pt modelId="{CBB8D18B-4AFC-495F-A0B8-38F71083176B}" type="parTrans" cxnId="{A96E9B06-A830-49BE-941C-53C42CB8133F}">
      <dgm:prSet/>
      <dgm:spPr/>
      <dgm:t>
        <a:bodyPr/>
        <a:lstStyle/>
        <a:p>
          <a:endParaRPr lang="vi-VN"/>
        </a:p>
      </dgm:t>
    </dgm:pt>
    <dgm:pt modelId="{5CCE2176-ECEC-4285-80D9-6B9AC8CFD532}" type="sibTrans" cxnId="{A96E9B06-A830-49BE-941C-53C42CB8133F}">
      <dgm:prSet/>
      <dgm:spPr/>
      <dgm:t>
        <a:bodyPr/>
        <a:lstStyle/>
        <a:p>
          <a:endParaRPr lang="vi-VN"/>
        </a:p>
      </dgm:t>
    </dgm:pt>
    <dgm:pt modelId="{918F9376-8BB8-4967-BAB2-7BE8CD2F007C}">
      <dgm:prSet/>
      <dgm:spPr/>
      <dgm:t>
        <a:bodyPr/>
        <a:lstStyle/>
        <a:p>
          <a:r>
            <a:rPr lang="vi-VN"/>
            <a:t>- Kĩ năng sử dụng phân thức đại số biểu thị một số đại lượng trong các bài toán thực tế.</a:t>
          </a:r>
        </a:p>
      </dgm:t>
    </dgm:pt>
    <dgm:pt modelId="{557DF461-A6A5-4D18-A4EA-8FA9EB5130AB}" type="parTrans" cxnId="{C2EE096D-A97E-4B2D-B55F-09DCC5170BD3}">
      <dgm:prSet/>
      <dgm:spPr/>
      <dgm:t>
        <a:bodyPr/>
        <a:lstStyle/>
        <a:p>
          <a:endParaRPr lang="vi-VN"/>
        </a:p>
      </dgm:t>
    </dgm:pt>
    <dgm:pt modelId="{0200D722-C396-44EF-A0DF-690032CCC750}" type="sibTrans" cxnId="{C2EE096D-A97E-4B2D-B55F-09DCC5170BD3}">
      <dgm:prSet/>
      <dgm:spPr/>
      <dgm:t>
        <a:bodyPr/>
        <a:lstStyle/>
        <a:p>
          <a:endParaRPr lang="vi-VN"/>
        </a:p>
      </dgm:t>
    </dgm:pt>
    <dgm:pt modelId="{9C8052C3-134D-497C-871A-2D0365154163}">
      <dgm:prSet/>
      <dgm:spPr/>
      <dgm:t>
        <a:bodyPr/>
        <a:lstStyle/>
        <a:p>
          <a:r>
            <a:rPr lang="vi-VN" dirty="0"/>
            <a:t>- Nhận thức ý nghĩa của bài toán tính giá trị biểu thức.</a:t>
          </a:r>
        </a:p>
      </dgm:t>
    </dgm:pt>
    <dgm:pt modelId="{7740A48F-6C2D-4A77-9C25-5ACF4EA9A4D2}" type="parTrans" cxnId="{7154574F-7904-43E0-AAE7-9EBAE3B9B472}">
      <dgm:prSet/>
      <dgm:spPr/>
      <dgm:t>
        <a:bodyPr/>
        <a:lstStyle/>
        <a:p>
          <a:endParaRPr lang="vi-VN"/>
        </a:p>
      </dgm:t>
    </dgm:pt>
    <dgm:pt modelId="{EAAA17A2-52AD-4B9D-8B2A-1740855C840A}" type="sibTrans" cxnId="{7154574F-7904-43E0-AAE7-9EBAE3B9B472}">
      <dgm:prSet/>
      <dgm:spPr/>
      <dgm:t>
        <a:bodyPr/>
        <a:lstStyle/>
        <a:p>
          <a:endParaRPr lang="vi-VN"/>
        </a:p>
      </dgm:t>
    </dgm:pt>
    <dgm:pt modelId="{3E659AF9-0248-4A7D-B813-9EA94C85DDB8}">
      <dgm:prSet/>
      <dgm:spPr/>
      <dgm:t>
        <a:bodyPr/>
        <a:lstStyle/>
        <a:p>
          <a:r>
            <a:rPr lang="vi-VN" dirty="0"/>
            <a:t>- Năng lực giải quyết vấn đề toán học: HS biết vận dụng kỹ năng tính toán vào giải bài tập. </a:t>
          </a:r>
        </a:p>
      </dgm:t>
    </dgm:pt>
    <dgm:pt modelId="{3165B3D6-B4D8-49C5-B404-8CBC23305638}" type="parTrans" cxnId="{0DC750BE-2211-4626-AD85-28C89E50ACCA}">
      <dgm:prSet/>
      <dgm:spPr/>
      <dgm:t>
        <a:bodyPr/>
        <a:lstStyle/>
        <a:p>
          <a:endParaRPr lang="vi-VN"/>
        </a:p>
      </dgm:t>
    </dgm:pt>
    <dgm:pt modelId="{727FA59D-6C0C-4562-A772-F16FC1F9C73C}" type="sibTrans" cxnId="{0DC750BE-2211-4626-AD85-28C89E50ACCA}">
      <dgm:prSet/>
      <dgm:spPr/>
      <dgm:t>
        <a:bodyPr/>
        <a:lstStyle/>
        <a:p>
          <a:endParaRPr lang="vi-VN"/>
        </a:p>
      </dgm:t>
    </dgm:pt>
    <dgm:pt modelId="{11BCEAC6-BA4E-4559-9AE2-4E66864DA4C7}">
      <dgm:prSet/>
      <dgm:spPr/>
      <dgm:t>
        <a:bodyPr/>
        <a:lstStyle/>
        <a:p>
          <a:r>
            <a:rPr lang="vi-VN"/>
            <a:t>- Trung thực: thật thà, thẳng thắn </a:t>
          </a:r>
          <a:r>
            <a:rPr lang="es-MX"/>
            <a:t>trong báo cáo kết quả hoạt động cá nhân và theo nhóm, trong đánh giá và tự đánh giá.</a:t>
          </a:r>
          <a:endParaRPr lang="vi-VN"/>
        </a:p>
      </dgm:t>
    </dgm:pt>
    <dgm:pt modelId="{4FCF4049-EF8D-41D7-A2EB-D541C52B79CC}" type="parTrans" cxnId="{423D7309-8594-47EB-95F6-A2BF180479C3}">
      <dgm:prSet/>
      <dgm:spPr/>
      <dgm:t>
        <a:bodyPr/>
        <a:lstStyle/>
        <a:p>
          <a:endParaRPr lang="vi-VN"/>
        </a:p>
      </dgm:t>
    </dgm:pt>
    <dgm:pt modelId="{4261B6D8-1670-4A38-8B23-ADE351F98DA8}" type="sibTrans" cxnId="{423D7309-8594-47EB-95F6-A2BF180479C3}">
      <dgm:prSet/>
      <dgm:spPr/>
      <dgm:t>
        <a:bodyPr/>
        <a:lstStyle/>
        <a:p>
          <a:endParaRPr lang="vi-VN"/>
        </a:p>
      </dgm:t>
    </dgm:pt>
    <dgm:pt modelId="{0CB03F75-BADA-4205-9DD4-5D1867831DDB}">
      <dgm:prSet/>
      <dgm:spPr/>
      <dgm:t>
        <a:bodyPr/>
        <a:lstStyle/>
        <a:p>
          <a:r>
            <a:rPr lang="vi-VN" dirty="0"/>
            <a:t>- Trách nhiệm: hoàn thành đầy đủ, có chất lượng các nhiệm vụ học tập.</a:t>
          </a:r>
        </a:p>
      </dgm:t>
    </dgm:pt>
    <dgm:pt modelId="{55417871-59DE-4EBC-8BEE-9B2E4BEA1FDA}" type="parTrans" cxnId="{5A8D182E-669F-4E46-BDF8-BDB4F71EE1B8}">
      <dgm:prSet/>
      <dgm:spPr/>
      <dgm:t>
        <a:bodyPr/>
        <a:lstStyle/>
        <a:p>
          <a:endParaRPr lang="vi-VN"/>
        </a:p>
      </dgm:t>
    </dgm:pt>
    <dgm:pt modelId="{FC7B2025-E406-400A-8AAB-71DE54BF5ECC}" type="sibTrans" cxnId="{5A8D182E-669F-4E46-BDF8-BDB4F71EE1B8}">
      <dgm:prSet/>
      <dgm:spPr/>
      <dgm:t>
        <a:bodyPr/>
        <a:lstStyle/>
        <a:p>
          <a:endParaRPr lang="vi-VN"/>
        </a:p>
      </dgm:t>
    </dgm:pt>
    <dgm:pt modelId="{A63570FE-6486-4CAF-997E-86FE8EA861A5}" type="pres">
      <dgm:prSet presAssocID="{9AFD7D91-7DC9-4EC4-9B22-2DCAD8CAC136}" presName="linearFlow" presStyleCnt="0">
        <dgm:presLayoutVars>
          <dgm:dir/>
          <dgm:animLvl val="lvl"/>
          <dgm:resizeHandles val="exact"/>
        </dgm:presLayoutVars>
      </dgm:prSet>
      <dgm:spPr/>
    </dgm:pt>
    <dgm:pt modelId="{B85BAC6C-CBFE-4BFD-831A-07A752CC7E0A}" type="pres">
      <dgm:prSet presAssocID="{69760FA0-AEC0-49AB-831A-364F1523BD4B}" presName="composite" presStyleCnt="0"/>
      <dgm:spPr/>
    </dgm:pt>
    <dgm:pt modelId="{D7557C50-F156-408E-B92E-FD62E284D175}" type="pres">
      <dgm:prSet presAssocID="{69760FA0-AEC0-49AB-831A-364F1523BD4B}" presName="parentText" presStyleLbl="alignNode1" presStyleIdx="0" presStyleCnt="3">
        <dgm:presLayoutVars>
          <dgm:chMax val="1"/>
          <dgm:bulletEnabled val="1"/>
        </dgm:presLayoutVars>
      </dgm:prSet>
      <dgm:spPr/>
    </dgm:pt>
    <dgm:pt modelId="{80DAD387-48F7-455F-BD92-578A7C3B5989}" type="pres">
      <dgm:prSet presAssocID="{69760FA0-AEC0-49AB-831A-364F1523BD4B}" presName="descendantText" presStyleLbl="alignAcc1" presStyleIdx="0" presStyleCnt="3" custLinFactNeighborX="164" custLinFactNeighborY="-246">
        <dgm:presLayoutVars>
          <dgm:bulletEnabled val="1"/>
        </dgm:presLayoutVars>
      </dgm:prSet>
      <dgm:spPr/>
    </dgm:pt>
    <dgm:pt modelId="{C65FDE79-92BB-4DF9-B8FB-5B6A16F4D03C}" type="pres">
      <dgm:prSet presAssocID="{C917280A-16D3-4F75-AE81-2C2C1C46671D}" presName="sp" presStyleCnt="0"/>
      <dgm:spPr/>
    </dgm:pt>
    <dgm:pt modelId="{5A9CE8B5-8DD1-42A6-8AE5-E3AE2D5E1134}" type="pres">
      <dgm:prSet presAssocID="{144CF369-DF0D-48D3-BCBF-A1FA3A695723}" presName="composite" presStyleCnt="0"/>
      <dgm:spPr/>
    </dgm:pt>
    <dgm:pt modelId="{AA00187C-4E34-4563-B58B-7775B209571F}" type="pres">
      <dgm:prSet presAssocID="{144CF369-DF0D-48D3-BCBF-A1FA3A695723}" presName="parentText" presStyleLbl="alignNode1" presStyleIdx="1" presStyleCnt="3">
        <dgm:presLayoutVars>
          <dgm:chMax val="1"/>
          <dgm:bulletEnabled val="1"/>
        </dgm:presLayoutVars>
      </dgm:prSet>
      <dgm:spPr/>
    </dgm:pt>
    <dgm:pt modelId="{83A0FDDB-7402-4E80-A9DA-C09093C5C434}" type="pres">
      <dgm:prSet presAssocID="{144CF369-DF0D-48D3-BCBF-A1FA3A695723}" presName="descendantText" presStyleLbl="alignAcc1" presStyleIdx="1" presStyleCnt="3">
        <dgm:presLayoutVars>
          <dgm:bulletEnabled val="1"/>
        </dgm:presLayoutVars>
      </dgm:prSet>
      <dgm:spPr/>
    </dgm:pt>
    <dgm:pt modelId="{BC250733-ACDF-4068-A29C-C66B214DB611}" type="pres">
      <dgm:prSet presAssocID="{7AAF2B3A-49B7-4360-BC85-D0134C50F5E2}" presName="sp" presStyleCnt="0"/>
      <dgm:spPr/>
    </dgm:pt>
    <dgm:pt modelId="{F1D3B95D-27B3-4831-B735-DA0A881C846D}" type="pres">
      <dgm:prSet presAssocID="{289F5C81-A1FE-43AD-9732-C44303A5CCA1}" presName="composite" presStyleCnt="0"/>
      <dgm:spPr/>
    </dgm:pt>
    <dgm:pt modelId="{90847D3F-14BD-47F4-8401-9D8C252233DE}" type="pres">
      <dgm:prSet presAssocID="{289F5C81-A1FE-43AD-9732-C44303A5CCA1}" presName="parentText" presStyleLbl="alignNode1" presStyleIdx="2" presStyleCnt="3">
        <dgm:presLayoutVars>
          <dgm:chMax val="1"/>
          <dgm:bulletEnabled val="1"/>
        </dgm:presLayoutVars>
      </dgm:prSet>
      <dgm:spPr/>
    </dgm:pt>
    <dgm:pt modelId="{72A15B72-CAF7-4DF6-BCAF-E48111D46D46}" type="pres">
      <dgm:prSet presAssocID="{289F5C81-A1FE-43AD-9732-C44303A5CCA1}" presName="descendantText" presStyleLbl="alignAcc1" presStyleIdx="2" presStyleCnt="3">
        <dgm:presLayoutVars>
          <dgm:bulletEnabled val="1"/>
        </dgm:presLayoutVars>
      </dgm:prSet>
      <dgm:spPr/>
    </dgm:pt>
  </dgm:ptLst>
  <dgm:cxnLst>
    <dgm:cxn modelId="{A96E9B06-A830-49BE-941C-53C42CB8133F}" srcId="{69760FA0-AEC0-49AB-831A-364F1523BD4B}" destId="{2004BA77-3394-44F8-BAEC-EECE73939774}" srcOrd="1" destOrd="0" parTransId="{CBB8D18B-4AFC-495F-A0B8-38F71083176B}" sibTransId="{5CCE2176-ECEC-4285-80D9-6B9AC8CFD532}"/>
    <dgm:cxn modelId="{423D7309-8594-47EB-95F6-A2BF180479C3}" srcId="{289F5C81-A1FE-43AD-9732-C44303A5CCA1}" destId="{11BCEAC6-BA4E-4559-9AE2-4E66864DA4C7}" srcOrd="1" destOrd="0" parTransId="{4FCF4049-EF8D-41D7-A2EB-D541C52B79CC}" sibTransId="{4261B6D8-1670-4A38-8B23-ADE351F98DA8}"/>
    <dgm:cxn modelId="{D540780B-4C6E-41BE-8236-94B441B031F0}" srcId="{9AFD7D91-7DC9-4EC4-9B22-2DCAD8CAC136}" destId="{69760FA0-AEC0-49AB-831A-364F1523BD4B}" srcOrd="0" destOrd="0" parTransId="{6596E81D-DBBA-4245-9224-E0D9956E3DCB}" sibTransId="{C917280A-16D3-4F75-AE81-2C2C1C46671D}"/>
    <dgm:cxn modelId="{66EA7A0D-AF73-45DA-9953-A1EE43FCBDBC}" type="presOf" srcId="{11BCEAC6-BA4E-4559-9AE2-4E66864DA4C7}" destId="{72A15B72-CAF7-4DF6-BCAF-E48111D46D46}" srcOrd="0" destOrd="1" presId="urn:microsoft.com/office/officeart/2005/8/layout/chevron2"/>
    <dgm:cxn modelId="{AA8CE813-4385-42CE-9A40-5DB9C4682EC2}" type="presOf" srcId="{2004BA77-3394-44F8-BAEC-EECE73939774}" destId="{80DAD387-48F7-455F-BD92-578A7C3B5989}" srcOrd="0" destOrd="1" presId="urn:microsoft.com/office/officeart/2005/8/layout/chevron2"/>
    <dgm:cxn modelId="{6EF78C2C-91FC-4292-9BFB-29BAC3E7EC3B}" srcId="{144CF369-DF0D-48D3-BCBF-A1FA3A695723}" destId="{FD79B17D-6D07-43D8-BE00-3915882A5454}" srcOrd="0" destOrd="0" parTransId="{BFC129D3-0CAA-407A-A7B3-D3278A05A3C0}" sibTransId="{0C385986-6D3F-4D4E-8694-3834CE645801}"/>
    <dgm:cxn modelId="{5A8D182E-669F-4E46-BDF8-BDB4F71EE1B8}" srcId="{289F5C81-A1FE-43AD-9732-C44303A5CCA1}" destId="{0CB03F75-BADA-4205-9DD4-5D1867831DDB}" srcOrd="2" destOrd="0" parTransId="{55417871-59DE-4EBC-8BEE-9B2E4BEA1FDA}" sibTransId="{FC7B2025-E406-400A-8AAB-71DE54BF5ECC}"/>
    <dgm:cxn modelId="{70ED5A3E-E844-408C-B336-9CF3A474C6E5}" type="presOf" srcId="{0CB03F75-BADA-4205-9DD4-5D1867831DDB}" destId="{72A15B72-CAF7-4DF6-BCAF-E48111D46D46}" srcOrd="0" destOrd="2" presId="urn:microsoft.com/office/officeart/2005/8/layout/chevron2"/>
    <dgm:cxn modelId="{FBFBCF3E-C849-404D-B4A8-A9B3299E28E2}" type="presOf" srcId="{69760FA0-AEC0-49AB-831A-364F1523BD4B}" destId="{D7557C50-F156-408E-B92E-FD62E284D175}" srcOrd="0" destOrd="0" presId="urn:microsoft.com/office/officeart/2005/8/layout/chevron2"/>
    <dgm:cxn modelId="{FF731E67-4E7D-4AD9-BBAE-BC20051B6193}" type="presOf" srcId="{FD79B17D-6D07-43D8-BE00-3915882A5454}" destId="{83A0FDDB-7402-4E80-A9DA-C09093C5C434}" srcOrd="0" destOrd="0" presId="urn:microsoft.com/office/officeart/2005/8/layout/chevron2"/>
    <dgm:cxn modelId="{511C266A-D1A3-4A09-B9D6-8C043A00EDF8}" type="presOf" srcId="{3E659AF9-0248-4A7D-B813-9EA94C85DDB8}" destId="{83A0FDDB-7402-4E80-A9DA-C09093C5C434}" srcOrd="0" destOrd="1" presId="urn:microsoft.com/office/officeart/2005/8/layout/chevron2"/>
    <dgm:cxn modelId="{481F966A-010C-4428-984C-62F9110B5AF6}" type="presOf" srcId="{918F9376-8BB8-4967-BAB2-7BE8CD2F007C}" destId="{80DAD387-48F7-455F-BD92-578A7C3B5989}" srcOrd="0" destOrd="2" presId="urn:microsoft.com/office/officeart/2005/8/layout/chevron2"/>
    <dgm:cxn modelId="{C2EE096D-A97E-4B2D-B55F-09DCC5170BD3}" srcId="{69760FA0-AEC0-49AB-831A-364F1523BD4B}" destId="{918F9376-8BB8-4967-BAB2-7BE8CD2F007C}" srcOrd="2" destOrd="0" parTransId="{557DF461-A6A5-4D18-A4EA-8FA9EB5130AB}" sibTransId="{0200D722-C396-44EF-A0DF-690032CCC750}"/>
    <dgm:cxn modelId="{7154574F-7904-43E0-AAE7-9EBAE3B9B472}" srcId="{69760FA0-AEC0-49AB-831A-364F1523BD4B}" destId="{9C8052C3-134D-497C-871A-2D0365154163}" srcOrd="3" destOrd="0" parTransId="{7740A48F-6C2D-4A77-9C25-5ACF4EA9A4D2}" sibTransId="{EAAA17A2-52AD-4B9D-8B2A-1740855C840A}"/>
    <dgm:cxn modelId="{8712EB86-8D78-4F70-B1BD-99BBE8C43A1F}" srcId="{289F5C81-A1FE-43AD-9732-C44303A5CCA1}" destId="{DA818EF5-0A29-4AFF-A180-2A7A826B061E}" srcOrd="0" destOrd="0" parTransId="{BEAE4440-4B54-45CC-8F8A-BF62415F070E}" sibTransId="{D3EE6B8F-A15E-423B-AA63-94DAFEB0BAAA}"/>
    <dgm:cxn modelId="{B8F2D39C-D3C0-497E-B67C-03D1E1FDB995}" srcId="{9AFD7D91-7DC9-4EC4-9B22-2DCAD8CAC136}" destId="{289F5C81-A1FE-43AD-9732-C44303A5CCA1}" srcOrd="2" destOrd="0" parTransId="{44A8666B-84E0-42DA-BDC8-FA7FF79AB154}" sibTransId="{46258B19-42F5-452A-BE88-5F695F8403DE}"/>
    <dgm:cxn modelId="{96AF9DA3-D6E3-4B1F-8BE7-C03941F93B4C}" type="presOf" srcId="{9AFD7D91-7DC9-4EC4-9B22-2DCAD8CAC136}" destId="{A63570FE-6486-4CAF-997E-86FE8EA861A5}" srcOrd="0" destOrd="0" presId="urn:microsoft.com/office/officeart/2005/8/layout/chevron2"/>
    <dgm:cxn modelId="{FCFB4DA7-251C-4EF6-A4AB-D29BE66DBFFB}" type="presOf" srcId="{9C8052C3-134D-497C-871A-2D0365154163}" destId="{80DAD387-48F7-455F-BD92-578A7C3B5989}" srcOrd="0" destOrd="3" presId="urn:microsoft.com/office/officeart/2005/8/layout/chevron2"/>
    <dgm:cxn modelId="{29C260B3-9ABE-43A7-A944-CDE7CEB316C8}" srcId="{69760FA0-AEC0-49AB-831A-364F1523BD4B}" destId="{B41580B1-A476-4416-9AC7-2E0802797664}" srcOrd="0" destOrd="0" parTransId="{0E3CA388-85EB-42AB-A016-378C47A17F19}" sibTransId="{01D051E1-8D7E-43C1-ADAB-8D40124C094B}"/>
    <dgm:cxn modelId="{0DC750BE-2211-4626-AD85-28C89E50ACCA}" srcId="{144CF369-DF0D-48D3-BCBF-A1FA3A695723}" destId="{3E659AF9-0248-4A7D-B813-9EA94C85DDB8}" srcOrd="1" destOrd="0" parTransId="{3165B3D6-B4D8-49C5-B404-8CBC23305638}" sibTransId="{727FA59D-6C0C-4562-A772-F16FC1F9C73C}"/>
    <dgm:cxn modelId="{4F5546C3-7D23-418C-B095-F952024923E8}" type="presOf" srcId="{B41580B1-A476-4416-9AC7-2E0802797664}" destId="{80DAD387-48F7-455F-BD92-578A7C3B5989}" srcOrd="0" destOrd="0" presId="urn:microsoft.com/office/officeart/2005/8/layout/chevron2"/>
    <dgm:cxn modelId="{77E021DE-4508-40D8-B9EA-BF71424B5508}" type="presOf" srcId="{289F5C81-A1FE-43AD-9732-C44303A5CCA1}" destId="{90847D3F-14BD-47F4-8401-9D8C252233DE}" srcOrd="0" destOrd="0" presId="urn:microsoft.com/office/officeart/2005/8/layout/chevron2"/>
    <dgm:cxn modelId="{26DFC0F5-F715-422A-B39D-57184A5864B3}" type="presOf" srcId="{DA818EF5-0A29-4AFF-A180-2A7A826B061E}" destId="{72A15B72-CAF7-4DF6-BCAF-E48111D46D46}" srcOrd="0" destOrd="0" presId="urn:microsoft.com/office/officeart/2005/8/layout/chevron2"/>
    <dgm:cxn modelId="{1D2767FD-185A-4132-BF73-870F3AF11D29}" type="presOf" srcId="{144CF369-DF0D-48D3-BCBF-A1FA3A695723}" destId="{AA00187C-4E34-4563-B58B-7775B209571F}" srcOrd="0" destOrd="0" presId="urn:microsoft.com/office/officeart/2005/8/layout/chevron2"/>
    <dgm:cxn modelId="{10BB55FE-7531-4280-991C-7B91E268E8EE}" srcId="{9AFD7D91-7DC9-4EC4-9B22-2DCAD8CAC136}" destId="{144CF369-DF0D-48D3-BCBF-A1FA3A695723}" srcOrd="1" destOrd="0" parTransId="{047B0FE0-DAB7-4424-A768-597BA435E43D}" sibTransId="{7AAF2B3A-49B7-4360-BC85-D0134C50F5E2}"/>
    <dgm:cxn modelId="{37750ECF-4221-4CE9-A86B-487FE29813C1}" type="presParOf" srcId="{A63570FE-6486-4CAF-997E-86FE8EA861A5}" destId="{B85BAC6C-CBFE-4BFD-831A-07A752CC7E0A}" srcOrd="0" destOrd="0" presId="urn:microsoft.com/office/officeart/2005/8/layout/chevron2"/>
    <dgm:cxn modelId="{EB134FED-E63C-4C1F-AF88-12B55C9462A7}" type="presParOf" srcId="{B85BAC6C-CBFE-4BFD-831A-07A752CC7E0A}" destId="{D7557C50-F156-408E-B92E-FD62E284D175}" srcOrd="0" destOrd="0" presId="urn:microsoft.com/office/officeart/2005/8/layout/chevron2"/>
    <dgm:cxn modelId="{65CA1F93-1E1D-43C6-8887-59D7E1153D81}" type="presParOf" srcId="{B85BAC6C-CBFE-4BFD-831A-07A752CC7E0A}" destId="{80DAD387-48F7-455F-BD92-578A7C3B5989}" srcOrd="1" destOrd="0" presId="urn:microsoft.com/office/officeart/2005/8/layout/chevron2"/>
    <dgm:cxn modelId="{B879679C-477C-454D-8D25-FF9C770BD803}" type="presParOf" srcId="{A63570FE-6486-4CAF-997E-86FE8EA861A5}" destId="{C65FDE79-92BB-4DF9-B8FB-5B6A16F4D03C}" srcOrd="1" destOrd="0" presId="urn:microsoft.com/office/officeart/2005/8/layout/chevron2"/>
    <dgm:cxn modelId="{D0583870-C9CB-4371-9660-2F7D9ACC7312}" type="presParOf" srcId="{A63570FE-6486-4CAF-997E-86FE8EA861A5}" destId="{5A9CE8B5-8DD1-42A6-8AE5-E3AE2D5E1134}" srcOrd="2" destOrd="0" presId="urn:microsoft.com/office/officeart/2005/8/layout/chevron2"/>
    <dgm:cxn modelId="{4A82F2A9-655F-4FF3-9FC3-ED18AB964AD5}" type="presParOf" srcId="{5A9CE8B5-8DD1-42A6-8AE5-E3AE2D5E1134}" destId="{AA00187C-4E34-4563-B58B-7775B209571F}" srcOrd="0" destOrd="0" presId="urn:microsoft.com/office/officeart/2005/8/layout/chevron2"/>
    <dgm:cxn modelId="{A0382309-25B6-4D9D-BA91-5956348F5BB6}" type="presParOf" srcId="{5A9CE8B5-8DD1-42A6-8AE5-E3AE2D5E1134}" destId="{83A0FDDB-7402-4E80-A9DA-C09093C5C434}" srcOrd="1" destOrd="0" presId="urn:microsoft.com/office/officeart/2005/8/layout/chevron2"/>
    <dgm:cxn modelId="{42A21911-D893-44DF-9AF5-3309D2668FD4}" type="presParOf" srcId="{A63570FE-6486-4CAF-997E-86FE8EA861A5}" destId="{BC250733-ACDF-4068-A29C-C66B214DB611}" srcOrd="3" destOrd="0" presId="urn:microsoft.com/office/officeart/2005/8/layout/chevron2"/>
    <dgm:cxn modelId="{3A6E5146-12FF-4BDE-B0A9-56A5FFCFC5A9}" type="presParOf" srcId="{A63570FE-6486-4CAF-997E-86FE8EA861A5}" destId="{F1D3B95D-27B3-4831-B735-DA0A881C846D}" srcOrd="4" destOrd="0" presId="urn:microsoft.com/office/officeart/2005/8/layout/chevron2"/>
    <dgm:cxn modelId="{43FFD41C-0016-4411-AB6E-87C7285EB03B}" type="presParOf" srcId="{F1D3B95D-27B3-4831-B735-DA0A881C846D}" destId="{90847D3F-14BD-47F4-8401-9D8C252233DE}" srcOrd="0" destOrd="0" presId="urn:microsoft.com/office/officeart/2005/8/layout/chevron2"/>
    <dgm:cxn modelId="{A38F5FE7-34C7-40DB-A9FF-47ACE84A5C98}" type="presParOf" srcId="{F1D3B95D-27B3-4831-B735-DA0A881C846D}" destId="{72A15B72-CAF7-4DF6-BCAF-E48111D46D4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CF04D-DD3C-4A2B-BDEA-1EC7F21DE613}" type="doc">
      <dgm:prSet loTypeId="urn:microsoft.com/office/officeart/2008/layout/VerticalCurvedList" loCatId="list" qsTypeId="urn:microsoft.com/office/officeart/2005/8/quickstyle/3d6" qsCatId="3D" csTypeId="urn:microsoft.com/office/officeart/2005/8/colors/colorful4" csCatId="colorful" phldr="1"/>
      <dgm:spPr/>
      <dgm:t>
        <a:bodyPr/>
        <a:lstStyle/>
        <a:p>
          <a:endParaRPr lang="en-US"/>
        </a:p>
      </dgm:t>
    </dgm:pt>
    <dgm:pt modelId="{927F9FF0-D905-4310-9086-F9E86BADE902}">
      <dgm:prSet phldrT="[Text]"/>
      <dgm:spPr/>
      <dgm:t>
        <a:bodyPr/>
        <a:lstStyle/>
        <a:p>
          <a:r>
            <a:rPr lang="en-US" dirty="0"/>
            <a:t>TRÒ CHƠI</a:t>
          </a:r>
        </a:p>
      </dgm:t>
    </dgm:pt>
    <dgm:pt modelId="{52247B35-23D2-46B0-8C1B-8E4BB4FA9CD8}" type="parTrans" cxnId="{9A6A4EAF-96F5-4A96-A85B-99DF874D560B}">
      <dgm:prSet/>
      <dgm:spPr/>
      <dgm:t>
        <a:bodyPr/>
        <a:lstStyle/>
        <a:p>
          <a:endParaRPr lang="en-US"/>
        </a:p>
      </dgm:t>
    </dgm:pt>
    <dgm:pt modelId="{AD1C7CB1-42DB-4CAF-8E9A-605874234335}" type="sibTrans" cxnId="{9A6A4EAF-96F5-4A96-A85B-99DF874D560B}">
      <dgm:prSet/>
      <dgm:spPr/>
      <dgm:t>
        <a:bodyPr/>
        <a:lstStyle/>
        <a:p>
          <a:endParaRPr lang="en-US"/>
        </a:p>
      </dgm:t>
    </dgm:pt>
    <dgm:pt modelId="{24680859-352F-434E-A73A-7739921AA4E9}">
      <dgm:prSet phldrT="[Text]"/>
      <dgm:spPr/>
      <dgm:t>
        <a:bodyPr/>
        <a:lstStyle/>
        <a:p>
          <a:r>
            <a:rPr lang="en-US" dirty="0"/>
            <a:t>LUYỆN TẬP</a:t>
          </a:r>
        </a:p>
      </dgm:t>
    </dgm:pt>
    <dgm:pt modelId="{94088993-A75C-4F8D-86F1-EDEC6A78DD39}" type="parTrans" cxnId="{BEDE1A10-0802-433A-8AC1-D4B5E9119B8A}">
      <dgm:prSet/>
      <dgm:spPr/>
      <dgm:t>
        <a:bodyPr/>
        <a:lstStyle/>
        <a:p>
          <a:endParaRPr lang="en-US"/>
        </a:p>
      </dgm:t>
    </dgm:pt>
    <dgm:pt modelId="{CFF0EFC0-7E8D-4774-A555-72DDA71A8885}" type="sibTrans" cxnId="{BEDE1A10-0802-433A-8AC1-D4B5E9119B8A}">
      <dgm:prSet/>
      <dgm:spPr/>
      <dgm:t>
        <a:bodyPr/>
        <a:lstStyle/>
        <a:p>
          <a:endParaRPr lang="en-US"/>
        </a:p>
      </dgm:t>
    </dgm:pt>
    <dgm:pt modelId="{4FB770B0-5DE3-4CE8-AF58-21AE5D741E90}">
      <dgm:prSet phldrT="[Text]"/>
      <dgm:spPr/>
      <dgm:t>
        <a:bodyPr/>
        <a:lstStyle/>
        <a:p>
          <a:r>
            <a:rPr lang="en-US" dirty="0"/>
            <a:t>VẬN DỤNG</a:t>
          </a:r>
        </a:p>
      </dgm:t>
    </dgm:pt>
    <dgm:pt modelId="{0DDE051D-2385-471C-A754-02BEC3F938E4}" type="parTrans" cxnId="{BF5B4904-B90F-41BC-8E8C-5576631A6420}">
      <dgm:prSet/>
      <dgm:spPr/>
      <dgm:t>
        <a:bodyPr/>
        <a:lstStyle/>
        <a:p>
          <a:endParaRPr lang="en-US"/>
        </a:p>
      </dgm:t>
    </dgm:pt>
    <dgm:pt modelId="{89068A4D-87AB-40B8-BB21-5665644E41C3}" type="sibTrans" cxnId="{BF5B4904-B90F-41BC-8E8C-5576631A6420}">
      <dgm:prSet/>
      <dgm:spPr/>
      <dgm:t>
        <a:bodyPr/>
        <a:lstStyle/>
        <a:p>
          <a:endParaRPr lang="en-US"/>
        </a:p>
      </dgm:t>
    </dgm:pt>
    <dgm:pt modelId="{B02714E0-D3C4-46C6-88CD-89C1A955E629}" type="pres">
      <dgm:prSet presAssocID="{FB4CF04D-DD3C-4A2B-BDEA-1EC7F21DE613}" presName="Name0" presStyleCnt="0">
        <dgm:presLayoutVars>
          <dgm:chMax val="7"/>
          <dgm:chPref val="7"/>
          <dgm:dir/>
        </dgm:presLayoutVars>
      </dgm:prSet>
      <dgm:spPr/>
    </dgm:pt>
    <dgm:pt modelId="{CEB9B9BD-8BE0-4058-B4DC-4D979E7E2E0C}" type="pres">
      <dgm:prSet presAssocID="{FB4CF04D-DD3C-4A2B-BDEA-1EC7F21DE613}" presName="Name1" presStyleCnt="0"/>
      <dgm:spPr/>
    </dgm:pt>
    <dgm:pt modelId="{EFDB8930-189C-4094-9064-B6533BA28C00}" type="pres">
      <dgm:prSet presAssocID="{FB4CF04D-DD3C-4A2B-BDEA-1EC7F21DE613}" presName="cycle" presStyleCnt="0"/>
      <dgm:spPr/>
    </dgm:pt>
    <dgm:pt modelId="{0A3DF740-043E-46DC-8BA4-A6D2B57CCD92}" type="pres">
      <dgm:prSet presAssocID="{FB4CF04D-DD3C-4A2B-BDEA-1EC7F21DE613}" presName="srcNode" presStyleLbl="node1" presStyleIdx="0" presStyleCnt="3"/>
      <dgm:spPr/>
    </dgm:pt>
    <dgm:pt modelId="{12D52BB3-3BC1-4B43-81C5-A78F99E6E50B}" type="pres">
      <dgm:prSet presAssocID="{FB4CF04D-DD3C-4A2B-BDEA-1EC7F21DE613}" presName="conn" presStyleLbl="parChTrans1D2" presStyleIdx="0" presStyleCnt="1"/>
      <dgm:spPr/>
    </dgm:pt>
    <dgm:pt modelId="{3CFB681C-9186-45AC-92AF-A176095EDA84}" type="pres">
      <dgm:prSet presAssocID="{FB4CF04D-DD3C-4A2B-BDEA-1EC7F21DE613}" presName="extraNode" presStyleLbl="node1" presStyleIdx="0" presStyleCnt="3"/>
      <dgm:spPr/>
    </dgm:pt>
    <dgm:pt modelId="{4FDB470C-EC73-4629-8326-56B87ADA1016}" type="pres">
      <dgm:prSet presAssocID="{FB4CF04D-DD3C-4A2B-BDEA-1EC7F21DE613}" presName="dstNode" presStyleLbl="node1" presStyleIdx="0" presStyleCnt="3"/>
      <dgm:spPr/>
    </dgm:pt>
    <dgm:pt modelId="{BCB6EB86-ECF5-48D8-B4DD-E65CA293AFDC}" type="pres">
      <dgm:prSet presAssocID="{927F9FF0-D905-4310-9086-F9E86BADE902}" presName="text_1" presStyleLbl="node1" presStyleIdx="0" presStyleCnt="3">
        <dgm:presLayoutVars>
          <dgm:bulletEnabled val="1"/>
        </dgm:presLayoutVars>
      </dgm:prSet>
      <dgm:spPr/>
    </dgm:pt>
    <dgm:pt modelId="{D6338EF6-2CC7-46E2-9B91-C5EBC30C9EF0}" type="pres">
      <dgm:prSet presAssocID="{927F9FF0-D905-4310-9086-F9E86BADE902}" presName="accent_1" presStyleCnt="0"/>
      <dgm:spPr/>
    </dgm:pt>
    <dgm:pt modelId="{C5D70D2B-BF98-4843-A71D-9F6F890FD2E9}" type="pres">
      <dgm:prSet presAssocID="{927F9FF0-D905-4310-9086-F9E86BADE902}" presName="accentRepeatNode" presStyleLbl="solidFgAcc1" presStyleIdx="0" presStyleCnt="3"/>
      <dgm:spPr/>
    </dgm:pt>
    <dgm:pt modelId="{52B8E05D-FB42-42E5-A639-26C907D9CA4A}" type="pres">
      <dgm:prSet presAssocID="{24680859-352F-434E-A73A-7739921AA4E9}" presName="text_2" presStyleLbl="node1" presStyleIdx="1" presStyleCnt="3">
        <dgm:presLayoutVars>
          <dgm:bulletEnabled val="1"/>
        </dgm:presLayoutVars>
      </dgm:prSet>
      <dgm:spPr/>
    </dgm:pt>
    <dgm:pt modelId="{8872010F-91BF-4CE7-8BA0-BEF9A9D8D62E}" type="pres">
      <dgm:prSet presAssocID="{24680859-352F-434E-A73A-7739921AA4E9}" presName="accent_2" presStyleCnt="0"/>
      <dgm:spPr/>
    </dgm:pt>
    <dgm:pt modelId="{9AAF3988-A85C-432B-996A-6956DAF6A211}" type="pres">
      <dgm:prSet presAssocID="{24680859-352F-434E-A73A-7739921AA4E9}" presName="accentRepeatNode" presStyleLbl="solidFgAcc1" presStyleIdx="1" presStyleCnt="3"/>
      <dgm:spPr/>
    </dgm:pt>
    <dgm:pt modelId="{3573B9DB-5249-4F4E-8608-D973B3EA88E4}" type="pres">
      <dgm:prSet presAssocID="{4FB770B0-5DE3-4CE8-AF58-21AE5D741E90}" presName="text_3" presStyleLbl="node1" presStyleIdx="2" presStyleCnt="3">
        <dgm:presLayoutVars>
          <dgm:bulletEnabled val="1"/>
        </dgm:presLayoutVars>
      </dgm:prSet>
      <dgm:spPr/>
    </dgm:pt>
    <dgm:pt modelId="{25EC83A4-BBC4-4D8F-AF64-ED4DF11AA9B2}" type="pres">
      <dgm:prSet presAssocID="{4FB770B0-5DE3-4CE8-AF58-21AE5D741E90}" presName="accent_3" presStyleCnt="0"/>
      <dgm:spPr/>
    </dgm:pt>
    <dgm:pt modelId="{98A467B2-A631-461C-9AD1-CEE12BA7CEC4}" type="pres">
      <dgm:prSet presAssocID="{4FB770B0-5DE3-4CE8-AF58-21AE5D741E90}" presName="accentRepeatNode" presStyleLbl="solidFgAcc1" presStyleIdx="2" presStyleCnt="3"/>
      <dgm:spPr/>
    </dgm:pt>
  </dgm:ptLst>
  <dgm:cxnLst>
    <dgm:cxn modelId="{BF5B4904-B90F-41BC-8E8C-5576631A6420}" srcId="{FB4CF04D-DD3C-4A2B-BDEA-1EC7F21DE613}" destId="{4FB770B0-5DE3-4CE8-AF58-21AE5D741E90}" srcOrd="2" destOrd="0" parTransId="{0DDE051D-2385-471C-A754-02BEC3F938E4}" sibTransId="{89068A4D-87AB-40B8-BB21-5665644E41C3}"/>
    <dgm:cxn modelId="{BEDE1A10-0802-433A-8AC1-D4B5E9119B8A}" srcId="{FB4CF04D-DD3C-4A2B-BDEA-1EC7F21DE613}" destId="{24680859-352F-434E-A73A-7739921AA4E9}" srcOrd="1" destOrd="0" parTransId="{94088993-A75C-4F8D-86F1-EDEC6A78DD39}" sibTransId="{CFF0EFC0-7E8D-4774-A555-72DDA71A8885}"/>
    <dgm:cxn modelId="{7D9D2136-5384-45BF-9A60-6C79D2307FD5}" type="presOf" srcId="{24680859-352F-434E-A73A-7739921AA4E9}" destId="{52B8E05D-FB42-42E5-A639-26C907D9CA4A}" srcOrd="0" destOrd="0" presId="urn:microsoft.com/office/officeart/2008/layout/VerticalCurvedList"/>
    <dgm:cxn modelId="{82C08E3F-6459-4D22-BA85-88D3441A2C1D}" type="presOf" srcId="{FB4CF04D-DD3C-4A2B-BDEA-1EC7F21DE613}" destId="{B02714E0-D3C4-46C6-88CD-89C1A955E629}" srcOrd="0" destOrd="0" presId="urn:microsoft.com/office/officeart/2008/layout/VerticalCurvedList"/>
    <dgm:cxn modelId="{40E51E76-B86F-4E98-A5FC-9EBB6B461CF2}" type="presOf" srcId="{927F9FF0-D905-4310-9086-F9E86BADE902}" destId="{BCB6EB86-ECF5-48D8-B4DD-E65CA293AFDC}" srcOrd="0" destOrd="0" presId="urn:microsoft.com/office/officeart/2008/layout/VerticalCurvedList"/>
    <dgm:cxn modelId="{9A6A4EAF-96F5-4A96-A85B-99DF874D560B}" srcId="{FB4CF04D-DD3C-4A2B-BDEA-1EC7F21DE613}" destId="{927F9FF0-D905-4310-9086-F9E86BADE902}" srcOrd="0" destOrd="0" parTransId="{52247B35-23D2-46B0-8C1B-8E4BB4FA9CD8}" sibTransId="{AD1C7CB1-42DB-4CAF-8E9A-605874234335}"/>
    <dgm:cxn modelId="{977655C1-B477-4459-B255-80B195B063E7}" type="presOf" srcId="{4FB770B0-5DE3-4CE8-AF58-21AE5D741E90}" destId="{3573B9DB-5249-4F4E-8608-D973B3EA88E4}" srcOrd="0" destOrd="0" presId="urn:microsoft.com/office/officeart/2008/layout/VerticalCurvedList"/>
    <dgm:cxn modelId="{DE62CFCA-34CC-4B73-8409-9416185F4D84}" type="presOf" srcId="{AD1C7CB1-42DB-4CAF-8E9A-605874234335}" destId="{12D52BB3-3BC1-4B43-81C5-A78F99E6E50B}" srcOrd="0" destOrd="0" presId="urn:microsoft.com/office/officeart/2008/layout/VerticalCurvedList"/>
    <dgm:cxn modelId="{4E933951-B818-4268-BC29-B60D0B001424}" type="presParOf" srcId="{B02714E0-D3C4-46C6-88CD-89C1A955E629}" destId="{CEB9B9BD-8BE0-4058-B4DC-4D979E7E2E0C}" srcOrd="0" destOrd="0" presId="urn:microsoft.com/office/officeart/2008/layout/VerticalCurvedList"/>
    <dgm:cxn modelId="{942F277E-58DA-49D1-AAA9-8D8E751930BF}" type="presParOf" srcId="{CEB9B9BD-8BE0-4058-B4DC-4D979E7E2E0C}" destId="{EFDB8930-189C-4094-9064-B6533BA28C00}" srcOrd="0" destOrd="0" presId="urn:microsoft.com/office/officeart/2008/layout/VerticalCurvedList"/>
    <dgm:cxn modelId="{63ECB7DB-C494-4F73-8435-641E1B1365E1}" type="presParOf" srcId="{EFDB8930-189C-4094-9064-B6533BA28C00}" destId="{0A3DF740-043E-46DC-8BA4-A6D2B57CCD92}" srcOrd="0" destOrd="0" presId="urn:microsoft.com/office/officeart/2008/layout/VerticalCurvedList"/>
    <dgm:cxn modelId="{CE383553-6195-4AB8-9A82-F1A05CACD0F9}" type="presParOf" srcId="{EFDB8930-189C-4094-9064-B6533BA28C00}" destId="{12D52BB3-3BC1-4B43-81C5-A78F99E6E50B}" srcOrd="1" destOrd="0" presId="urn:microsoft.com/office/officeart/2008/layout/VerticalCurvedList"/>
    <dgm:cxn modelId="{8A3926F5-0906-4217-AB0E-50099E978DDE}" type="presParOf" srcId="{EFDB8930-189C-4094-9064-B6533BA28C00}" destId="{3CFB681C-9186-45AC-92AF-A176095EDA84}" srcOrd="2" destOrd="0" presId="urn:microsoft.com/office/officeart/2008/layout/VerticalCurvedList"/>
    <dgm:cxn modelId="{9C799469-C830-4183-B826-7C45D7DB26EE}" type="presParOf" srcId="{EFDB8930-189C-4094-9064-B6533BA28C00}" destId="{4FDB470C-EC73-4629-8326-56B87ADA1016}" srcOrd="3" destOrd="0" presId="urn:microsoft.com/office/officeart/2008/layout/VerticalCurvedList"/>
    <dgm:cxn modelId="{2D92ACD0-476B-4845-9B1F-630F674D1EC4}" type="presParOf" srcId="{CEB9B9BD-8BE0-4058-B4DC-4D979E7E2E0C}" destId="{BCB6EB86-ECF5-48D8-B4DD-E65CA293AFDC}" srcOrd="1" destOrd="0" presId="urn:microsoft.com/office/officeart/2008/layout/VerticalCurvedList"/>
    <dgm:cxn modelId="{410B52F9-7E5B-4982-95E5-E4AD6583FCE1}" type="presParOf" srcId="{CEB9B9BD-8BE0-4058-B4DC-4D979E7E2E0C}" destId="{D6338EF6-2CC7-46E2-9B91-C5EBC30C9EF0}" srcOrd="2" destOrd="0" presId="urn:microsoft.com/office/officeart/2008/layout/VerticalCurvedList"/>
    <dgm:cxn modelId="{A5F055C6-C3FA-496F-8605-B109EA2ED215}" type="presParOf" srcId="{D6338EF6-2CC7-46E2-9B91-C5EBC30C9EF0}" destId="{C5D70D2B-BF98-4843-A71D-9F6F890FD2E9}" srcOrd="0" destOrd="0" presId="urn:microsoft.com/office/officeart/2008/layout/VerticalCurvedList"/>
    <dgm:cxn modelId="{1A337244-5414-4FCF-B159-E584FB424755}" type="presParOf" srcId="{CEB9B9BD-8BE0-4058-B4DC-4D979E7E2E0C}" destId="{52B8E05D-FB42-42E5-A639-26C907D9CA4A}" srcOrd="3" destOrd="0" presId="urn:microsoft.com/office/officeart/2008/layout/VerticalCurvedList"/>
    <dgm:cxn modelId="{2989C85E-CAF0-4214-B620-166B8DF7C578}" type="presParOf" srcId="{CEB9B9BD-8BE0-4058-B4DC-4D979E7E2E0C}" destId="{8872010F-91BF-4CE7-8BA0-BEF9A9D8D62E}" srcOrd="4" destOrd="0" presId="urn:microsoft.com/office/officeart/2008/layout/VerticalCurvedList"/>
    <dgm:cxn modelId="{4FD14D0C-745A-41D5-AD11-32D467BB58BD}" type="presParOf" srcId="{8872010F-91BF-4CE7-8BA0-BEF9A9D8D62E}" destId="{9AAF3988-A85C-432B-996A-6956DAF6A211}" srcOrd="0" destOrd="0" presId="urn:microsoft.com/office/officeart/2008/layout/VerticalCurvedList"/>
    <dgm:cxn modelId="{4B13436F-D595-435C-9494-082485DFBE9A}" type="presParOf" srcId="{CEB9B9BD-8BE0-4058-B4DC-4D979E7E2E0C}" destId="{3573B9DB-5249-4F4E-8608-D973B3EA88E4}" srcOrd="5" destOrd="0" presId="urn:microsoft.com/office/officeart/2008/layout/VerticalCurvedList"/>
    <dgm:cxn modelId="{1EA3FCF8-AEBA-477C-90E0-F227352E6416}" type="presParOf" srcId="{CEB9B9BD-8BE0-4058-B4DC-4D979E7E2E0C}" destId="{25EC83A4-BBC4-4D8F-AF64-ED4DF11AA9B2}" srcOrd="6" destOrd="0" presId="urn:microsoft.com/office/officeart/2008/layout/VerticalCurvedList"/>
    <dgm:cxn modelId="{158016AB-B565-4BAF-A25C-95895B885DA4}" type="presParOf" srcId="{25EC83A4-BBC4-4D8F-AF64-ED4DF11AA9B2}" destId="{98A467B2-A631-461C-9AD1-CEE12BA7CEC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57C50-F156-408E-B92E-FD62E284D175}">
      <dsp:nvSpPr>
        <dsp:cNvPr id="0" name=""/>
        <dsp:cNvSpPr/>
      </dsp:nvSpPr>
      <dsp:spPr>
        <a:xfrm rot="5400000">
          <a:off x="-289718" y="292805"/>
          <a:ext cx="1931458" cy="1352020"/>
        </a:xfrm>
        <a:prstGeom prst="chevron">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err="1">
              <a:ln w="0"/>
              <a:solidFill>
                <a:schemeClr val="tx1"/>
              </a:solidFill>
              <a:effectLst>
                <a:outerShdw blurRad="38100" dist="19050" dir="2700000" algn="tl" rotWithShape="0">
                  <a:schemeClr val="dk1">
                    <a:alpha val="40000"/>
                  </a:schemeClr>
                </a:outerShdw>
              </a:effectLst>
            </a:rPr>
            <a:t>Kiến</a:t>
          </a:r>
          <a:r>
            <a:rPr lang="en-US" sz="2400" b="0" kern="1200" cap="none" spc="0" dirty="0">
              <a:ln w="0"/>
              <a:solidFill>
                <a:schemeClr val="tx1"/>
              </a:solidFill>
              <a:effectLst>
                <a:outerShdw blurRad="38100" dist="19050" dir="2700000" algn="tl" rotWithShape="0">
                  <a:schemeClr val="dk1">
                    <a:alpha val="40000"/>
                  </a:schemeClr>
                </a:outerShdw>
              </a:effectLst>
            </a:rPr>
            <a:t> </a:t>
          </a:r>
          <a:r>
            <a:rPr lang="en-US" sz="2400" b="0" kern="1200" cap="none" spc="0" dirty="0" err="1">
              <a:ln w="0"/>
              <a:solidFill>
                <a:schemeClr val="tx1"/>
              </a:solidFill>
              <a:effectLst>
                <a:outerShdw blurRad="38100" dist="19050" dir="2700000" algn="tl" rotWithShape="0">
                  <a:schemeClr val="dk1">
                    <a:alpha val="40000"/>
                  </a:schemeClr>
                </a:outerShdw>
              </a:effectLst>
            </a:rPr>
            <a:t>thức</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rot="-5400000">
        <a:off x="1" y="679096"/>
        <a:ext cx="1352020" cy="579438"/>
      </dsp:txXfrm>
    </dsp:sp>
    <dsp:sp modelId="{80DAD387-48F7-455F-BD92-578A7C3B5989}">
      <dsp:nvSpPr>
        <dsp:cNvPr id="0" name=""/>
        <dsp:cNvSpPr/>
      </dsp:nvSpPr>
      <dsp:spPr>
        <a:xfrm rot="5400000">
          <a:off x="4941249" y="-3589229"/>
          <a:ext cx="1255447" cy="8433906"/>
        </a:xfrm>
        <a:prstGeom prst="round2Same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vi-VN" sz="1800" kern="1200" dirty="0"/>
            <a:t>- Liên kết các kiến thức của các bài 21, 22. </a:t>
          </a:r>
          <a:endParaRPr lang="en-US" sz="1800" b="0" kern="1200" cap="none" spc="0" dirty="0">
            <a:ln w="0"/>
            <a:solidFill>
              <a:schemeClr val="tx1"/>
            </a:solidFill>
            <a:effectLst>
              <a:outerShdw blurRad="38100" dist="19050" dir="2700000" algn="tl" rotWithShape="0">
                <a:schemeClr val="dk1">
                  <a:alpha val="40000"/>
                </a:schemeClr>
              </a:outerShdw>
            </a:effectLst>
          </a:endParaRPr>
        </a:p>
        <a:p>
          <a:pPr marL="171450" lvl="1" indent="-171450" algn="l" defTabSz="800100">
            <a:lnSpc>
              <a:spcPct val="90000"/>
            </a:lnSpc>
            <a:spcBef>
              <a:spcPct val="0"/>
            </a:spcBef>
            <a:spcAft>
              <a:spcPct val="15000"/>
            </a:spcAft>
            <a:buChar char="•"/>
          </a:pPr>
          <a:r>
            <a:rPr lang="vi-VN" sz="1800" kern="1200"/>
            <a:t>- Bổ sung kĩ năng tính giá trị của phân thức đại số (rút gọn rồi mới tính giá trị)</a:t>
          </a:r>
        </a:p>
        <a:p>
          <a:pPr marL="171450" lvl="1" indent="-171450" algn="l" defTabSz="800100">
            <a:lnSpc>
              <a:spcPct val="90000"/>
            </a:lnSpc>
            <a:spcBef>
              <a:spcPct val="0"/>
            </a:spcBef>
            <a:spcAft>
              <a:spcPct val="15000"/>
            </a:spcAft>
            <a:buChar char="•"/>
          </a:pPr>
          <a:r>
            <a:rPr lang="vi-VN" sz="1800" kern="1200"/>
            <a:t>- Kĩ năng sử dụng phân thức đại số biểu thị một số đại lượng trong các bài toán thực tế.</a:t>
          </a:r>
        </a:p>
        <a:p>
          <a:pPr marL="171450" lvl="1" indent="-171450" algn="l" defTabSz="800100">
            <a:lnSpc>
              <a:spcPct val="90000"/>
            </a:lnSpc>
            <a:spcBef>
              <a:spcPct val="0"/>
            </a:spcBef>
            <a:spcAft>
              <a:spcPct val="15000"/>
            </a:spcAft>
            <a:buChar char="•"/>
          </a:pPr>
          <a:r>
            <a:rPr lang="vi-VN" sz="1800" kern="1200" dirty="0"/>
            <a:t>- Nhận thức ý nghĩa của bài toán tính giá trị biểu thức.</a:t>
          </a:r>
        </a:p>
      </dsp:txBody>
      <dsp:txXfrm rot="-5400000">
        <a:off x="1352020" y="61286"/>
        <a:ext cx="8372620" cy="1132875"/>
      </dsp:txXfrm>
    </dsp:sp>
    <dsp:sp modelId="{AA00187C-4E34-4563-B58B-7775B209571F}">
      <dsp:nvSpPr>
        <dsp:cNvPr id="0" name=""/>
        <dsp:cNvSpPr/>
      </dsp:nvSpPr>
      <dsp:spPr>
        <a:xfrm rot="5400000">
          <a:off x="-289718" y="2033323"/>
          <a:ext cx="1931458" cy="1352020"/>
        </a:xfrm>
        <a:prstGeom prst="chevron">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err="1">
              <a:ln w="0"/>
              <a:solidFill>
                <a:schemeClr val="tx1"/>
              </a:solidFill>
              <a:effectLst>
                <a:outerShdw blurRad="38100" dist="19050" dir="2700000" algn="tl" rotWithShape="0">
                  <a:schemeClr val="dk1">
                    <a:alpha val="40000"/>
                  </a:schemeClr>
                </a:outerShdw>
              </a:effectLst>
            </a:rPr>
            <a:t>Năng</a:t>
          </a:r>
          <a:r>
            <a:rPr lang="en-US" sz="2400" b="0" kern="1200" cap="none" spc="0" dirty="0">
              <a:ln w="0"/>
              <a:solidFill>
                <a:schemeClr val="tx1"/>
              </a:solidFill>
              <a:effectLst>
                <a:outerShdw blurRad="38100" dist="19050" dir="2700000" algn="tl" rotWithShape="0">
                  <a:schemeClr val="dk1">
                    <a:alpha val="40000"/>
                  </a:schemeClr>
                </a:outerShdw>
              </a:effectLst>
            </a:rPr>
            <a:t> </a:t>
          </a:r>
          <a:r>
            <a:rPr lang="en-US" sz="2400" b="0" kern="1200" cap="none" spc="0" dirty="0" err="1">
              <a:ln w="0"/>
              <a:solidFill>
                <a:schemeClr val="tx1"/>
              </a:solidFill>
              <a:effectLst>
                <a:outerShdw blurRad="38100" dist="19050" dir="2700000" algn="tl" rotWithShape="0">
                  <a:schemeClr val="dk1">
                    <a:alpha val="40000"/>
                  </a:schemeClr>
                </a:outerShdw>
              </a:effectLst>
            </a:rPr>
            <a:t>lực</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rot="-5400000">
        <a:off x="1" y="2419614"/>
        <a:ext cx="1352020" cy="579438"/>
      </dsp:txXfrm>
    </dsp:sp>
    <dsp:sp modelId="{83A0FDDB-7402-4E80-A9DA-C09093C5C434}">
      <dsp:nvSpPr>
        <dsp:cNvPr id="0" name=""/>
        <dsp:cNvSpPr/>
      </dsp:nvSpPr>
      <dsp:spPr>
        <a:xfrm rot="5400000">
          <a:off x="4941249" y="-1845624"/>
          <a:ext cx="1255447" cy="8433906"/>
        </a:xfrm>
        <a:prstGeom prst="round2Same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vi-VN" sz="1800" kern="1200" dirty="0"/>
            <a:t>- Năng lực tư duy và lập luận toán học: HS biết sử dụng ngôn ngữ, tư duy và lập luận toán học để trình bày bài giải và nhận xét bài làm của bạn. </a:t>
          </a:r>
          <a:endParaRPr lang="en-US" sz="1800" b="0" kern="1200" cap="none" spc="0" dirty="0">
            <a:ln w="0"/>
            <a:solidFill>
              <a:schemeClr val="tx1"/>
            </a:solidFill>
            <a:effectLst>
              <a:outerShdw blurRad="38100" dist="19050" dir="2700000" algn="tl" rotWithShape="0">
                <a:schemeClr val="dk1">
                  <a:alpha val="40000"/>
                </a:schemeClr>
              </a:outerShdw>
            </a:effectLst>
          </a:endParaRPr>
        </a:p>
        <a:p>
          <a:pPr marL="171450" lvl="1" indent="-171450" algn="l" defTabSz="800100">
            <a:lnSpc>
              <a:spcPct val="90000"/>
            </a:lnSpc>
            <a:spcBef>
              <a:spcPct val="0"/>
            </a:spcBef>
            <a:spcAft>
              <a:spcPct val="15000"/>
            </a:spcAft>
            <a:buChar char="•"/>
          </a:pPr>
          <a:r>
            <a:rPr lang="vi-VN" sz="1800" kern="1200" dirty="0"/>
            <a:t>- Năng lực giải quyết vấn đề toán học: HS biết vận dụng kỹ năng tính toán vào giải bài tập. </a:t>
          </a:r>
        </a:p>
      </dsp:txBody>
      <dsp:txXfrm rot="-5400000">
        <a:off x="1352020" y="1804891"/>
        <a:ext cx="8372620" cy="1132875"/>
      </dsp:txXfrm>
    </dsp:sp>
    <dsp:sp modelId="{90847D3F-14BD-47F4-8401-9D8C252233DE}">
      <dsp:nvSpPr>
        <dsp:cNvPr id="0" name=""/>
        <dsp:cNvSpPr/>
      </dsp:nvSpPr>
      <dsp:spPr>
        <a:xfrm rot="5400000">
          <a:off x="-289718" y="3773840"/>
          <a:ext cx="1931458" cy="1352020"/>
        </a:xfrm>
        <a:prstGeom prst="chevron">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cap="none" spc="0" dirty="0" err="1">
              <a:ln w="0"/>
              <a:solidFill>
                <a:schemeClr val="tx1"/>
              </a:solidFill>
              <a:effectLst>
                <a:outerShdw blurRad="38100" dist="19050" dir="2700000" algn="tl" rotWithShape="0">
                  <a:schemeClr val="dk1">
                    <a:alpha val="40000"/>
                  </a:schemeClr>
                </a:outerShdw>
              </a:effectLst>
            </a:rPr>
            <a:t>Phẩm</a:t>
          </a:r>
          <a:r>
            <a:rPr lang="en-US" sz="2400" b="0" kern="1200" cap="none" spc="0" dirty="0">
              <a:ln w="0"/>
              <a:solidFill>
                <a:schemeClr val="tx1"/>
              </a:solidFill>
              <a:effectLst>
                <a:outerShdw blurRad="38100" dist="19050" dir="2700000" algn="tl" rotWithShape="0">
                  <a:schemeClr val="dk1">
                    <a:alpha val="40000"/>
                  </a:schemeClr>
                </a:outerShdw>
              </a:effectLst>
            </a:rPr>
            <a:t> </a:t>
          </a:r>
          <a:r>
            <a:rPr lang="en-US" sz="2400" b="0" kern="1200" cap="none" spc="0" dirty="0" err="1">
              <a:ln w="0"/>
              <a:solidFill>
                <a:schemeClr val="tx1"/>
              </a:solidFill>
              <a:effectLst>
                <a:outerShdw blurRad="38100" dist="19050" dir="2700000" algn="tl" rotWithShape="0">
                  <a:schemeClr val="dk1">
                    <a:alpha val="40000"/>
                  </a:schemeClr>
                </a:outerShdw>
              </a:effectLst>
            </a:rPr>
            <a:t>chất</a:t>
          </a:r>
          <a:endParaRPr lang="en-US" sz="2400" b="0" kern="1200" cap="none" spc="0" dirty="0">
            <a:ln w="0"/>
            <a:solidFill>
              <a:schemeClr val="tx1"/>
            </a:solidFill>
            <a:effectLst>
              <a:outerShdw blurRad="38100" dist="19050" dir="2700000" algn="tl" rotWithShape="0">
                <a:schemeClr val="dk1">
                  <a:alpha val="40000"/>
                </a:schemeClr>
              </a:outerShdw>
            </a:effectLst>
          </a:endParaRPr>
        </a:p>
      </dsp:txBody>
      <dsp:txXfrm rot="-5400000">
        <a:off x="1" y="4160131"/>
        <a:ext cx="1352020" cy="579438"/>
      </dsp:txXfrm>
    </dsp:sp>
    <dsp:sp modelId="{72A15B72-CAF7-4DF6-BCAF-E48111D46D46}">
      <dsp:nvSpPr>
        <dsp:cNvPr id="0" name=""/>
        <dsp:cNvSpPr/>
      </dsp:nvSpPr>
      <dsp:spPr>
        <a:xfrm rot="5400000">
          <a:off x="4941249" y="-105106"/>
          <a:ext cx="1255447" cy="8433906"/>
        </a:xfrm>
        <a:prstGeom prst="round2Same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vi-VN" sz="1800" kern="1200" dirty="0"/>
            <a:t>- Chăm chỉ: thực hiện đầy đủ các hoạt động học tập một cách tự giác, tích cực.</a:t>
          </a:r>
          <a:endParaRPr lang="en-US" sz="1800" b="0" kern="1200" cap="none" spc="0" dirty="0">
            <a:ln w="0"/>
            <a:solidFill>
              <a:schemeClr val="tx1"/>
            </a:solidFill>
            <a:effectLst>
              <a:outerShdw blurRad="38100" dist="19050" dir="2700000" algn="tl" rotWithShape="0">
                <a:schemeClr val="dk1">
                  <a:alpha val="40000"/>
                </a:schemeClr>
              </a:outerShdw>
            </a:effectLst>
          </a:endParaRPr>
        </a:p>
        <a:p>
          <a:pPr marL="171450" lvl="1" indent="-171450" algn="l" defTabSz="800100">
            <a:lnSpc>
              <a:spcPct val="90000"/>
            </a:lnSpc>
            <a:spcBef>
              <a:spcPct val="0"/>
            </a:spcBef>
            <a:spcAft>
              <a:spcPct val="15000"/>
            </a:spcAft>
            <a:buChar char="•"/>
          </a:pPr>
          <a:r>
            <a:rPr lang="vi-VN" sz="1800" kern="1200"/>
            <a:t>- Trung thực: thật thà, thẳng thắn </a:t>
          </a:r>
          <a:r>
            <a:rPr lang="es-MX" sz="1800" kern="1200"/>
            <a:t>trong báo cáo kết quả hoạt động cá nhân và theo nhóm, trong đánh giá và tự đánh giá.</a:t>
          </a:r>
          <a:endParaRPr lang="vi-VN" sz="1800" kern="1200"/>
        </a:p>
        <a:p>
          <a:pPr marL="171450" lvl="1" indent="-171450" algn="l" defTabSz="800100">
            <a:lnSpc>
              <a:spcPct val="90000"/>
            </a:lnSpc>
            <a:spcBef>
              <a:spcPct val="0"/>
            </a:spcBef>
            <a:spcAft>
              <a:spcPct val="15000"/>
            </a:spcAft>
            <a:buChar char="•"/>
          </a:pPr>
          <a:r>
            <a:rPr lang="vi-VN" sz="1800" kern="1200" dirty="0"/>
            <a:t>- Trách nhiệm: hoàn thành đầy đủ, có chất lượng các nhiệm vụ học tập.</a:t>
          </a:r>
        </a:p>
      </dsp:txBody>
      <dsp:txXfrm rot="-5400000">
        <a:off x="1352020" y="3545409"/>
        <a:ext cx="8372620"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2BB3-3BC1-4B43-81C5-A78F99E6E50B}">
      <dsp:nvSpPr>
        <dsp:cNvPr id="0" name=""/>
        <dsp:cNvSpPr/>
      </dsp:nvSpPr>
      <dsp:spPr>
        <a:xfrm>
          <a:off x="-6875181" y="-1051632"/>
          <a:ext cx="8186013" cy="8186013"/>
        </a:xfrm>
        <a:prstGeom prst="blockArc">
          <a:avLst>
            <a:gd name="adj1" fmla="val 18900000"/>
            <a:gd name="adj2" fmla="val 2700000"/>
            <a:gd name="adj3" fmla="val 264"/>
          </a:avLst>
        </a:prstGeom>
        <a:noFill/>
        <a:ln w="12700" cap="flat" cmpd="sng" algn="ctr">
          <a:solidFill>
            <a:schemeClr val="accent5">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sp>
    <dsp:sp modelId="{BCB6EB86-ECF5-48D8-B4DD-E65CA293AFDC}">
      <dsp:nvSpPr>
        <dsp:cNvPr id="0" name=""/>
        <dsp:cNvSpPr/>
      </dsp:nvSpPr>
      <dsp:spPr>
        <a:xfrm>
          <a:off x="844285" y="608274"/>
          <a:ext cx="8904885" cy="1216549"/>
        </a:xfrm>
        <a:prstGeom prst="rect">
          <a:avLst/>
        </a:prstGeom>
        <a:solidFill>
          <a:schemeClr val="accent4">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65636" tIns="165100" rIns="165100" bIns="165100" numCol="1" spcCol="1270" anchor="ctr" anchorCtr="0">
          <a:noAutofit/>
        </a:bodyPr>
        <a:lstStyle/>
        <a:p>
          <a:pPr marL="0" lvl="0" indent="0" algn="l" defTabSz="2889250">
            <a:lnSpc>
              <a:spcPct val="90000"/>
            </a:lnSpc>
            <a:spcBef>
              <a:spcPct val="0"/>
            </a:spcBef>
            <a:spcAft>
              <a:spcPct val="35000"/>
            </a:spcAft>
            <a:buNone/>
          </a:pPr>
          <a:r>
            <a:rPr lang="en-US" sz="6500" kern="1200" dirty="0"/>
            <a:t>TRÒ CHƠI</a:t>
          </a:r>
        </a:p>
      </dsp:txBody>
      <dsp:txXfrm>
        <a:off x="844285" y="608274"/>
        <a:ext cx="8904885" cy="1216549"/>
      </dsp:txXfrm>
    </dsp:sp>
    <dsp:sp modelId="{C5D70D2B-BF98-4843-A71D-9F6F890FD2E9}">
      <dsp:nvSpPr>
        <dsp:cNvPr id="0" name=""/>
        <dsp:cNvSpPr/>
      </dsp:nvSpPr>
      <dsp:spPr>
        <a:xfrm>
          <a:off x="83941" y="456206"/>
          <a:ext cx="1520687" cy="1520687"/>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52B8E05D-FB42-42E5-A639-26C907D9CA4A}">
      <dsp:nvSpPr>
        <dsp:cNvPr id="0" name=""/>
        <dsp:cNvSpPr/>
      </dsp:nvSpPr>
      <dsp:spPr>
        <a:xfrm>
          <a:off x="1286501" y="2433099"/>
          <a:ext cx="8462669" cy="1216549"/>
        </a:xfrm>
        <a:prstGeom prst="rect">
          <a:avLst/>
        </a:prstGeom>
        <a:solidFill>
          <a:schemeClr val="accent4">
            <a:hueOff val="4900445"/>
            <a:satOff val="-20388"/>
            <a:lumOff val="4804"/>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65636" tIns="165100" rIns="165100" bIns="165100" numCol="1" spcCol="1270" anchor="ctr" anchorCtr="0">
          <a:noAutofit/>
        </a:bodyPr>
        <a:lstStyle/>
        <a:p>
          <a:pPr marL="0" lvl="0" indent="0" algn="l" defTabSz="2889250">
            <a:lnSpc>
              <a:spcPct val="90000"/>
            </a:lnSpc>
            <a:spcBef>
              <a:spcPct val="0"/>
            </a:spcBef>
            <a:spcAft>
              <a:spcPct val="35000"/>
            </a:spcAft>
            <a:buNone/>
          </a:pPr>
          <a:r>
            <a:rPr lang="en-US" sz="6500" kern="1200" dirty="0"/>
            <a:t>LUYỆN TẬP</a:t>
          </a:r>
        </a:p>
      </dsp:txBody>
      <dsp:txXfrm>
        <a:off x="1286501" y="2433099"/>
        <a:ext cx="8462669" cy="1216549"/>
      </dsp:txXfrm>
    </dsp:sp>
    <dsp:sp modelId="{9AAF3988-A85C-432B-996A-6956DAF6A211}">
      <dsp:nvSpPr>
        <dsp:cNvPr id="0" name=""/>
        <dsp:cNvSpPr/>
      </dsp:nvSpPr>
      <dsp:spPr>
        <a:xfrm>
          <a:off x="526157" y="2281030"/>
          <a:ext cx="1520687" cy="1520687"/>
        </a:xfrm>
        <a:prstGeom prst="ellipse">
          <a:avLst/>
        </a:prstGeom>
        <a:solidFill>
          <a:schemeClr val="lt1">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3573B9DB-5249-4F4E-8608-D973B3EA88E4}">
      <dsp:nvSpPr>
        <dsp:cNvPr id="0" name=""/>
        <dsp:cNvSpPr/>
      </dsp:nvSpPr>
      <dsp:spPr>
        <a:xfrm>
          <a:off x="844285" y="4257923"/>
          <a:ext cx="8904885" cy="1216549"/>
        </a:xfrm>
        <a:prstGeom prst="rect">
          <a:avLst/>
        </a:prstGeom>
        <a:solidFill>
          <a:schemeClr val="accent4">
            <a:hueOff val="9800891"/>
            <a:satOff val="-40777"/>
            <a:lumOff val="9608"/>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65636" tIns="165100" rIns="165100" bIns="165100" numCol="1" spcCol="1270" anchor="ctr" anchorCtr="0">
          <a:noAutofit/>
        </a:bodyPr>
        <a:lstStyle/>
        <a:p>
          <a:pPr marL="0" lvl="0" indent="0" algn="l" defTabSz="2889250">
            <a:lnSpc>
              <a:spcPct val="90000"/>
            </a:lnSpc>
            <a:spcBef>
              <a:spcPct val="0"/>
            </a:spcBef>
            <a:spcAft>
              <a:spcPct val="35000"/>
            </a:spcAft>
            <a:buNone/>
          </a:pPr>
          <a:r>
            <a:rPr lang="en-US" sz="6500" kern="1200" dirty="0"/>
            <a:t>VẬN DỤNG</a:t>
          </a:r>
        </a:p>
      </dsp:txBody>
      <dsp:txXfrm>
        <a:off x="844285" y="4257923"/>
        <a:ext cx="8904885" cy="1216549"/>
      </dsp:txXfrm>
    </dsp:sp>
    <dsp:sp modelId="{98A467B2-A631-461C-9AD1-CEE12BA7CEC4}">
      <dsp:nvSpPr>
        <dsp:cNvPr id="0" name=""/>
        <dsp:cNvSpPr/>
      </dsp:nvSpPr>
      <dsp:spPr>
        <a:xfrm>
          <a:off x="83941" y="4105854"/>
          <a:ext cx="1520687" cy="1520687"/>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6C743-EBF2-4B65-A035-F4562E7D6431}" type="datetimeFigureOut">
              <a:rPr lang="vi-VN" smtClean="0"/>
              <a:t>25/01/2026</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48114-1C84-4A7A-AC00-84CFE5C1AAF9}" type="slidenum">
              <a:rPr lang="vi-VN" smtClean="0"/>
              <a:t>‹#›</a:t>
            </a:fld>
            <a:endParaRPr lang="vi-VN"/>
          </a:p>
        </p:txBody>
      </p:sp>
    </p:spTree>
    <p:extLst>
      <p:ext uri="{BB962C8B-B14F-4D97-AF65-F5344CB8AC3E}">
        <p14:creationId xmlns:p14="http://schemas.microsoft.com/office/powerpoint/2010/main" val="195268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c4634428f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9c4634428f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9c4634428f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9c4634428f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c4634428f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9c4634428f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9281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9c4634428f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9c4634428f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05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72992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70048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93127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4"/>
        <p:cNvGrpSpPr/>
        <p:nvPr/>
      </p:nvGrpSpPr>
      <p:grpSpPr>
        <a:xfrm>
          <a:off x="0" y="0"/>
          <a:ext cx="0" cy="0"/>
          <a:chOff x="0" y="0"/>
          <a:chExt cx="0" cy="0"/>
        </a:xfrm>
      </p:grpSpPr>
      <p:sp>
        <p:nvSpPr>
          <p:cNvPr id="105" name="Google Shape;105;p14"/>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6" name="Google Shape;106;p14"/>
          <p:cNvSpPr/>
          <p:nvPr/>
        </p:nvSpPr>
        <p:spPr>
          <a:xfrm>
            <a:off x="-146434" y="5386401"/>
            <a:ext cx="2649579" cy="1618471"/>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4"/>
          <p:cNvSpPr/>
          <p:nvPr/>
        </p:nvSpPr>
        <p:spPr>
          <a:xfrm rot="-5400000">
            <a:off x="10122487" y="68377"/>
            <a:ext cx="2451035" cy="2049208"/>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rgbClr val="EBCAB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14"/>
          <p:cNvSpPr/>
          <p:nvPr/>
        </p:nvSpPr>
        <p:spPr>
          <a:xfrm>
            <a:off x="-1237334" y="-673790"/>
            <a:ext cx="1808289" cy="1808289"/>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14"/>
          <p:cNvSpPr/>
          <p:nvPr/>
        </p:nvSpPr>
        <p:spPr>
          <a:xfrm>
            <a:off x="11426372" y="5794828"/>
            <a:ext cx="1401445" cy="1277545"/>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1107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950967" y="593367"/>
            <a:ext cx="10290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22"/>
          <p:cNvSpPr/>
          <p:nvPr/>
        </p:nvSpPr>
        <p:spPr>
          <a:xfrm rot="10800000">
            <a:off x="9005001" y="6094391"/>
            <a:ext cx="3186995" cy="763612"/>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2"/>
          <p:cNvSpPr/>
          <p:nvPr/>
        </p:nvSpPr>
        <p:spPr>
          <a:xfrm rot="10800000" flipH="1">
            <a:off x="11306800" y="4318012"/>
            <a:ext cx="1561517" cy="1561517"/>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22"/>
          <p:cNvSpPr/>
          <p:nvPr/>
        </p:nvSpPr>
        <p:spPr>
          <a:xfrm rot="10800000">
            <a:off x="0" y="0"/>
            <a:ext cx="4099392" cy="918003"/>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22"/>
          <p:cNvSpPr/>
          <p:nvPr/>
        </p:nvSpPr>
        <p:spPr>
          <a:xfrm rot="10800000" flipH="1">
            <a:off x="-1171233" y="156001"/>
            <a:ext cx="1844400" cy="1844400"/>
          </a:xfrm>
          <a:prstGeom prst="ellipse">
            <a:avLst/>
          </a:pr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1763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09592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6813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9067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33879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1561899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210336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64160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fld id="{55E0C165-B762-42E3-8810-94456B5AF9B2}" type="datetimeFigureOut">
              <a:rPr lang="en-US" smtClean="0"/>
              <a:t>25/1/2026</a:t>
            </a:fld>
            <a:endParaRPr lang="en-US"/>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fld id="{320D0775-F658-44BD-831E-2B32475A435C}" type="slidenum">
              <a:rPr lang="en-US" smtClean="0"/>
              <a:t>‹#›</a:t>
            </a:fld>
            <a:endParaRPr lang="en-US"/>
          </a:p>
        </p:txBody>
      </p:sp>
    </p:spTree>
    <p:extLst>
      <p:ext uri="{BB962C8B-B14F-4D97-AF65-F5344CB8AC3E}">
        <p14:creationId xmlns:p14="http://schemas.microsoft.com/office/powerpoint/2010/main" val="1326559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0C165-B762-42E3-8810-94456B5AF9B2}" type="datetimeFigureOut">
              <a:rPr lang="en-US" smtClean="0"/>
              <a:t>25/1/2026</a:t>
            </a:fld>
            <a:endParaRPr lang="en-US"/>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D0775-F658-44BD-831E-2B32475A435C}" type="slidenum">
              <a:rPr lang="en-US" smtClean="0"/>
              <a:t>‹#›</a:t>
            </a:fld>
            <a:endParaRPr lang="en-US"/>
          </a:p>
        </p:txBody>
      </p:sp>
    </p:spTree>
    <p:extLst>
      <p:ext uri="{BB962C8B-B14F-4D97-AF65-F5344CB8AC3E}">
        <p14:creationId xmlns:p14="http://schemas.microsoft.com/office/powerpoint/2010/main" val="925130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5"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oleObject" Target="../embeddings/oleObject22.bin"/><Relationship Id="rId1" Type="http://schemas.openxmlformats.org/officeDocument/2006/relationships/slideLayout" Target="../slideLayouts/slideLayout7.xml"/><Relationship Id="rId6" Type="http://schemas.openxmlformats.org/officeDocument/2006/relationships/oleObject" Target="../embeddings/oleObject24.bin"/><Relationship Id="rId5" Type="http://schemas.openxmlformats.org/officeDocument/2006/relationships/image" Target="../media/image31.wmf"/><Relationship Id="rId4" Type="http://schemas.openxmlformats.org/officeDocument/2006/relationships/oleObject" Target="../embeddings/oleObject23.bin"/></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25.bin"/><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7.emf"/><Relationship Id="rId12" Type="http://schemas.openxmlformats.org/officeDocument/2006/relationships/oleObject" Target="../embeddings/oleObject32.bin"/><Relationship Id="rId2" Type="http://schemas.openxmlformats.org/officeDocument/2006/relationships/oleObject" Target="../embeddings/oleObject27.bin"/><Relationship Id="rId1" Type="http://schemas.openxmlformats.org/officeDocument/2006/relationships/slideLayout" Target="../slideLayouts/slideLayout7.xml"/><Relationship Id="rId6" Type="http://schemas.openxmlformats.org/officeDocument/2006/relationships/oleObject" Target="../embeddings/oleObject29.bin"/><Relationship Id="rId11" Type="http://schemas.openxmlformats.org/officeDocument/2006/relationships/image" Target="../media/image39.emf"/><Relationship Id="rId5" Type="http://schemas.openxmlformats.org/officeDocument/2006/relationships/image" Target="../media/image36.wmf"/><Relationship Id="rId15" Type="http://schemas.openxmlformats.org/officeDocument/2006/relationships/image" Target="../media/image41.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8.emf"/><Relationship Id="rId1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34.bin"/><Relationship Id="rId1" Type="http://schemas.openxmlformats.org/officeDocument/2006/relationships/slideLayout" Target="../slideLayouts/slideLayout7.xml"/><Relationship Id="rId5" Type="http://schemas.openxmlformats.org/officeDocument/2006/relationships/image" Target="../media/image44.emf"/><Relationship Id="rId4" Type="http://schemas.openxmlformats.org/officeDocument/2006/relationships/oleObject" Target="../embeddings/oleObject35.bin"/></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6.emf"/><Relationship Id="rId4" Type="http://schemas.openxmlformats.org/officeDocument/2006/relationships/oleObject" Target="../embeddings/oleObject36.bin"/></Relationships>
</file>

<file path=ppt/slides/_rels/slide2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image" Target="../media/image49.gif"/></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wmf"/><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7.e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0.e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2.emf"/><Relationship Id="rId4" Type="http://schemas.openxmlformats.org/officeDocument/2006/relationships/image" Target="../media/image19.wmf"/><Relationship Id="rId9" Type="http://schemas.openxmlformats.org/officeDocument/2006/relationships/oleObject" Target="../embeddings/oleObject18.bin"/></Relationships>
</file>

<file path=ppt/slides/_rels/slide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pic>
        <p:nvPicPr>
          <p:cNvPr id="4" name="Picture 2" descr="https://lh3.googleusercontent.com/-Tk55LJDFflU/WsHNwwaiKSI/AAAAAAAAB6g/jFfcR8uLDVMfXANO8wdQVpwHcT3NMu_AQCHMYCw/h136/5-mau_slide_powerpoint_dep_ctu.vn_(27).gif">
            <a:extLst>
              <a:ext uri="{FF2B5EF4-FFF2-40B4-BE49-F238E27FC236}">
                <a16:creationId xmlns:a16="http://schemas.microsoft.com/office/drawing/2014/main" id="{3505E02C-2CD3-4F74-B3AE-7EDEBF5D8F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993" y="4979963"/>
            <a:ext cx="3032007" cy="1878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lh3.googleusercontent.com/-hCZmtIGIYWo/WsHN9xcCJ-I/AAAAAAAAB7c/XZXLuzX8LEgcBZyvQvRyNuKebeDk0QYhwCHMYCw/h136/6-mau_slide_powerpoint_dep_ctu.vn_(38).jpg">
            <a:extLst>
              <a:ext uri="{FF2B5EF4-FFF2-40B4-BE49-F238E27FC236}">
                <a16:creationId xmlns:a16="http://schemas.microsoft.com/office/drawing/2014/main" id="{B0CF9666-51B8-4643-866F-6C74CC0079B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7044" y="440934"/>
            <a:ext cx="3028950"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B4F0E1F-7190-4964-87D6-F1F379B7A8E2}"/>
              </a:ext>
            </a:extLst>
          </p:cNvPr>
          <p:cNvSpPr/>
          <p:nvPr/>
        </p:nvSpPr>
        <p:spPr>
          <a:xfrm>
            <a:off x="2802601" y="1336536"/>
            <a:ext cx="6980694" cy="1754326"/>
          </a:xfrm>
          <a:prstGeom prst="rect">
            <a:avLst/>
          </a:prstGeom>
          <a:noFill/>
        </p:spPr>
        <p:txBody>
          <a:bodyPr wrap="none" lIns="91440" tIns="45720" rIns="91440" bIns="45720">
            <a:spAutoFit/>
          </a:bodyPr>
          <a:lstStyle/>
          <a:p>
            <a:pPr algn="ctr"/>
            <a:r>
              <a:rPr lang="en-US"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Chào mừng các thầy cô </a:t>
            </a:r>
          </a:p>
          <a:p>
            <a:pPr algn="ctr"/>
            <a:r>
              <a:rPr lang="en-US" sz="5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về dự giờ thăm lớp</a:t>
            </a:r>
          </a:p>
        </p:txBody>
      </p:sp>
      <p:sp>
        <p:nvSpPr>
          <p:cNvPr id="7" name="TextBox 6">
            <a:extLst>
              <a:ext uri="{FF2B5EF4-FFF2-40B4-BE49-F238E27FC236}">
                <a16:creationId xmlns:a16="http://schemas.microsoft.com/office/drawing/2014/main" id="{B7980FBC-76AD-4D87-AAC6-2B7FEBE2460E}"/>
              </a:ext>
            </a:extLst>
          </p:cNvPr>
          <p:cNvSpPr txBox="1"/>
          <p:nvPr/>
        </p:nvSpPr>
        <p:spPr>
          <a:xfrm flipH="1">
            <a:off x="4008706" y="3991771"/>
            <a:ext cx="4174588" cy="1124988"/>
          </a:xfrm>
          <a:prstGeom prst="rect">
            <a:avLst/>
          </a:prstGeom>
          <a:noFill/>
        </p:spPr>
        <p:txBody>
          <a:bodyPr wrap="square" rtlCol="0">
            <a:spAutoFit/>
          </a:bodyPr>
          <a:lstStyle/>
          <a:p>
            <a:pPr>
              <a:lnSpc>
                <a:spcPct val="150000"/>
              </a:lnSpc>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Giáo viên:…</a:t>
            </a:r>
          </a:p>
          <a:p>
            <a:pPr>
              <a:lnSpc>
                <a:spcPct val="150000"/>
              </a:lnSpc>
            </a:pPr>
            <a:r>
              <a:rPr lang="en-US" sz="2400" b="1">
                <a:solidFill>
                  <a:srgbClr val="FFFF00"/>
                </a:solidFill>
                <a:latin typeface="Tahoma" panose="020B0604030504040204" pitchFamily="34" charset="0"/>
                <a:ea typeface="Tahoma" panose="020B0604030504040204" pitchFamily="34" charset="0"/>
                <a:cs typeface="Tahoma" panose="020B0604030504040204" pitchFamily="34" charset="0"/>
              </a:rPr>
              <a:t>Trường:…</a:t>
            </a:r>
          </a:p>
        </p:txBody>
      </p:sp>
    </p:spTree>
    <p:extLst>
      <p:ext uri="{BB962C8B-B14F-4D97-AF65-F5344CB8AC3E}">
        <p14:creationId xmlns:p14="http://schemas.microsoft.com/office/powerpoint/2010/main" val="313931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243397-2789-4689-872E-EEAFA393CFA7}"/>
              </a:ext>
            </a:extLst>
          </p:cNvPr>
          <p:cNvSpPr/>
          <p:nvPr/>
        </p:nvSpPr>
        <p:spPr>
          <a:xfrm>
            <a:off x="2699112" y="3854353"/>
            <a:ext cx="9072741" cy="923330"/>
          </a:xfrm>
          <a:prstGeom prst="rect">
            <a:avLst/>
          </a:prstGeom>
          <a:noFill/>
        </p:spPr>
        <p:txBody>
          <a:bodyPr wrap="square" lIns="91440" tIns="45720" rIns="91440" bIns="45720">
            <a:spAutoFit/>
          </a:bodyPr>
          <a:lstStyle/>
          <a:p>
            <a:pPr algn="ctr"/>
            <a:r>
              <a:rPr lang="en-US" sz="540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HÌNH THÀNH KIẾN THỨC</a:t>
            </a:r>
          </a:p>
        </p:txBody>
      </p:sp>
    </p:spTree>
    <p:extLst>
      <p:ext uri="{BB962C8B-B14F-4D97-AF65-F5344CB8AC3E}">
        <p14:creationId xmlns:p14="http://schemas.microsoft.com/office/powerpoint/2010/main" val="393763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68CE691E-751C-C829-655D-30AD56DDCC8E}"/>
              </a:ext>
            </a:extLst>
          </p:cNvPr>
          <p:cNvSpPr txBox="1"/>
          <p:nvPr/>
        </p:nvSpPr>
        <p:spPr>
          <a:xfrm>
            <a:off x="500743" y="680930"/>
            <a:ext cx="11408228" cy="2923621"/>
          </a:xfrm>
          <a:prstGeom prst="rect">
            <a:avLst/>
          </a:prstGeom>
          <a:noFill/>
        </p:spPr>
        <p:txBody>
          <a:bodyPr wrap="square">
            <a:spAutoFit/>
          </a:bodyPr>
          <a:lstStyle/>
          <a:p>
            <a:pPr marL="457200" algn="just">
              <a:lnSpc>
                <a:spcPct val="125000"/>
              </a:lnSpc>
            </a:pPr>
            <a:r>
              <a:rPr lang="en-US" sz="3000" b="1" u="sng" dirty="0" err="1">
                <a:effectLst/>
                <a:latin typeface="+mj-lt"/>
                <a:ea typeface="宋体" panose="02010600030101010101" pitchFamily="2" charset="-122"/>
                <a:cs typeface="Times New Roman" panose="02020603050405020304" pitchFamily="18" charset="0"/>
              </a:rPr>
              <a:t>Ví</a:t>
            </a:r>
            <a:r>
              <a:rPr lang="en-US" sz="3000" b="1" u="sng" dirty="0">
                <a:effectLst/>
                <a:latin typeface="+mj-lt"/>
                <a:ea typeface="宋体" panose="02010600030101010101" pitchFamily="2" charset="-122"/>
                <a:cs typeface="Times New Roman" panose="02020603050405020304" pitchFamily="18" charset="0"/>
              </a:rPr>
              <a:t> </a:t>
            </a:r>
            <a:r>
              <a:rPr lang="en-US" sz="3000" b="1" u="sng" dirty="0" err="1">
                <a:effectLst/>
                <a:latin typeface="+mj-lt"/>
                <a:ea typeface="宋体" panose="02010600030101010101" pitchFamily="2" charset="-122"/>
                <a:cs typeface="Times New Roman" panose="02020603050405020304" pitchFamily="18" charset="0"/>
              </a:rPr>
              <a:t>dụ</a:t>
            </a:r>
            <a:r>
              <a:rPr lang="en-US" sz="3000" b="1" u="sng" dirty="0">
                <a:effectLst/>
                <a:latin typeface="+mj-lt"/>
                <a:ea typeface="宋体" panose="02010600030101010101" pitchFamily="2" charset="-122"/>
                <a:cs typeface="Times New Roman" panose="02020603050405020304" pitchFamily="18" charset="0"/>
              </a:rPr>
              <a:t> 1(</a:t>
            </a:r>
            <a:r>
              <a:rPr lang="en-US" sz="3000" b="1" u="sng" dirty="0" err="1">
                <a:effectLst/>
                <a:latin typeface="+mj-lt"/>
                <a:ea typeface="宋体" panose="02010600030101010101" pitchFamily="2" charset="-122"/>
                <a:cs typeface="Times New Roman" panose="02020603050405020304" pitchFamily="18" charset="0"/>
              </a:rPr>
              <a:t>sgk</a:t>
            </a:r>
            <a:r>
              <a:rPr lang="en-US" sz="3000" b="1" u="sng" dirty="0">
                <a:effectLst/>
                <a:latin typeface="+mj-lt"/>
                <a:ea typeface="宋体" panose="02010600030101010101" pitchFamily="2" charset="-122"/>
                <a:cs typeface="Times New Roman" panose="02020603050405020304" pitchFamily="18" charset="0"/>
              </a:rPr>
              <a:t>): </a:t>
            </a:r>
            <a:r>
              <a:rPr lang="vi-VN"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Cho phân thức </a:t>
            </a:r>
            <a:endParaRPr lang="vi-VN" sz="30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algn="just">
              <a:lnSpc>
                <a:spcPct val="125000"/>
              </a:lnSpc>
            </a:pPr>
            <a:r>
              <a:rPr lang="en-US"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a:t>
            </a:r>
            <a:r>
              <a:rPr lang="vi-VN"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3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Viết</a:t>
            </a:r>
            <a:r>
              <a:rPr lang="en-US"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3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điều</a:t>
            </a:r>
            <a:r>
              <a:rPr lang="en-US"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3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kiện</a:t>
            </a:r>
            <a:r>
              <a:rPr lang="en-US"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3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xác</a:t>
            </a:r>
            <a:r>
              <a:rPr lang="en-US"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3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định</a:t>
            </a:r>
            <a:r>
              <a:rPr lang="en-US"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sz="30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của</a:t>
            </a:r>
            <a:r>
              <a:rPr lang="en-US"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P</a:t>
            </a:r>
            <a:endParaRPr lang="vi-VN" sz="30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algn="just">
              <a:lnSpc>
                <a:spcPct val="125000"/>
              </a:lnSpc>
            </a:pPr>
            <a:r>
              <a:rPr lang="vi-VN"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 Rút gọn P và kí hiệu Q là phân thức nhận được</a:t>
            </a:r>
            <a:endParaRPr lang="vi-VN" sz="30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algn="just">
              <a:lnSpc>
                <a:spcPct val="125000"/>
              </a:lnSpc>
            </a:pPr>
            <a:r>
              <a:rPr lang="vi-VN" sz="30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 Kiểm tra x= 13 có thỏa mãn điều kiện xác định của P hay không?. Tính giá trị của P và Q tại x= 13 rồi so sánh hai kết quả.</a:t>
            </a:r>
            <a:endParaRPr lang="vi-VN" sz="30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Rectangle 2">
            <a:extLst>
              <a:ext uri="{FF2B5EF4-FFF2-40B4-BE49-F238E27FC236}">
                <a16:creationId xmlns:a16="http://schemas.microsoft.com/office/drawing/2014/main" id="{784FF203-9B17-7FFD-824A-F6D621B973B6}"/>
              </a:ext>
            </a:extLst>
          </p:cNvPr>
          <p:cNvSpPr>
            <a:spLocks noChangeArrowheads="1"/>
          </p:cNvSpPr>
          <p:nvPr/>
        </p:nvSpPr>
        <p:spPr bwMode="auto">
          <a:xfrm>
            <a:off x="8653669" y="3390912"/>
            <a:ext cx="201658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10" name="Đối tượng 9">
            <a:extLst>
              <a:ext uri="{FF2B5EF4-FFF2-40B4-BE49-F238E27FC236}">
                <a16:creationId xmlns:a16="http://schemas.microsoft.com/office/drawing/2014/main" id="{0572A25D-72A7-963C-AAA8-788B2F6374AF}"/>
              </a:ext>
            </a:extLst>
          </p:cNvPr>
          <p:cNvGraphicFramePr>
            <a:graphicFrameLocks noChangeAspect="1"/>
          </p:cNvGraphicFramePr>
          <p:nvPr>
            <p:extLst>
              <p:ext uri="{D42A27DB-BD31-4B8C-83A1-F6EECF244321}">
                <p14:modId xmlns:p14="http://schemas.microsoft.com/office/powerpoint/2010/main" val="709098295"/>
              </p:ext>
            </p:extLst>
          </p:nvPr>
        </p:nvGraphicFramePr>
        <p:xfrm>
          <a:off x="5607844" y="680930"/>
          <a:ext cx="976312" cy="743605"/>
        </p:xfrm>
        <a:graphic>
          <a:graphicData uri="http://schemas.openxmlformats.org/presentationml/2006/ole">
            <mc:AlternateContent xmlns:mc="http://schemas.openxmlformats.org/markup-compatibility/2006">
              <mc:Choice xmlns:v="urn:schemas-microsoft-com:vml" Requires="v">
                <p:oleObj name="Equation" r:id="rId2" imgW="676381" imgH="418946" progId="Equation.DSMT4">
                  <p:embed/>
                </p:oleObj>
              </mc:Choice>
              <mc:Fallback>
                <p:oleObj name="Equation" r:id="rId2" imgW="676381" imgH="418946" progId="Equation.DSMT4">
                  <p:embed/>
                  <p:pic>
                    <p:nvPicPr>
                      <p:cNvPr id="0" name=""/>
                      <p:cNvPicPr/>
                      <p:nvPr/>
                    </p:nvPicPr>
                    <p:blipFill>
                      <a:blip r:embed="rId3"/>
                      <a:stretch>
                        <a:fillRect/>
                      </a:stretch>
                    </p:blipFill>
                    <p:spPr>
                      <a:xfrm>
                        <a:off x="5607844" y="680930"/>
                        <a:ext cx="976312" cy="743605"/>
                      </a:xfrm>
                      <a:prstGeom prst="rect">
                        <a:avLst/>
                      </a:prstGeom>
                    </p:spPr>
                  </p:pic>
                </p:oleObj>
              </mc:Fallback>
            </mc:AlternateContent>
          </a:graphicData>
        </a:graphic>
      </p:graphicFrame>
    </p:spTree>
    <p:extLst>
      <p:ext uri="{BB962C8B-B14F-4D97-AF65-F5344CB8AC3E}">
        <p14:creationId xmlns:p14="http://schemas.microsoft.com/office/powerpoint/2010/main" val="535732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E763940-07E0-D513-3EF6-C8FD523BFF09}"/>
              </a:ext>
            </a:extLst>
          </p:cNvPr>
          <p:cNvPicPr>
            <a:picLocks noChangeAspect="1"/>
          </p:cNvPicPr>
          <p:nvPr/>
        </p:nvPicPr>
        <p:blipFill>
          <a:blip r:embed="rId2"/>
          <a:stretch>
            <a:fillRect/>
          </a:stretch>
        </p:blipFill>
        <p:spPr>
          <a:xfrm>
            <a:off x="285750" y="688782"/>
            <a:ext cx="11906250" cy="3708785"/>
          </a:xfrm>
          <a:prstGeom prst="rect">
            <a:avLst/>
          </a:prstGeom>
        </p:spPr>
      </p:pic>
    </p:spTree>
    <p:extLst>
      <p:ext uri="{BB962C8B-B14F-4D97-AF65-F5344CB8AC3E}">
        <p14:creationId xmlns:p14="http://schemas.microsoft.com/office/powerpoint/2010/main" val="3539639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8B4094C-9B80-15DB-96A3-69DF60831B5A}"/>
              </a:ext>
            </a:extLst>
          </p:cNvPr>
          <p:cNvSpPr txBox="1"/>
          <p:nvPr/>
        </p:nvSpPr>
        <p:spPr>
          <a:xfrm>
            <a:off x="1219200" y="924267"/>
            <a:ext cx="8543925" cy="1938992"/>
          </a:xfrm>
          <a:prstGeom prst="rect">
            <a:avLst/>
          </a:prstGeom>
          <a:noFill/>
        </p:spPr>
        <p:txBody>
          <a:bodyPr wrap="square">
            <a:spAutoFit/>
          </a:bodyPr>
          <a:lstStyle/>
          <a:p>
            <a:r>
              <a:rPr lang="vi-VN" sz="3000" b="1" u="sng" dirty="0"/>
              <a:t>Chú ý:</a:t>
            </a:r>
            <a:r>
              <a:rPr lang="vi-VN" sz="3000" dirty="0"/>
              <a:t> Khi tính giá trị của một phân thức tại giá trị đã cho của biến thỏa mãn điều kiện xác định, ta nên rút gọn phân thức rồi thay giá trị đã cho của biến vào phân thức đã rút gọn.</a:t>
            </a:r>
          </a:p>
        </p:txBody>
      </p:sp>
    </p:spTree>
    <p:extLst>
      <p:ext uri="{BB962C8B-B14F-4D97-AF65-F5344CB8AC3E}">
        <p14:creationId xmlns:p14="http://schemas.microsoft.com/office/powerpoint/2010/main" val="366193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9C44DA-F71F-4B8A-ABB0-829E87F953B1}"/>
              </a:ext>
            </a:extLst>
          </p:cNvPr>
          <p:cNvSpPr/>
          <p:nvPr/>
        </p:nvSpPr>
        <p:spPr>
          <a:xfrm>
            <a:off x="3878315" y="2348357"/>
            <a:ext cx="4154022" cy="923330"/>
          </a:xfrm>
          <a:prstGeom prst="rect">
            <a:avLst/>
          </a:prstGeom>
          <a:noFill/>
        </p:spPr>
        <p:txBody>
          <a:bodyPr wrap="none" lIns="91440" tIns="45720" rIns="91440" bIns="45720">
            <a:spAutoFit/>
          </a:bodyPr>
          <a:lstStyle/>
          <a:p>
            <a:pPr algn="ctr"/>
            <a:r>
              <a:rPr lang="en-US" sz="5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LUYỆN TẬP</a:t>
            </a:r>
          </a:p>
        </p:txBody>
      </p:sp>
    </p:spTree>
    <p:extLst>
      <p:ext uri="{BB962C8B-B14F-4D97-AF65-F5344CB8AC3E}">
        <p14:creationId xmlns:p14="http://schemas.microsoft.com/office/powerpoint/2010/main" val="119496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8B4094C-9B80-15DB-96A3-69DF60831B5A}"/>
              </a:ext>
            </a:extLst>
          </p:cNvPr>
          <p:cNvSpPr txBox="1"/>
          <p:nvPr/>
        </p:nvSpPr>
        <p:spPr>
          <a:xfrm>
            <a:off x="119270" y="428967"/>
            <a:ext cx="11606005" cy="3812069"/>
          </a:xfrm>
          <a:prstGeom prst="rect">
            <a:avLst/>
          </a:prstGeom>
          <a:noFill/>
        </p:spPr>
        <p:txBody>
          <a:bodyPr wrap="square">
            <a:spAutoFit/>
          </a:bodyPr>
          <a:lstStyle/>
          <a:p>
            <a:pPr marL="457200" algn="just">
              <a:lnSpc>
                <a:spcPct val="125000"/>
              </a:lnSpc>
            </a:pPr>
            <a:r>
              <a:rPr lang="en-US" sz="3000" b="1" u="sng" dirty="0" err="1">
                <a:effectLst/>
                <a:latin typeface="+mj-lt"/>
                <a:ea typeface="宋体" panose="02010600030101010101" pitchFamily="2" charset="-122"/>
                <a:cs typeface="Times New Roman" panose="02020603050405020304" pitchFamily="18" charset="0"/>
              </a:rPr>
              <a:t>Bài</a:t>
            </a:r>
            <a:r>
              <a:rPr lang="en-US" sz="3000" b="1" u="sng" dirty="0">
                <a:effectLst/>
                <a:latin typeface="+mj-lt"/>
                <a:ea typeface="宋体" panose="02010600030101010101" pitchFamily="2" charset="-122"/>
                <a:cs typeface="Times New Roman" panose="02020603050405020304" pitchFamily="18" charset="0"/>
              </a:rPr>
              <a:t> 6.16 (SGK): </a:t>
            </a:r>
            <a:r>
              <a:rPr lang="vi-VN" sz="3000" dirty="0">
                <a:effectLst/>
                <a:latin typeface="Times New Roman" panose="02020603050405020304" pitchFamily="18" charset="0"/>
                <a:ea typeface="宋体" panose="02010600030101010101" pitchFamily="2" charset="-122"/>
                <a:cs typeface="Times New Roman" panose="02020603050405020304" pitchFamily="18" charset="0"/>
              </a:rPr>
              <a:t>Cho phân thức</a:t>
            </a:r>
          </a:p>
          <a:p>
            <a:pPr marL="457200" algn="just">
              <a:lnSpc>
                <a:spcPct val="125000"/>
              </a:lnSpc>
            </a:pPr>
            <a:r>
              <a:rPr lang="vi-VN" sz="3000" dirty="0">
                <a:effectLst/>
                <a:latin typeface="Times New Roman" panose="02020603050405020304" pitchFamily="18" charset="0"/>
                <a:ea typeface="宋体" panose="02010600030101010101" pitchFamily="2" charset="-122"/>
                <a:cs typeface="Times New Roman" panose="02020603050405020304" pitchFamily="18" charset="0"/>
              </a:rPr>
              <a:t>a) Viết điều kiện xác định của phân thức và tìm tất cả các giá trị của x thỏa mãn điều kiện này.</a:t>
            </a:r>
          </a:p>
          <a:p>
            <a:pPr marL="457200" algn="just">
              <a:lnSpc>
                <a:spcPct val="125000"/>
              </a:lnSpc>
            </a:pPr>
            <a:r>
              <a:rPr lang="vi-VN" sz="3000" dirty="0">
                <a:effectLst/>
                <a:latin typeface="Times New Roman" panose="02020603050405020304" pitchFamily="18" charset="0"/>
                <a:ea typeface="宋体" panose="02010600030101010101" pitchFamily="2" charset="-122"/>
                <a:cs typeface="Times New Roman" panose="02020603050405020304" pitchFamily="18" charset="0"/>
              </a:rPr>
              <a:t>b) Rút gọn phân thức P.</a:t>
            </a:r>
          </a:p>
          <a:p>
            <a:pPr marL="457200" algn="just">
              <a:lnSpc>
                <a:spcPct val="125000"/>
              </a:lnSpc>
            </a:pPr>
            <a:r>
              <a:rPr lang="vi-VN" sz="3000" dirty="0">
                <a:latin typeface="Times New Roman" panose="02020603050405020304" pitchFamily="18" charset="0"/>
                <a:ea typeface="宋体" panose="02010600030101010101" pitchFamily="2" charset="-122"/>
                <a:cs typeface="Times New Roman" panose="02020603050405020304" pitchFamily="18" charset="0"/>
              </a:rPr>
              <a:t>c) Tính giá trị của phân thức đã cho tại x = 98</a:t>
            </a:r>
            <a:endParaRPr lang="vi-VN" sz="30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algn="just">
              <a:lnSpc>
                <a:spcPct val="125000"/>
              </a:lnSpc>
            </a:pPr>
            <a:r>
              <a:rPr lang="vi-VN" sz="18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vi-VN" sz="1800" dirty="0">
              <a:effectLst/>
              <a:latin typeface="Cambria" panose="02040503050406030204" pitchFamily="18" charset="0"/>
              <a:ea typeface="宋体" panose="02010600030101010101" pitchFamily="2" charset="-122"/>
              <a:cs typeface="Times New Roman" panose="02020603050405020304" pitchFamily="18" charset="0"/>
            </a:endParaRPr>
          </a:p>
          <a:p>
            <a:pPr marL="457200" algn="just">
              <a:lnSpc>
                <a:spcPct val="125000"/>
              </a:lnSpc>
            </a:pPr>
            <a:endParaRPr lang="vi-VN" sz="2800" dirty="0">
              <a:effectLst/>
              <a:latin typeface="+mj-lt"/>
              <a:ea typeface="宋体" panose="02010600030101010101" pitchFamily="2" charset="-122"/>
              <a:cs typeface="Times New Roman" panose="02020603050405020304" pitchFamily="18" charset="0"/>
            </a:endParaRPr>
          </a:p>
        </p:txBody>
      </p:sp>
      <p:graphicFrame>
        <p:nvGraphicFramePr>
          <p:cNvPr id="5" name="Đối tượng 4">
            <a:extLst>
              <a:ext uri="{FF2B5EF4-FFF2-40B4-BE49-F238E27FC236}">
                <a16:creationId xmlns:a16="http://schemas.microsoft.com/office/drawing/2014/main" id="{943356D7-5C3E-749F-A92A-7C7BC8737790}"/>
              </a:ext>
            </a:extLst>
          </p:cNvPr>
          <p:cNvGraphicFramePr>
            <a:graphicFrameLocks noChangeAspect="1"/>
          </p:cNvGraphicFramePr>
          <p:nvPr>
            <p:extLst>
              <p:ext uri="{D42A27DB-BD31-4B8C-83A1-F6EECF244321}">
                <p14:modId xmlns:p14="http://schemas.microsoft.com/office/powerpoint/2010/main" val="175488123"/>
              </p:ext>
            </p:extLst>
          </p:nvPr>
        </p:nvGraphicFramePr>
        <p:xfrm>
          <a:off x="5731565" y="350304"/>
          <a:ext cx="1347787" cy="935571"/>
        </p:xfrm>
        <a:graphic>
          <a:graphicData uri="http://schemas.openxmlformats.org/presentationml/2006/ole">
            <mc:AlternateContent xmlns:mc="http://schemas.openxmlformats.org/markup-compatibility/2006">
              <mc:Choice xmlns:v="urn:schemas-microsoft-com:vml" Requires="v">
                <p:oleObj name="Equation" r:id="rId2" imgW="790491" imgH="447739" progId="Equation.DSMT4">
                  <p:embed/>
                </p:oleObj>
              </mc:Choice>
              <mc:Fallback>
                <p:oleObj name="Equation" r:id="rId2" imgW="790491" imgH="447739" progId="Equation.DSMT4">
                  <p:embed/>
                  <p:pic>
                    <p:nvPicPr>
                      <p:cNvPr id="0" name=""/>
                      <p:cNvPicPr/>
                      <p:nvPr/>
                    </p:nvPicPr>
                    <p:blipFill>
                      <a:blip r:embed="rId3"/>
                      <a:stretch>
                        <a:fillRect/>
                      </a:stretch>
                    </p:blipFill>
                    <p:spPr>
                      <a:xfrm>
                        <a:off x="5731565" y="350304"/>
                        <a:ext cx="1347787" cy="935571"/>
                      </a:xfrm>
                      <a:prstGeom prst="rect">
                        <a:avLst/>
                      </a:prstGeom>
                    </p:spPr>
                  </p:pic>
                </p:oleObj>
              </mc:Fallback>
            </mc:AlternateContent>
          </a:graphicData>
        </a:graphic>
      </p:graphicFrame>
      <p:sp>
        <p:nvSpPr>
          <p:cNvPr id="19" name="Rectangle 9">
            <a:extLst>
              <a:ext uri="{FF2B5EF4-FFF2-40B4-BE49-F238E27FC236}">
                <a16:creationId xmlns:a16="http://schemas.microsoft.com/office/drawing/2014/main" id="{D16112D5-C45A-B13E-782C-C37D0D78C752}"/>
              </a:ext>
            </a:extLst>
          </p:cNvPr>
          <p:cNvSpPr>
            <a:spLocks noChangeArrowheads="1"/>
          </p:cNvSpPr>
          <p:nvPr/>
        </p:nvSpPr>
        <p:spPr bwMode="auto">
          <a:xfrm>
            <a:off x="0" y="63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extLst>
      <p:ext uri="{BB962C8B-B14F-4D97-AF65-F5344CB8AC3E}">
        <p14:creationId xmlns:p14="http://schemas.microsoft.com/office/powerpoint/2010/main" val="4009228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A79A4D0-F74A-D0D1-F852-2B1B621915C0}"/>
              </a:ext>
            </a:extLst>
          </p:cNvPr>
          <p:cNvSpPr txBox="1"/>
          <p:nvPr/>
        </p:nvSpPr>
        <p:spPr>
          <a:xfrm>
            <a:off x="-210792" y="224147"/>
            <a:ext cx="12019721" cy="6200159"/>
          </a:xfrm>
          <a:prstGeom prst="rect">
            <a:avLst/>
          </a:prstGeom>
          <a:noFill/>
        </p:spPr>
        <p:txBody>
          <a:bodyPr wrap="square">
            <a:spAutoFit/>
          </a:bodyPr>
          <a:lstStyle/>
          <a:p>
            <a:pPr marL="457200" algn="just">
              <a:lnSpc>
                <a:spcPct val="125000"/>
              </a:lnSpc>
              <a:spcAft>
                <a:spcPts val="800"/>
              </a:spcAft>
            </a:pPr>
            <a:r>
              <a:rPr lang="vi-VN" sz="3200" b="1" dirty="0">
                <a:effectLst/>
                <a:latin typeface="Times New Roman" panose="02020603050405020304" pitchFamily="18" charset="0"/>
                <a:ea typeface="宋体" panose="02010600030101010101" pitchFamily="2" charset="-122"/>
                <a:cs typeface="Times New Roman" panose="02020603050405020304" pitchFamily="18" charset="0"/>
              </a:rPr>
              <a:t>Giải</a:t>
            </a:r>
            <a:r>
              <a:rPr lang="vi-VN" sz="3200" dirty="0">
                <a:effectLst/>
                <a:latin typeface="Times New Roman" panose="02020603050405020304" pitchFamily="18" charset="0"/>
                <a:ea typeface="宋体" panose="02010600030101010101" pitchFamily="2" charset="-122"/>
                <a:cs typeface="Times New Roman" panose="02020603050405020304" pitchFamily="18" charset="0"/>
              </a:rPr>
              <a:t>:</a:t>
            </a:r>
          </a:p>
          <a:p>
            <a:pPr marL="971550" indent="-514350" algn="just">
              <a:lnSpc>
                <a:spcPct val="125000"/>
              </a:lnSpc>
              <a:spcAft>
                <a:spcPts val="800"/>
              </a:spcAft>
              <a:buAutoNum type="alphaLcParenR"/>
            </a:pPr>
            <a:r>
              <a:rPr lang="vi-VN" sz="3000" dirty="0">
                <a:effectLst/>
                <a:latin typeface="Cambria" panose="02040503050406030204" pitchFamily="18" charset="0"/>
                <a:ea typeface="宋体" panose="02010600030101010101" pitchFamily="2" charset="-122"/>
                <a:cs typeface="Times New Roman" panose="02020603050405020304" pitchFamily="18" charset="0"/>
              </a:rPr>
              <a:t>ĐKXĐ:</a:t>
            </a:r>
          </a:p>
          <a:p>
            <a:pPr marL="971550" indent="-514350" algn="just">
              <a:lnSpc>
                <a:spcPct val="125000"/>
              </a:lnSpc>
              <a:spcAft>
                <a:spcPts val="800"/>
              </a:spcAft>
              <a:buAutoNum type="alphaLcParenR"/>
            </a:pPr>
            <a:r>
              <a:rPr lang="en-US" sz="3000" dirty="0">
                <a:effectLst/>
                <a:latin typeface="Times New Roman" panose="02020603050405020304" pitchFamily="18" charset="0"/>
                <a:ea typeface="宋体" panose="02010600030101010101" pitchFamily="2" charset="-122"/>
              </a:rPr>
              <a:t>Ta </a:t>
            </a:r>
            <a:r>
              <a:rPr lang="en-US" sz="3000" dirty="0" err="1">
                <a:effectLst/>
                <a:latin typeface="Times New Roman" panose="02020603050405020304" pitchFamily="18" charset="0"/>
                <a:ea typeface="宋体" panose="02010600030101010101" pitchFamily="2" charset="-122"/>
              </a:rPr>
              <a:t>có</a:t>
            </a:r>
            <a:r>
              <a:rPr lang="en-US" sz="3000" dirty="0">
                <a:effectLst/>
                <a:latin typeface="Times New Roman" panose="02020603050405020304" pitchFamily="18" charset="0"/>
                <a:ea typeface="宋体" panose="02010600030101010101" pitchFamily="2" charset="-122"/>
              </a:rPr>
              <a:t>:</a:t>
            </a:r>
          </a:p>
          <a:p>
            <a:pPr marL="971550" indent="-514350" algn="just">
              <a:lnSpc>
                <a:spcPct val="125000"/>
              </a:lnSpc>
              <a:spcAft>
                <a:spcPts val="800"/>
              </a:spcAft>
              <a:buAutoNum type="alphaLcParenR"/>
            </a:pPr>
            <a:endParaRPr lang="en-US" sz="3000" dirty="0">
              <a:latin typeface="Times New Roman" panose="02020603050405020304" pitchFamily="18" charset="0"/>
              <a:ea typeface="宋体" panose="02010600030101010101" pitchFamily="2" charset="-122"/>
            </a:endParaRPr>
          </a:p>
          <a:p>
            <a:pPr marL="971550" indent="-514350" algn="just">
              <a:lnSpc>
                <a:spcPct val="125000"/>
              </a:lnSpc>
              <a:spcAft>
                <a:spcPts val="800"/>
              </a:spcAft>
              <a:buAutoNum type="alphaLcParenR"/>
            </a:pPr>
            <a:endParaRPr lang="en-US" sz="3000" dirty="0">
              <a:effectLst/>
              <a:latin typeface="Times New Roman" panose="02020603050405020304" pitchFamily="18" charset="0"/>
              <a:ea typeface="宋体" panose="02010600030101010101" pitchFamily="2" charset="-122"/>
            </a:endParaRPr>
          </a:p>
          <a:p>
            <a:pPr marL="971550" indent="-514350" algn="just">
              <a:lnSpc>
                <a:spcPct val="125000"/>
              </a:lnSpc>
              <a:spcAft>
                <a:spcPts val="800"/>
              </a:spcAft>
              <a:buAutoNum type="alphaLcParenR"/>
            </a:pPr>
            <a:r>
              <a:rPr lang="en-US" sz="3000" dirty="0" err="1">
                <a:effectLst/>
                <a:latin typeface="Times New Roman" panose="02020603050405020304" pitchFamily="18" charset="0"/>
                <a:ea typeface="宋体" panose="02010600030101010101" pitchFamily="2" charset="-122"/>
              </a:rPr>
              <a:t>Tại</a:t>
            </a:r>
            <a:r>
              <a:rPr lang="en-US" sz="3000" dirty="0">
                <a:effectLst/>
                <a:latin typeface="Times New Roman" panose="02020603050405020304" pitchFamily="18" charset="0"/>
                <a:ea typeface="宋体" panose="02010600030101010101" pitchFamily="2" charset="-122"/>
              </a:rPr>
              <a:t> x=98 </a:t>
            </a:r>
            <a:r>
              <a:rPr lang="en-US" sz="3000" dirty="0" err="1">
                <a:effectLst/>
                <a:latin typeface="Times New Roman" panose="02020603050405020304" pitchFamily="18" charset="0"/>
                <a:ea typeface="宋体" panose="02010600030101010101" pitchFamily="2" charset="-122"/>
              </a:rPr>
              <a:t>giá</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trị</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của</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phân</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thức</a:t>
            </a:r>
            <a:r>
              <a:rPr lang="en-US" sz="3000" dirty="0">
                <a:effectLst/>
                <a:latin typeface="Times New Roman" panose="02020603050405020304" pitchFamily="18" charset="0"/>
                <a:ea typeface="宋体" panose="02010600030101010101" pitchFamily="2" charset="-122"/>
              </a:rPr>
              <a:t> P </a:t>
            </a:r>
            <a:r>
              <a:rPr lang="en-US" sz="3000" dirty="0" err="1">
                <a:effectLst/>
                <a:latin typeface="Times New Roman" panose="02020603050405020304" pitchFamily="18" charset="0"/>
                <a:ea typeface="宋体" panose="02010600030101010101" pitchFamily="2" charset="-122"/>
              </a:rPr>
              <a:t>là</a:t>
            </a:r>
            <a:r>
              <a:rPr lang="en-US" sz="3000" dirty="0">
                <a:effectLst/>
                <a:latin typeface="Times New Roman" panose="02020603050405020304" pitchFamily="18" charset="0"/>
                <a:ea typeface="宋体" panose="02010600030101010101" pitchFamily="2" charset="-122"/>
              </a:rPr>
              <a:t>:</a:t>
            </a:r>
          </a:p>
          <a:p>
            <a:pPr marL="457200" algn="just">
              <a:lnSpc>
                <a:spcPct val="125000"/>
              </a:lnSpc>
              <a:spcAft>
                <a:spcPts val="800"/>
              </a:spcAft>
            </a:pPr>
            <a:endParaRPr lang="en-US" sz="3000" dirty="0">
              <a:effectLst/>
              <a:latin typeface="Times New Roman" panose="02020603050405020304" pitchFamily="18" charset="0"/>
              <a:ea typeface="宋体" panose="02010600030101010101" pitchFamily="2" charset="-122"/>
            </a:endParaRPr>
          </a:p>
          <a:p>
            <a:pPr marL="457200" algn="just">
              <a:lnSpc>
                <a:spcPct val="125000"/>
              </a:lnSpc>
              <a:spcAft>
                <a:spcPts val="800"/>
              </a:spcAft>
            </a:pPr>
            <a:r>
              <a:rPr lang="en-US" sz="3000" dirty="0" err="1">
                <a:effectLst/>
                <a:latin typeface="Times New Roman" panose="02020603050405020304" pitchFamily="18" charset="0"/>
                <a:ea typeface="宋体" panose="02010600030101010101" pitchFamily="2" charset="-122"/>
              </a:rPr>
              <a:t>Vậy</a:t>
            </a:r>
            <a:r>
              <a:rPr lang="en-US" sz="3000" dirty="0">
                <a:effectLst/>
                <a:latin typeface="Times New Roman" panose="02020603050405020304" pitchFamily="18" charset="0"/>
                <a:ea typeface="宋体" panose="02010600030101010101" pitchFamily="2" charset="-122"/>
              </a:rPr>
              <a:t> </a:t>
            </a:r>
            <a:r>
              <a:rPr lang="en-US" sz="3000" dirty="0" err="1">
                <a:latin typeface="Times New Roman" panose="02020603050405020304" pitchFamily="18" charset="0"/>
                <a:ea typeface="宋体" panose="02010600030101010101" pitchFamily="2" charset="-122"/>
              </a:rPr>
              <a:t>t</a:t>
            </a:r>
            <a:r>
              <a:rPr lang="en-US" sz="3000" dirty="0" err="1">
                <a:effectLst/>
                <a:latin typeface="Times New Roman" panose="02020603050405020304" pitchFamily="18" charset="0"/>
                <a:ea typeface="宋体" panose="02010600030101010101" pitchFamily="2" charset="-122"/>
              </a:rPr>
              <a:t>ại</a:t>
            </a:r>
            <a:r>
              <a:rPr lang="en-US" sz="3000" dirty="0">
                <a:effectLst/>
                <a:latin typeface="Times New Roman" panose="02020603050405020304" pitchFamily="18" charset="0"/>
                <a:ea typeface="宋体" panose="02010600030101010101" pitchFamily="2" charset="-122"/>
              </a:rPr>
              <a:t> x=98 </a:t>
            </a:r>
            <a:r>
              <a:rPr lang="en-US" sz="3000" dirty="0" err="1">
                <a:effectLst/>
                <a:latin typeface="Times New Roman" panose="02020603050405020304" pitchFamily="18" charset="0"/>
                <a:ea typeface="宋体" panose="02010600030101010101" pitchFamily="2" charset="-122"/>
              </a:rPr>
              <a:t>giá</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trị</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của</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phân</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thức</a:t>
            </a:r>
            <a:r>
              <a:rPr lang="en-US" sz="3000" dirty="0">
                <a:effectLst/>
                <a:latin typeface="Times New Roman" panose="02020603050405020304" pitchFamily="18" charset="0"/>
                <a:ea typeface="宋体" panose="02010600030101010101" pitchFamily="2" charset="-122"/>
              </a:rPr>
              <a:t> P </a:t>
            </a:r>
            <a:r>
              <a:rPr lang="en-US" sz="3000" dirty="0" err="1">
                <a:effectLst/>
                <a:latin typeface="Times New Roman" panose="02020603050405020304" pitchFamily="18" charset="0"/>
                <a:ea typeface="宋体" panose="02010600030101010101" pitchFamily="2" charset="-122"/>
              </a:rPr>
              <a:t>là</a:t>
            </a:r>
            <a:r>
              <a:rPr lang="en-US" sz="3000" dirty="0">
                <a:effectLst/>
                <a:latin typeface="Times New Roman" panose="02020603050405020304" pitchFamily="18" charset="0"/>
                <a:ea typeface="宋体" panose="02010600030101010101" pitchFamily="2" charset="-122"/>
              </a:rPr>
              <a:t> </a:t>
            </a:r>
            <a:r>
              <a:rPr lang="vi-VN" sz="3000" dirty="0">
                <a:effectLst/>
                <a:latin typeface="Times New Roman" panose="02020603050405020304" pitchFamily="18" charset="0"/>
                <a:ea typeface="宋体" panose="02010600030101010101" pitchFamily="2" charset="-122"/>
              </a:rPr>
              <a:t>94,08</a:t>
            </a:r>
            <a:endParaRPr lang="vi-VN" sz="3000" dirty="0">
              <a:latin typeface="Cambria" panose="02040503050406030204" pitchFamily="18" charset="0"/>
              <a:ea typeface="宋体" panose="02010600030101010101" pitchFamily="2" charset="-122"/>
              <a:cs typeface="Times New Roman" panose="02020603050405020304" pitchFamily="18" charset="0"/>
            </a:endParaRPr>
          </a:p>
          <a:p>
            <a:pPr marL="457200" algn="just">
              <a:lnSpc>
                <a:spcPct val="125000"/>
              </a:lnSpc>
              <a:spcAft>
                <a:spcPts val="800"/>
              </a:spcAft>
            </a:pPr>
            <a:r>
              <a:rPr lang="vi-VN" sz="3200" dirty="0">
                <a:effectLst/>
                <a:latin typeface="Cambria" panose="02040503050406030204" pitchFamily="18" charset="0"/>
                <a:ea typeface="宋体" panose="02010600030101010101" pitchFamily="2" charset="-122"/>
                <a:cs typeface="Times New Roman" panose="02020603050405020304" pitchFamily="18" charset="0"/>
              </a:rPr>
              <a:t> </a:t>
            </a:r>
          </a:p>
        </p:txBody>
      </p:sp>
      <p:graphicFrame>
        <p:nvGraphicFramePr>
          <p:cNvPr id="8" name="Đối tượng 7">
            <a:extLst>
              <a:ext uri="{FF2B5EF4-FFF2-40B4-BE49-F238E27FC236}">
                <a16:creationId xmlns:a16="http://schemas.microsoft.com/office/drawing/2014/main" id="{E97C2A74-9F26-10DC-3EA6-72049AE736A0}"/>
              </a:ext>
            </a:extLst>
          </p:cNvPr>
          <p:cNvGraphicFramePr>
            <a:graphicFrameLocks noChangeAspect="1"/>
          </p:cNvGraphicFramePr>
          <p:nvPr>
            <p:extLst>
              <p:ext uri="{D42A27DB-BD31-4B8C-83A1-F6EECF244321}">
                <p14:modId xmlns:p14="http://schemas.microsoft.com/office/powerpoint/2010/main" val="3698920384"/>
              </p:ext>
            </p:extLst>
          </p:nvPr>
        </p:nvGraphicFramePr>
        <p:xfrm>
          <a:off x="2062163" y="1063375"/>
          <a:ext cx="1176337" cy="447675"/>
        </p:xfrm>
        <a:graphic>
          <a:graphicData uri="http://schemas.openxmlformats.org/presentationml/2006/ole">
            <mc:AlternateContent xmlns:mc="http://schemas.openxmlformats.org/markup-compatibility/2006">
              <mc:Choice xmlns:v="urn:schemas-microsoft-com:vml" Requires="v">
                <p:oleObj name="Equation" r:id="rId2" imgW="447801" imgH="181039" progId="Equation.DSMT4">
                  <p:embed/>
                </p:oleObj>
              </mc:Choice>
              <mc:Fallback>
                <p:oleObj name="Equation" r:id="rId2" imgW="447801" imgH="181039" progId="Equation.DSMT4">
                  <p:embed/>
                  <p:pic>
                    <p:nvPicPr>
                      <p:cNvPr id="0" name=""/>
                      <p:cNvPicPr/>
                      <p:nvPr/>
                    </p:nvPicPr>
                    <p:blipFill>
                      <a:blip r:embed="rId3"/>
                      <a:stretch>
                        <a:fillRect/>
                      </a:stretch>
                    </p:blipFill>
                    <p:spPr>
                      <a:xfrm>
                        <a:off x="2062163" y="1063375"/>
                        <a:ext cx="1176337" cy="447675"/>
                      </a:xfrm>
                      <a:prstGeom prst="rect">
                        <a:avLst/>
                      </a:prstGeom>
                    </p:spPr>
                  </p:pic>
                </p:oleObj>
              </mc:Fallback>
            </mc:AlternateContent>
          </a:graphicData>
        </a:graphic>
      </p:graphicFrame>
      <p:graphicFrame>
        <p:nvGraphicFramePr>
          <p:cNvPr id="10" name="Đối tượng 9">
            <a:extLst>
              <a:ext uri="{FF2B5EF4-FFF2-40B4-BE49-F238E27FC236}">
                <a16:creationId xmlns:a16="http://schemas.microsoft.com/office/drawing/2014/main" id="{A2E476CF-3E7B-D78F-F8F7-C8B772188EB3}"/>
              </a:ext>
            </a:extLst>
          </p:cNvPr>
          <p:cNvGraphicFramePr>
            <a:graphicFrameLocks noChangeAspect="1"/>
          </p:cNvGraphicFramePr>
          <p:nvPr>
            <p:extLst>
              <p:ext uri="{D42A27DB-BD31-4B8C-83A1-F6EECF244321}">
                <p14:modId xmlns:p14="http://schemas.microsoft.com/office/powerpoint/2010/main" val="1292141650"/>
              </p:ext>
            </p:extLst>
          </p:nvPr>
        </p:nvGraphicFramePr>
        <p:xfrm>
          <a:off x="1265237" y="2295527"/>
          <a:ext cx="7640638" cy="1028700"/>
        </p:xfrm>
        <a:graphic>
          <a:graphicData uri="http://schemas.openxmlformats.org/presentationml/2006/ole">
            <mc:AlternateContent xmlns:mc="http://schemas.openxmlformats.org/markup-compatibility/2006">
              <mc:Choice xmlns:v="urn:schemas-microsoft-com:vml" Requires="v">
                <p:oleObj name="Equation" r:id="rId4" imgW="3974760" imgH="444240" progId="Equation.DSMT4">
                  <p:embed/>
                </p:oleObj>
              </mc:Choice>
              <mc:Fallback>
                <p:oleObj name="Equation" r:id="rId4" imgW="3974760" imgH="444240" progId="Equation.DSMT4">
                  <p:embed/>
                  <p:pic>
                    <p:nvPicPr>
                      <p:cNvPr id="0" name=""/>
                      <p:cNvPicPr/>
                      <p:nvPr/>
                    </p:nvPicPr>
                    <p:blipFill>
                      <a:blip r:embed="rId5"/>
                      <a:stretch>
                        <a:fillRect/>
                      </a:stretch>
                    </p:blipFill>
                    <p:spPr>
                      <a:xfrm>
                        <a:off x="1265237" y="2295527"/>
                        <a:ext cx="7640638" cy="1028700"/>
                      </a:xfrm>
                      <a:prstGeom prst="rect">
                        <a:avLst/>
                      </a:prstGeom>
                    </p:spPr>
                  </p:pic>
                </p:oleObj>
              </mc:Fallback>
            </mc:AlternateContent>
          </a:graphicData>
        </a:graphic>
      </p:graphicFrame>
      <p:graphicFrame>
        <p:nvGraphicFramePr>
          <p:cNvPr id="16" name="Đối tượng 15">
            <a:extLst>
              <a:ext uri="{FF2B5EF4-FFF2-40B4-BE49-F238E27FC236}">
                <a16:creationId xmlns:a16="http://schemas.microsoft.com/office/drawing/2014/main" id="{C2502E71-82A2-EEC5-6E19-D6ABB348952C}"/>
              </a:ext>
            </a:extLst>
          </p:cNvPr>
          <p:cNvGraphicFramePr>
            <a:graphicFrameLocks noChangeAspect="1"/>
          </p:cNvGraphicFramePr>
          <p:nvPr>
            <p:extLst>
              <p:ext uri="{D42A27DB-BD31-4B8C-83A1-F6EECF244321}">
                <p14:modId xmlns:p14="http://schemas.microsoft.com/office/powerpoint/2010/main" val="3026402256"/>
              </p:ext>
            </p:extLst>
          </p:nvPr>
        </p:nvGraphicFramePr>
        <p:xfrm>
          <a:off x="2462213" y="4314824"/>
          <a:ext cx="2928937" cy="819151"/>
        </p:xfrm>
        <a:graphic>
          <a:graphicData uri="http://schemas.openxmlformats.org/presentationml/2006/ole">
            <mc:AlternateContent xmlns:mc="http://schemas.openxmlformats.org/markup-compatibility/2006">
              <mc:Choice xmlns:v="urn:schemas-microsoft-com:vml" Requires="v">
                <p:oleObj name="Equation" r:id="rId6" imgW="1952471" imgH="399870" progId="Equation.DSMT4">
                  <p:embed/>
                </p:oleObj>
              </mc:Choice>
              <mc:Fallback>
                <p:oleObj name="Equation" r:id="rId6" imgW="1952471" imgH="399870" progId="Equation.DSMT4">
                  <p:embed/>
                  <p:pic>
                    <p:nvPicPr>
                      <p:cNvPr id="0" name=""/>
                      <p:cNvPicPr/>
                      <p:nvPr/>
                    </p:nvPicPr>
                    <p:blipFill>
                      <a:blip r:embed="rId7"/>
                      <a:stretch>
                        <a:fillRect/>
                      </a:stretch>
                    </p:blipFill>
                    <p:spPr>
                      <a:xfrm>
                        <a:off x="2462213" y="4314824"/>
                        <a:ext cx="2928937" cy="819151"/>
                      </a:xfrm>
                      <a:prstGeom prst="rect">
                        <a:avLst/>
                      </a:prstGeom>
                    </p:spPr>
                  </p:pic>
                </p:oleObj>
              </mc:Fallback>
            </mc:AlternateContent>
          </a:graphicData>
        </a:graphic>
      </p:graphicFrame>
    </p:spTree>
    <p:extLst>
      <p:ext uri="{BB962C8B-B14F-4D97-AF65-F5344CB8AC3E}">
        <p14:creationId xmlns:p14="http://schemas.microsoft.com/office/powerpoint/2010/main" val="28374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8B4094C-9B80-15DB-96A3-69DF60831B5A}"/>
              </a:ext>
            </a:extLst>
          </p:cNvPr>
          <p:cNvSpPr txBox="1"/>
          <p:nvPr/>
        </p:nvSpPr>
        <p:spPr>
          <a:xfrm>
            <a:off x="119270" y="402072"/>
            <a:ext cx="11606005" cy="2888740"/>
          </a:xfrm>
          <a:prstGeom prst="rect">
            <a:avLst/>
          </a:prstGeom>
          <a:noFill/>
        </p:spPr>
        <p:txBody>
          <a:bodyPr wrap="square">
            <a:spAutoFit/>
          </a:bodyPr>
          <a:lstStyle/>
          <a:p>
            <a:pPr marL="457200" algn="just">
              <a:lnSpc>
                <a:spcPct val="125000"/>
              </a:lnSpc>
            </a:pPr>
            <a:r>
              <a:rPr lang="en-US" sz="3000" b="1" u="sng" dirty="0" err="1">
                <a:effectLst/>
                <a:latin typeface="+mj-lt"/>
                <a:ea typeface="宋体" panose="02010600030101010101" pitchFamily="2" charset="-122"/>
                <a:cs typeface="Times New Roman" panose="02020603050405020304" pitchFamily="18" charset="0"/>
              </a:rPr>
              <a:t>Bài</a:t>
            </a:r>
            <a:r>
              <a:rPr lang="en-US" sz="3000" b="1" u="sng" dirty="0">
                <a:effectLst/>
                <a:latin typeface="+mj-lt"/>
                <a:ea typeface="宋体" panose="02010600030101010101" pitchFamily="2" charset="-122"/>
                <a:cs typeface="Times New Roman" panose="02020603050405020304" pitchFamily="18" charset="0"/>
              </a:rPr>
              <a:t> 6.17 (SGK): </a:t>
            </a:r>
            <a:r>
              <a:rPr lang="vi-VN" sz="3000" dirty="0">
                <a:effectLst/>
                <a:latin typeface="Times New Roman" panose="02020603050405020304" pitchFamily="18" charset="0"/>
                <a:ea typeface="宋体" panose="02010600030101010101" pitchFamily="2" charset="-122"/>
                <a:cs typeface="Times New Roman" panose="02020603050405020304" pitchFamily="18" charset="0"/>
              </a:rPr>
              <a:t>Cho phân thức                     </a:t>
            </a:r>
            <a:r>
              <a:rPr lang="en-US" sz="3000" dirty="0">
                <a:effectLst/>
                <a:latin typeface="Times New Roman" panose="02020603050405020304" pitchFamily="18" charset="0"/>
                <a:ea typeface="宋体" panose="02010600030101010101" pitchFamily="2" charset="-122"/>
                <a:cs typeface="Times New Roman" panose="02020603050405020304" pitchFamily="18" charset="0"/>
              </a:rPr>
              <a:t>           </a:t>
            </a:r>
            <a:r>
              <a:rPr lang="vi-VN" sz="3000" dirty="0">
                <a:effectLst/>
                <a:latin typeface="Times New Roman" panose="02020603050405020304" pitchFamily="18" charset="0"/>
                <a:ea typeface="宋体" panose="02010600030101010101" pitchFamily="2" charset="-122"/>
                <a:cs typeface="Times New Roman" panose="02020603050405020304" pitchFamily="18" charset="0"/>
              </a:rPr>
              <a:t>và   </a:t>
            </a:r>
          </a:p>
          <a:p>
            <a:pPr marL="800100" indent="-342900" algn="just">
              <a:lnSpc>
                <a:spcPct val="125000"/>
              </a:lnSpc>
              <a:buAutoNum type="alphaLcParenR"/>
            </a:pPr>
            <a:r>
              <a:rPr lang="vi-VN" sz="3000" dirty="0">
                <a:effectLst/>
                <a:latin typeface="Times New Roman" panose="02020603050405020304" pitchFamily="18" charset="0"/>
                <a:ea typeface="宋体" panose="02010600030101010101" pitchFamily="2" charset="-122"/>
              </a:rPr>
              <a:t>Rút gọn hai phân thức đã cho. Ký hiệu P và Q là hai phân thức nhận được.</a:t>
            </a:r>
          </a:p>
          <a:p>
            <a:pPr marL="971550" indent="-514350" algn="just">
              <a:lnSpc>
                <a:spcPct val="125000"/>
              </a:lnSpc>
              <a:buAutoNum type="alphaLcParenR"/>
            </a:pPr>
            <a:r>
              <a:rPr lang="vi-VN" sz="3000" dirty="0">
                <a:effectLst/>
                <a:latin typeface="Times New Roman" panose="02020603050405020304" pitchFamily="18" charset="0"/>
                <a:ea typeface="宋体" panose="02010600030101010101" pitchFamily="2" charset="-122"/>
              </a:rPr>
              <a:t>Quy đồng mẫu thức hai phân thức P và Q.</a:t>
            </a:r>
            <a:endParaRPr lang="vi-VN" sz="3000" dirty="0">
              <a:effectLst/>
              <a:latin typeface="Cambria" panose="02040503050406030204" pitchFamily="18" charset="0"/>
              <a:ea typeface="宋体" panose="02010600030101010101" pitchFamily="2" charset="-122"/>
              <a:cs typeface="Times New Roman" panose="02020603050405020304" pitchFamily="18" charset="0"/>
            </a:endParaRPr>
          </a:p>
          <a:p>
            <a:pPr marL="457200" algn="just">
              <a:lnSpc>
                <a:spcPct val="125000"/>
              </a:lnSpc>
            </a:pPr>
            <a:endParaRPr lang="vi-VN" sz="2800" dirty="0">
              <a:effectLst/>
              <a:latin typeface="+mj-lt"/>
              <a:ea typeface="宋体" panose="02010600030101010101" pitchFamily="2" charset="-122"/>
              <a:cs typeface="Times New Roman" panose="02020603050405020304" pitchFamily="18" charset="0"/>
            </a:endParaRPr>
          </a:p>
        </p:txBody>
      </p:sp>
      <p:sp>
        <p:nvSpPr>
          <p:cNvPr id="19" name="Rectangle 9">
            <a:extLst>
              <a:ext uri="{FF2B5EF4-FFF2-40B4-BE49-F238E27FC236}">
                <a16:creationId xmlns:a16="http://schemas.microsoft.com/office/drawing/2014/main" id="{D16112D5-C45A-B13E-782C-C37D0D78C752}"/>
              </a:ext>
            </a:extLst>
          </p:cNvPr>
          <p:cNvSpPr>
            <a:spLocks noChangeArrowheads="1"/>
          </p:cNvSpPr>
          <p:nvPr/>
        </p:nvSpPr>
        <p:spPr bwMode="auto">
          <a:xfrm>
            <a:off x="0" y="63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 name="Đối tượng 1">
            <a:extLst>
              <a:ext uri="{FF2B5EF4-FFF2-40B4-BE49-F238E27FC236}">
                <a16:creationId xmlns:a16="http://schemas.microsoft.com/office/drawing/2014/main" id="{C95DA3BE-2AA1-1F37-8492-224247D86019}"/>
              </a:ext>
            </a:extLst>
          </p:cNvPr>
          <p:cNvGraphicFramePr>
            <a:graphicFrameLocks noChangeAspect="1"/>
          </p:cNvGraphicFramePr>
          <p:nvPr>
            <p:extLst>
              <p:ext uri="{D42A27DB-BD31-4B8C-83A1-F6EECF244321}">
                <p14:modId xmlns:p14="http://schemas.microsoft.com/office/powerpoint/2010/main" val="2075105704"/>
              </p:ext>
            </p:extLst>
          </p:nvPr>
        </p:nvGraphicFramePr>
        <p:xfrm>
          <a:off x="5800724" y="284070"/>
          <a:ext cx="2581275" cy="895350"/>
        </p:xfrm>
        <a:graphic>
          <a:graphicData uri="http://schemas.openxmlformats.org/presentationml/2006/ole">
            <mc:AlternateContent xmlns:mc="http://schemas.openxmlformats.org/markup-compatibility/2006">
              <mc:Choice xmlns:v="urn:schemas-microsoft-com:vml" Requires="v">
                <p:oleObj name="Equation" r:id="rId2" imgW="1409638" imgH="447739" progId="Equation.DSMT4">
                  <p:embed/>
                </p:oleObj>
              </mc:Choice>
              <mc:Fallback>
                <p:oleObj name="Equation" r:id="rId2" imgW="1409638" imgH="447739" progId="Equation.DSMT4">
                  <p:embed/>
                  <p:pic>
                    <p:nvPicPr>
                      <p:cNvPr id="0" name=""/>
                      <p:cNvPicPr/>
                      <p:nvPr/>
                    </p:nvPicPr>
                    <p:blipFill>
                      <a:blip r:embed="rId3"/>
                      <a:stretch>
                        <a:fillRect/>
                      </a:stretch>
                    </p:blipFill>
                    <p:spPr>
                      <a:xfrm>
                        <a:off x="5800724" y="284070"/>
                        <a:ext cx="2581275" cy="89535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D72C91D8-6FAE-8D69-7808-CF683C8C582F}"/>
              </a:ext>
            </a:extLst>
          </p:cNvPr>
          <p:cNvGraphicFramePr>
            <a:graphicFrameLocks noChangeAspect="1"/>
          </p:cNvGraphicFramePr>
          <p:nvPr>
            <p:extLst>
              <p:ext uri="{D42A27DB-BD31-4B8C-83A1-F6EECF244321}">
                <p14:modId xmlns:p14="http://schemas.microsoft.com/office/powerpoint/2010/main" val="3656489594"/>
              </p:ext>
            </p:extLst>
          </p:nvPr>
        </p:nvGraphicFramePr>
        <p:xfrm>
          <a:off x="9406219" y="352425"/>
          <a:ext cx="1219200" cy="800100"/>
        </p:xfrm>
        <a:graphic>
          <a:graphicData uri="http://schemas.openxmlformats.org/presentationml/2006/ole">
            <mc:AlternateContent xmlns:mc="http://schemas.openxmlformats.org/markup-compatibility/2006">
              <mc:Choice xmlns:v="urn:schemas-microsoft-com:vml" Requires="v">
                <p:oleObj name="Equation" r:id="rId4" imgW="704819" imgH="418946" progId="Equation.DSMT4">
                  <p:embed/>
                </p:oleObj>
              </mc:Choice>
              <mc:Fallback>
                <p:oleObj name="Equation" r:id="rId4" imgW="704819" imgH="418946" progId="Equation.DSMT4">
                  <p:embed/>
                  <p:pic>
                    <p:nvPicPr>
                      <p:cNvPr id="0" name=""/>
                      <p:cNvPicPr/>
                      <p:nvPr/>
                    </p:nvPicPr>
                    <p:blipFill>
                      <a:blip r:embed="rId5"/>
                      <a:stretch>
                        <a:fillRect/>
                      </a:stretch>
                    </p:blipFill>
                    <p:spPr>
                      <a:xfrm>
                        <a:off x="9406219" y="352425"/>
                        <a:ext cx="1219200" cy="800100"/>
                      </a:xfrm>
                      <a:prstGeom prst="rect">
                        <a:avLst/>
                      </a:prstGeom>
                    </p:spPr>
                  </p:pic>
                </p:oleObj>
              </mc:Fallback>
            </mc:AlternateContent>
          </a:graphicData>
        </a:graphic>
      </p:graphicFrame>
    </p:spTree>
    <p:extLst>
      <p:ext uri="{BB962C8B-B14F-4D97-AF65-F5344CB8AC3E}">
        <p14:creationId xmlns:p14="http://schemas.microsoft.com/office/powerpoint/2010/main" val="177101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EA79A4D0-F74A-D0D1-F852-2B1B621915C0}"/>
              </a:ext>
            </a:extLst>
          </p:cNvPr>
          <p:cNvSpPr txBox="1"/>
          <p:nvPr/>
        </p:nvSpPr>
        <p:spPr>
          <a:xfrm>
            <a:off x="-182217" y="89529"/>
            <a:ext cx="12019721" cy="7409336"/>
          </a:xfrm>
          <a:prstGeom prst="rect">
            <a:avLst/>
          </a:prstGeom>
          <a:noFill/>
        </p:spPr>
        <p:txBody>
          <a:bodyPr wrap="square">
            <a:spAutoFit/>
          </a:bodyPr>
          <a:lstStyle/>
          <a:p>
            <a:pPr marL="457200" algn="just">
              <a:lnSpc>
                <a:spcPct val="125000"/>
              </a:lnSpc>
              <a:spcAft>
                <a:spcPts val="800"/>
              </a:spcAft>
            </a:pPr>
            <a:r>
              <a:rPr lang="vi-VN" sz="3000" b="1" dirty="0">
                <a:effectLst/>
                <a:latin typeface="Times New Roman" panose="02020603050405020304" pitchFamily="18" charset="0"/>
                <a:ea typeface="宋体" panose="02010600030101010101" pitchFamily="2" charset="-122"/>
                <a:cs typeface="Times New Roman" panose="02020603050405020304" pitchFamily="18" charset="0"/>
              </a:rPr>
              <a:t>Giải</a:t>
            </a:r>
            <a:r>
              <a:rPr lang="vi-VN" sz="3000" dirty="0">
                <a:effectLst/>
                <a:latin typeface="Times New Roman" panose="02020603050405020304" pitchFamily="18" charset="0"/>
                <a:ea typeface="宋体" panose="02010600030101010101" pitchFamily="2" charset="-122"/>
                <a:cs typeface="Times New Roman" panose="02020603050405020304" pitchFamily="18" charset="0"/>
              </a:rPr>
              <a:t>:</a:t>
            </a:r>
          </a:p>
          <a:p>
            <a:pPr marL="971550" indent="-514350" algn="just">
              <a:lnSpc>
                <a:spcPct val="125000"/>
              </a:lnSpc>
              <a:spcAft>
                <a:spcPts val="800"/>
              </a:spcAft>
              <a:buAutoNum type="alphaLcParenR"/>
            </a:pPr>
            <a:r>
              <a:rPr lang="en-US" sz="3000" dirty="0">
                <a:effectLst/>
                <a:latin typeface="Times New Roman" panose="02020603050405020304" pitchFamily="18" charset="0"/>
                <a:ea typeface="宋体" panose="02010600030101010101" pitchFamily="2" charset="-122"/>
              </a:rPr>
              <a:t>Ta </a:t>
            </a:r>
            <a:r>
              <a:rPr lang="en-US" sz="3000" dirty="0" err="1">
                <a:effectLst/>
                <a:latin typeface="Times New Roman" panose="02020603050405020304" pitchFamily="18" charset="0"/>
                <a:ea typeface="宋体" panose="02010600030101010101" pitchFamily="2" charset="-122"/>
              </a:rPr>
              <a:t>có</a:t>
            </a:r>
            <a:r>
              <a:rPr lang="en-US" sz="3000" dirty="0">
                <a:effectLst/>
                <a:latin typeface="Times New Roman" panose="02020603050405020304" pitchFamily="18" charset="0"/>
                <a:ea typeface="宋体" panose="02010600030101010101" pitchFamily="2" charset="-122"/>
              </a:rPr>
              <a:t>:</a:t>
            </a:r>
          </a:p>
          <a:p>
            <a:pPr marL="971550" indent="-514350" algn="just">
              <a:lnSpc>
                <a:spcPct val="125000"/>
              </a:lnSpc>
              <a:spcAft>
                <a:spcPts val="800"/>
              </a:spcAft>
              <a:buAutoNum type="alphaLcParenR"/>
            </a:pPr>
            <a:endParaRPr lang="en-US" sz="3000" dirty="0">
              <a:latin typeface="Times New Roman" panose="02020603050405020304" pitchFamily="18" charset="0"/>
              <a:ea typeface="宋体" panose="02010600030101010101" pitchFamily="2" charset="-122"/>
            </a:endParaRPr>
          </a:p>
          <a:p>
            <a:pPr marL="971550" indent="-514350" algn="just">
              <a:lnSpc>
                <a:spcPct val="125000"/>
              </a:lnSpc>
              <a:spcAft>
                <a:spcPts val="800"/>
              </a:spcAft>
              <a:buAutoNum type="alphaLcParenR"/>
            </a:pPr>
            <a:endParaRPr lang="en-US" sz="3000" dirty="0">
              <a:effectLst/>
              <a:latin typeface="Times New Roman" panose="02020603050405020304" pitchFamily="18" charset="0"/>
              <a:ea typeface="宋体" panose="02010600030101010101" pitchFamily="2" charset="-122"/>
            </a:endParaRPr>
          </a:p>
          <a:p>
            <a:pPr marL="457200" algn="just">
              <a:lnSpc>
                <a:spcPct val="125000"/>
              </a:lnSpc>
              <a:spcAft>
                <a:spcPts val="800"/>
              </a:spcAft>
            </a:pPr>
            <a:r>
              <a:rPr lang="en-US" sz="3000" dirty="0">
                <a:effectLst/>
                <a:latin typeface="Times New Roman" panose="02020603050405020304" pitchFamily="18" charset="0"/>
                <a:ea typeface="宋体" panose="02010600030101010101" pitchFamily="2" charset="-122"/>
              </a:rPr>
              <a:t>b) P, Q </a:t>
            </a:r>
            <a:r>
              <a:rPr lang="en-US" sz="3000" dirty="0" err="1">
                <a:effectLst/>
                <a:latin typeface="Times New Roman" panose="02020603050405020304" pitchFamily="18" charset="0"/>
                <a:ea typeface="宋体" panose="02010600030101010101" pitchFamily="2" charset="-122"/>
              </a:rPr>
              <a:t>có</a:t>
            </a:r>
            <a:r>
              <a:rPr lang="en-US" sz="3000" dirty="0">
                <a:effectLst/>
                <a:latin typeface="Times New Roman" panose="02020603050405020304" pitchFamily="18" charset="0"/>
                <a:ea typeface="宋体" panose="02010600030101010101" pitchFamily="2" charset="-122"/>
              </a:rPr>
              <a:t>  </a:t>
            </a:r>
          </a:p>
          <a:p>
            <a:pPr marL="457200" algn="just">
              <a:lnSpc>
                <a:spcPct val="125000"/>
              </a:lnSpc>
              <a:spcAft>
                <a:spcPts val="800"/>
              </a:spcAft>
            </a:pPr>
            <a:r>
              <a:rPr lang="en-US" sz="3000" dirty="0">
                <a:effectLst/>
                <a:latin typeface="Times New Roman" panose="02020603050405020304" pitchFamily="18" charset="0"/>
                <a:ea typeface="宋体" panose="02010600030101010101" pitchFamily="2" charset="-122"/>
                <a:cs typeface="Times New Roman" panose="02020603050405020304" pitchFamily="18" charset="0"/>
              </a:rPr>
              <a:t>Ta </a:t>
            </a:r>
            <a:r>
              <a:rPr lang="en-US" sz="3000" dirty="0" err="1">
                <a:effectLst/>
                <a:latin typeface="Times New Roman" panose="02020603050405020304" pitchFamily="18" charset="0"/>
                <a:ea typeface="宋体" panose="02010600030101010101" pitchFamily="2" charset="-122"/>
                <a:cs typeface="Times New Roman" panose="02020603050405020304" pitchFamily="18" charset="0"/>
              </a:rPr>
              <a:t>có</a:t>
            </a:r>
            <a:r>
              <a:rPr lang="en-US" sz="3000" dirty="0">
                <a:effectLst/>
                <a:latin typeface="Times New Roman" panose="02020603050405020304" pitchFamily="18" charset="0"/>
                <a:ea typeface="宋体" panose="02010600030101010101" pitchFamily="2" charset="-122"/>
                <a:cs typeface="Times New Roman" panose="02020603050405020304" pitchFamily="18" charset="0"/>
              </a:rPr>
              <a:t>:</a:t>
            </a:r>
          </a:p>
          <a:p>
            <a:pPr marL="457200" algn="just">
              <a:lnSpc>
                <a:spcPct val="125000"/>
              </a:lnSpc>
              <a:spcAft>
                <a:spcPts val="800"/>
              </a:spcAft>
            </a:pPr>
            <a:endParaRPr lang="en-US" sz="3000" dirty="0">
              <a:latin typeface="Times New Roman" panose="02020603050405020304" pitchFamily="18" charset="0"/>
              <a:ea typeface="宋体" panose="02010600030101010101" pitchFamily="2" charset="-122"/>
              <a:cs typeface="Times New Roman" panose="02020603050405020304" pitchFamily="18" charset="0"/>
            </a:endParaRPr>
          </a:p>
          <a:p>
            <a:pPr marL="457200" algn="just">
              <a:lnSpc>
                <a:spcPct val="125000"/>
              </a:lnSpc>
              <a:spcAft>
                <a:spcPts val="800"/>
              </a:spcAft>
            </a:pPr>
            <a:endParaRPr lang="en-US" sz="30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algn="just">
              <a:lnSpc>
                <a:spcPct val="125000"/>
              </a:lnSpc>
              <a:spcAft>
                <a:spcPts val="800"/>
              </a:spcAft>
            </a:pPr>
            <a:r>
              <a:rPr lang="en-US" sz="3000" dirty="0">
                <a:effectLst/>
                <a:latin typeface="Times New Roman" panose="02020603050405020304" pitchFamily="18" charset="0"/>
                <a:ea typeface="宋体" panose="02010600030101010101" pitchFamily="2" charset="-122"/>
                <a:cs typeface="Times New Roman" panose="02020603050405020304" pitchFamily="18" charset="0"/>
              </a:rPr>
              <a:t> </a:t>
            </a:r>
            <a:endParaRPr lang="vi-VN" sz="3000" dirty="0">
              <a:effectLst/>
              <a:latin typeface="Times New Roman" panose="02020603050405020304" pitchFamily="18" charset="0"/>
              <a:ea typeface="宋体" panose="02010600030101010101" pitchFamily="2" charset="-122"/>
              <a:cs typeface="Times New Roman" panose="02020603050405020304" pitchFamily="18" charset="0"/>
            </a:endParaRPr>
          </a:p>
          <a:p>
            <a:pPr marL="457200" algn="just">
              <a:lnSpc>
                <a:spcPct val="125000"/>
              </a:lnSpc>
              <a:spcAft>
                <a:spcPts val="800"/>
              </a:spcAft>
            </a:pPr>
            <a:endParaRPr lang="en-US" sz="3000" dirty="0">
              <a:effectLst/>
              <a:latin typeface="Times New Roman" panose="02020603050405020304" pitchFamily="18" charset="0"/>
              <a:ea typeface="宋体" panose="02010600030101010101" pitchFamily="2" charset="-122"/>
            </a:endParaRPr>
          </a:p>
          <a:p>
            <a:pPr marL="457200" algn="just">
              <a:lnSpc>
                <a:spcPct val="125000"/>
              </a:lnSpc>
              <a:spcAft>
                <a:spcPts val="800"/>
              </a:spcAft>
            </a:pPr>
            <a:r>
              <a:rPr lang="vi-VN" sz="3000" dirty="0">
                <a:effectLst/>
                <a:latin typeface="Cambria" panose="02040503050406030204" pitchFamily="18" charset="0"/>
                <a:ea typeface="宋体" panose="02010600030101010101" pitchFamily="2" charset="-122"/>
                <a:cs typeface="Times New Roman" panose="02020603050405020304" pitchFamily="18" charset="0"/>
              </a:rPr>
              <a:t> </a:t>
            </a:r>
          </a:p>
        </p:txBody>
      </p:sp>
      <p:graphicFrame>
        <p:nvGraphicFramePr>
          <p:cNvPr id="2" name="Đối tượng 1">
            <a:extLst>
              <a:ext uri="{FF2B5EF4-FFF2-40B4-BE49-F238E27FC236}">
                <a16:creationId xmlns:a16="http://schemas.microsoft.com/office/drawing/2014/main" id="{D61B241D-3E04-4ECF-489E-ADCF05CC0F92}"/>
              </a:ext>
            </a:extLst>
          </p:cNvPr>
          <p:cNvGraphicFramePr>
            <a:graphicFrameLocks noChangeAspect="1"/>
          </p:cNvGraphicFramePr>
          <p:nvPr>
            <p:extLst>
              <p:ext uri="{D42A27DB-BD31-4B8C-83A1-F6EECF244321}">
                <p14:modId xmlns:p14="http://schemas.microsoft.com/office/powerpoint/2010/main" val="621728585"/>
              </p:ext>
            </p:extLst>
          </p:nvPr>
        </p:nvGraphicFramePr>
        <p:xfrm>
          <a:off x="2162175" y="762001"/>
          <a:ext cx="6457950" cy="1066800"/>
        </p:xfrm>
        <a:graphic>
          <a:graphicData uri="http://schemas.openxmlformats.org/presentationml/2006/ole">
            <mc:AlternateContent xmlns:mc="http://schemas.openxmlformats.org/markup-compatibility/2006">
              <mc:Choice xmlns:v="urn:schemas-microsoft-com:vml" Requires="v">
                <p:oleObj name="Equation" r:id="rId2" imgW="3504960" imgH="444240" progId="Equation.DSMT4">
                  <p:embed/>
                </p:oleObj>
              </mc:Choice>
              <mc:Fallback>
                <p:oleObj name="Equation" r:id="rId2" imgW="3504960" imgH="444240" progId="Equation.DSMT4">
                  <p:embed/>
                  <p:pic>
                    <p:nvPicPr>
                      <p:cNvPr id="0" name=""/>
                      <p:cNvPicPr/>
                      <p:nvPr/>
                    </p:nvPicPr>
                    <p:blipFill>
                      <a:blip r:embed="rId3"/>
                      <a:stretch>
                        <a:fillRect/>
                      </a:stretch>
                    </p:blipFill>
                    <p:spPr>
                      <a:xfrm>
                        <a:off x="2162175" y="762001"/>
                        <a:ext cx="6457950" cy="10668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A645E069-5419-363E-C871-D22D4525F9C7}"/>
              </a:ext>
            </a:extLst>
          </p:cNvPr>
          <p:cNvGraphicFramePr>
            <a:graphicFrameLocks noChangeAspect="1"/>
          </p:cNvGraphicFramePr>
          <p:nvPr>
            <p:extLst>
              <p:ext uri="{D42A27DB-BD31-4B8C-83A1-F6EECF244321}">
                <p14:modId xmlns:p14="http://schemas.microsoft.com/office/powerpoint/2010/main" val="2597893983"/>
              </p:ext>
            </p:extLst>
          </p:nvPr>
        </p:nvGraphicFramePr>
        <p:xfrm>
          <a:off x="8909050" y="852487"/>
          <a:ext cx="1944688" cy="885827"/>
        </p:xfrm>
        <a:graphic>
          <a:graphicData uri="http://schemas.openxmlformats.org/presentationml/2006/ole">
            <mc:AlternateContent xmlns:mc="http://schemas.openxmlformats.org/markup-compatibility/2006">
              <mc:Choice xmlns:v="urn:schemas-microsoft-com:vml" Requires="v">
                <p:oleObj name="Equation" r:id="rId4" imgW="1346040" imgH="419040" progId="Equation.DSMT4">
                  <p:embed/>
                </p:oleObj>
              </mc:Choice>
              <mc:Fallback>
                <p:oleObj name="Equation" r:id="rId4" imgW="1346040" imgH="419040" progId="Equation.DSMT4">
                  <p:embed/>
                  <p:pic>
                    <p:nvPicPr>
                      <p:cNvPr id="0" name=""/>
                      <p:cNvPicPr/>
                      <p:nvPr/>
                    </p:nvPicPr>
                    <p:blipFill>
                      <a:blip r:embed="rId5"/>
                      <a:stretch>
                        <a:fillRect/>
                      </a:stretch>
                    </p:blipFill>
                    <p:spPr>
                      <a:xfrm>
                        <a:off x="8909050" y="852487"/>
                        <a:ext cx="1944688" cy="885827"/>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825D5E57-B21C-F496-29EF-9EC1AAE84CDC}"/>
              </a:ext>
            </a:extLst>
          </p:cNvPr>
          <p:cNvGraphicFramePr>
            <a:graphicFrameLocks noChangeAspect="1"/>
          </p:cNvGraphicFramePr>
          <p:nvPr>
            <p:extLst>
              <p:ext uri="{D42A27DB-BD31-4B8C-83A1-F6EECF244321}">
                <p14:modId xmlns:p14="http://schemas.microsoft.com/office/powerpoint/2010/main" val="1318588372"/>
              </p:ext>
            </p:extLst>
          </p:nvPr>
        </p:nvGraphicFramePr>
        <p:xfrm>
          <a:off x="2571749" y="1876733"/>
          <a:ext cx="3971925" cy="923617"/>
        </p:xfrm>
        <a:graphic>
          <a:graphicData uri="http://schemas.openxmlformats.org/presentationml/2006/ole">
            <mc:AlternateContent xmlns:mc="http://schemas.openxmlformats.org/markup-compatibility/2006">
              <mc:Choice xmlns:v="urn:schemas-microsoft-com:vml" Requires="v">
                <p:oleObj name="Equation" r:id="rId6" imgW="2400272" imgH="447739" progId="Equation.DSMT4">
                  <p:embed/>
                </p:oleObj>
              </mc:Choice>
              <mc:Fallback>
                <p:oleObj name="Equation" r:id="rId6" imgW="2400272" imgH="447739" progId="Equation.DSMT4">
                  <p:embed/>
                  <p:pic>
                    <p:nvPicPr>
                      <p:cNvPr id="0" name=""/>
                      <p:cNvPicPr/>
                      <p:nvPr/>
                    </p:nvPicPr>
                    <p:blipFill>
                      <a:blip r:embed="rId7"/>
                      <a:stretch>
                        <a:fillRect/>
                      </a:stretch>
                    </p:blipFill>
                    <p:spPr>
                      <a:xfrm>
                        <a:off x="2571749" y="1876733"/>
                        <a:ext cx="3971925" cy="923617"/>
                      </a:xfrm>
                      <a:prstGeom prst="rect">
                        <a:avLst/>
                      </a:prstGeom>
                    </p:spPr>
                  </p:pic>
                </p:oleObj>
              </mc:Fallback>
            </mc:AlternateContent>
          </a:graphicData>
        </a:graphic>
      </p:graphicFrame>
      <p:graphicFrame>
        <p:nvGraphicFramePr>
          <p:cNvPr id="6" name="Đối tượng 5">
            <a:extLst>
              <a:ext uri="{FF2B5EF4-FFF2-40B4-BE49-F238E27FC236}">
                <a16:creationId xmlns:a16="http://schemas.microsoft.com/office/drawing/2014/main" id="{626CC31D-A235-7538-EF40-848BF5B24459}"/>
              </a:ext>
            </a:extLst>
          </p:cNvPr>
          <p:cNvGraphicFramePr>
            <a:graphicFrameLocks noChangeAspect="1"/>
          </p:cNvGraphicFramePr>
          <p:nvPr>
            <p:extLst>
              <p:ext uri="{D42A27DB-BD31-4B8C-83A1-F6EECF244321}">
                <p14:modId xmlns:p14="http://schemas.microsoft.com/office/powerpoint/2010/main" val="35108685"/>
              </p:ext>
            </p:extLst>
          </p:nvPr>
        </p:nvGraphicFramePr>
        <p:xfrm>
          <a:off x="7241138" y="1876733"/>
          <a:ext cx="1944688" cy="819151"/>
        </p:xfrm>
        <a:graphic>
          <a:graphicData uri="http://schemas.openxmlformats.org/presentationml/2006/ole">
            <mc:AlternateContent xmlns:mc="http://schemas.openxmlformats.org/markup-compatibility/2006">
              <mc:Choice xmlns:v="urn:schemas-microsoft-com:vml" Requires="v">
                <p:oleObj name="Equation" r:id="rId8" imgW="1038150" imgH="418946" progId="Equation.DSMT4">
                  <p:embed/>
                </p:oleObj>
              </mc:Choice>
              <mc:Fallback>
                <p:oleObj name="Equation" r:id="rId8" imgW="1038150" imgH="418946" progId="Equation.DSMT4">
                  <p:embed/>
                  <p:pic>
                    <p:nvPicPr>
                      <p:cNvPr id="0" name=""/>
                      <p:cNvPicPr/>
                      <p:nvPr/>
                    </p:nvPicPr>
                    <p:blipFill>
                      <a:blip r:embed="rId9"/>
                      <a:stretch>
                        <a:fillRect/>
                      </a:stretch>
                    </p:blipFill>
                    <p:spPr>
                      <a:xfrm>
                        <a:off x="7241138" y="1876733"/>
                        <a:ext cx="1944688" cy="819151"/>
                      </a:xfrm>
                      <a:prstGeom prst="rect">
                        <a:avLst/>
                      </a:prstGeom>
                    </p:spPr>
                  </p:pic>
                </p:oleObj>
              </mc:Fallback>
            </mc:AlternateContent>
          </a:graphicData>
        </a:graphic>
      </p:graphicFrame>
      <p:graphicFrame>
        <p:nvGraphicFramePr>
          <p:cNvPr id="14" name="Đối tượng 13">
            <a:extLst>
              <a:ext uri="{FF2B5EF4-FFF2-40B4-BE49-F238E27FC236}">
                <a16:creationId xmlns:a16="http://schemas.microsoft.com/office/drawing/2014/main" id="{CE6345DD-6344-3B14-E7D7-F943FC086B6F}"/>
              </a:ext>
            </a:extLst>
          </p:cNvPr>
          <p:cNvGraphicFramePr>
            <a:graphicFrameLocks noChangeAspect="1"/>
          </p:cNvGraphicFramePr>
          <p:nvPr>
            <p:extLst>
              <p:ext uri="{D42A27DB-BD31-4B8C-83A1-F6EECF244321}">
                <p14:modId xmlns:p14="http://schemas.microsoft.com/office/powerpoint/2010/main" val="3449994869"/>
              </p:ext>
            </p:extLst>
          </p:nvPr>
        </p:nvGraphicFramePr>
        <p:xfrm>
          <a:off x="2162175" y="2988479"/>
          <a:ext cx="2019300" cy="374695"/>
        </p:xfrm>
        <a:graphic>
          <a:graphicData uri="http://schemas.openxmlformats.org/presentationml/2006/ole">
            <mc:AlternateContent xmlns:mc="http://schemas.openxmlformats.org/markup-compatibility/2006">
              <mc:Choice xmlns:v="urn:schemas-microsoft-com:vml" Requires="v">
                <p:oleObj name="Equation" r:id="rId10" imgW="1447795" imgH="209473" progId="Equation.DSMT4">
                  <p:embed/>
                </p:oleObj>
              </mc:Choice>
              <mc:Fallback>
                <p:oleObj name="Equation" r:id="rId10" imgW="1447795" imgH="209473" progId="Equation.DSMT4">
                  <p:embed/>
                  <p:pic>
                    <p:nvPicPr>
                      <p:cNvPr id="0" name=""/>
                      <p:cNvPicPr/>
                      <p:nvPr/>
                    </p:nvPicPr>
                    <p:blipFill>
                      <a:blip r:embed="rId11"/>
                      <a:stretch>
                        <a:fillRect/>
                      </a:stretch>
                    </p:blipFill>
                    <p:spPr>
                      <a:xfrm>
                        <a:off x="2162175" y="2988479"/>
                        <a:ext cx="2019300" cy="374695"/>
                      </a:xfrm>
                      <a:prstGeom prst="rect">
                        <a:avLst/>
                      </a:prstGeom>
                    </p:spPr>
                  </p:pic>
                </p:oleObj>
              </mc:Fallback>
            </mc:AlternateContent>
          </a:graphicData>
        </a:graphic>
      </p:graphicFrame>
      <p:graphicFrame>
        <p:nvGraphicFramePr>
          <p:cNvPr id="18" name="Đối tượng 17">
            <a:extLst>
              <a:ext uri="{FF2B5EF4-FFF2-40B4-BE49-F238E27FC236}">
                <a16:creationId xmlns:a16="http://schemas.microsoft.com/office/drawing/2014/main" id="{1708B04A-E9D2-431D-B65B-CDA476D04CE3}"/>
              </a:ext>
            </a:extLst>
          </p:cNvPr>
          <p:cNvGraphicFramePr>
            <a:graphicFrameLocks noChangeAspect="1"/>
          </p:cNvGraphicFramePr>
          <p:nvPr>
            <p:extLst>
              <p:ext uri="{D42A27DB-BD31-4B8C-83A1-F6EECF244321}">
                <p14:modId xmlns:p14="http://schemas.microsoft.com/office/powerpoint/2010/main" val="4019618344"/>
              </p:ext>
            </p:extLst>
          </p:nvPr>
        </p:nvGraphicFramePr>
        <p:xfrm>
          <a:off x="1597025" y="3363174"/>
          <a:ext cx="3498850" cy="900112"/>
        </p:xfrm>
        <a:graphic>
          <a:graphicData uri="http://schemas.openxmlformats.org/presentationml/2006/ole">
            <mc:AlternateContent xmlns:mc="http://schemas.openxmlformats.org/markup-compatibility/2006">
              <mc:Choice xmlns:v="urn:schemas-microsoft-com:vml" Requires="v">
                <p:oleObj name="Equation" r:id="rId12" imgW="2260440" imgH="444240" progId="Equation.DSMT4">
                  <p:embed/>
                </p:oleObj>
              </mc:Choice>
              <mc:Fallback>
                <p:oleObj name="Equation" r:id="rId12" imgW="2260440" imgH="444240" progId="Equation.DSMT4">
                  <p:embed/>
                  <p:pic>
                    <p:nvPicPr>
                      <p:cNvPr id="0" name=""/>
                      <p:cNvPicPr/>
                      <p:nvPr/>
                    </p:nvPicPr>
                    <p:blipFill>
                      <a:blip r:embed="rId13"/>
                      <a:stretch>
                        <a:fillRect/>
                      </a:stretch>
                    </p:blipFill>
                    <p:spPr>
                      <a:xfrm>
                        <a:off x="1597025" y="3363174"/>
                        <a:ext cx="3498850" cy="900112"/>
                      </a:xfrm>
                      <a:prstGeom prst="rect">
                        <a:avLst/>
                      </a:prstGeom>
                    </p:spPr>
                  </p:pic>
                </p:oleObj>
              </mc:Fallback>
            </mc:AlternateContent>
          </a:graphicData>
        </a:graphic>
      </p:graphicFrame>
      <p:graphicFrame>
        <p:nvGraphicFramePr>
          <p:cNvPr id="19" name="Đối tượng 18">
            <a:extLst>
              <a:ext uri="{FF2B5EF4-FFF2-40B4-BE49-F238E27FC236}">
                <a16:creationId xmlns:a16="http://schemas.microsoft.com/office/drawing/2014/main" id="{6E6559CD-4790-A89C-7A52-EA9FD0102EEC}"/>
              </a:ext>
            </a:extLst>
          </p:cNvPr>
          <p:cNvGraphicFramePr>
            <a:graphicFrameLocks noChangeAspect="1"/>
          </p:cNvGraphicFramePr>
          <p:nvPr>
            <p:extLst>
              <p:ext uri="{D42A27DB-BD31-4B8C-83A1-F6EECF244321}">
                <p14:modId xmlns:p14="http://schemas.microsoft.com/office/powerpoint/2010/main" val="3175338602"/>
              </p:ext>
            </p:extLst>
          </p:nvPr>
        </p:nvGraphicFramePr>
        <p:xfrm>
          <a:off x="1730375" y="4522852"/>
          <a:ext cx="3365500" cy="795514"/>
        </p:xfrm>
        <a:graphic>
          <a:graphicData uri="http://schemas.openxmlformats.org/presentationml/2006/ole">
            <mc:AlternateContent xmlns:mc="http://schemas.openxmlformats.org/markup-compatibility/2006">
              <mc:Choice xmlns:v="urn:schemas-microsoft-com:vml" Requires="v">
                <p:oleObj name="Equation" r:id="rId14" imgW="1968480" imgH="419040" progId="Equation.DSMT4">
                  <p:embed/>
                </p:oleObj>
              </mc:Choice>
              <mc:Fallback>
                <p:oleObj name="Equation" r:id="rId14" imgW="1968480" imgH="419040" progId="Equation.DSMT4">
                  <p:embed/>
                  <p:pic>
                    <p:nvPicPr>
                      <p:cNvPr id="0" name=""/>
                      <p:cNvPicPr/>
                      <p:nvPr/>
                    </p:nvPicPr>
                    <p:blipFill>
                      <a:blip r:embed="rId15"/>
                      <a:stretch>
                        <a:fillRect/>
                      </a:stretch>
                    </p:blipFill>
                    <p:spPr>
                      <a:xfrm>
                        <a:off x="1730375" y="4522852"/>
                        <a:ext cx="3365500" cy="795514"/>
                      </a:xfrm>
                      <a:prstGeom prst="rect">
                        <a:avLst/>
                      </a:prstGeom>
                    </p:spPr>
                  </p:pic>
                </p:oleObj>
              </mc:Fallback>
            </mc:AlternateContent>
          </a:graphicData>
        </a:graphic>
      </p:graphicFrame>
    </p:spTree>
    <p:extLst>
      <p:ext uri="{BB962C8B-B14F-4D97-AF65-F5344CB8AC3E}">
        <p14:creationId xmlns:p14="http://schemas.microsoft.com/office/powerpoint/2010/main" val="623296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B9DF97-ECE8-49FA-B354-18B2BB18F7DC}"/>
              </a:ext>
            </a:extLst>
          </p:cNvPr>
          <p:cNvSpPr/>
          <p:nvPr/>
        </p:nvSpPr>
        <p:spPr>
          <a:xfrm>
            <a:off x="2815349" y="2081071"/>
            <a:ext cx="7686720"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VẬN DỤNG, MỞ RỘNG</a:t>
            </a:r>
          </a:p>
        </p:txBody>
      </p:sp>
    </p:spTree>
    <p:extLst>
      <p:ext uri="{BB962C8B-B14F-4D97-AF65-F5344CB8AC3E}">
        <p14:creationId xmlns:p14="http://schemas.microsoft.com/office/powerpoint/2010/main" val="3676056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 trò chơi khởi động cho một buổi sinh hoạt tập thể - Sinh Viên Công Giáo  Trung Chí">
            <a:extLst>
              <a:ext uri="{FF2B5EF4-FFF2-40B4-BE49-F238E27FC236}">
                <a16:creationId xmlns:a16="http://schemas.microsoft.com/office/drawing/2014/main" id="{E2AF0098-DC4E-43D9-BA5C-026F393B1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47" y="340894"/>
            <a:ext cx="6368717" cy="65171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C243397-2789-4689-872E-EEAFA393CFA7}"/>
              </a:ext>
            </a:extLst>
          </p:cNvPr>
          <p:cNvSpPr/>
          <p:nvPr/>
        </p:nvSpPr>
        <p:spPr>
          <a:xfrm>
            <a:off x="5029679" y="2690200"/>
            <a:ext cx="1699503" cy="1754326"/>
          </a:xfrm>
          <a:prstGeom prst="rect">
            <a:avLst/>
          </a:prstGeom>
          <a:noFill/>
        </p:spPr>
        <p:txBody>
          <a:bodyPr wrap="none" lIns="91440" tIns="45720" rIns="91440" bIns="45720">
            <a:spAutoFit/>
          </a:bodyPr>
          <a:lstStyle/>
          <a:p>
            <a:pPr algn="ctr"/>
            <a:r>
              <a:rPr lang="en-US" sz="540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Khởi </a:t>
            </a:r>
          </a:p>
          <a:p>
            <a:pPr algn="ctr"/>
            <a:r>
              <a:rPr lang="en-US" sz="5400" b="1">
                <a:ln w="12700">
                  <a:solidFill>
                    <a:schemeClr val="accent1"/>
                  </a:solidFill>
                  <a:prstDash val="solid"/>
                </a:ln>
                <a:solidFill>
                  <a:schemeClr val="accent1">
                    <a:lumMod val="60000"/>
                    <a:lumOff val="40000"/>
                  </a:schemeClr>
                </a:solidFill>
                <a:effectLst>
                  <a:outerShdw dist="38100" dir="2640000" algn="bl" rotWithShape="0">
                    <a:schemeClr val="accent1"/>
                  </a:outerShdw>
                </a:effectLst>
              </a:rPr>
              <a:t>động</a:t>
            </a:r>
          </a:p>
        </p:txBody>
      </p:sp>
    </p:spTree>
    <p:extLst>
      <p:ext uri="{BB962C8B-B14F-4D97-AF65-F5344CB8AC3E}">
        <p14:creationId xmlns:p14="http://schemas.microsoft.com/office/powerpoint/2010/main" val="27991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625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88B4094C-9B80-15DB-96A3-69DF60831B5A}"/>
              </a:ext>
            </a:extLst>
          </p:cNvPr>
          <p:cNvSpPr txBox="1"/>
          <p:nvPr/>
        </p:nvSpPr>
        <p:spPr>
          <a:xfrm>
            <a:off x="119270" y="428967"/>
            <a:ext cx="11606005" cy="2365006"/>
          </a:xfrm>
          <a:prstGeom prst="rect">
            <a:avLst/>
          </a:prstGeom>
          <a:noFill/>
        </p:spPr>
        <p:txBody>
          <a:bodyPr wrap="square">
            <a:spAutoFit/>
          </a:bodyPr>
          <a:lstStyle/>
          <a:p>
            <a:pPr marL="457200" algn="just">
              <a:lnSpc>
                <a:spcPct val="115000"/>
              </a:lnSpc>
              <a:spcAft>
                <a:spcPts val="800"/>
              </a:spcAft>
            </a:pPr>
            <a:r>
              <a:rPr lang="vi-VN" sz="3200" b="1" dirty="0">
                <a:effectLst/>
                <a:latin typeface="Times New Roman" panose="02020603050405020304" pitchFamily="18" charset="0"/>
                <a:ea typeface="宋体" panose="02010600030101010101" pitchFamily="2" charset="-122"/>
                <a:cs typeface="Times New Roman" panose="02020603050405020304" pitchFamily="18" charset="0"/>
              </a:rPr>
              <a:t>Bài toán:</a:t>
            </a:r>
            <a:r>
              <a:rPr lang="vi-VN" sz="3200" dirty="0">
                <a:effectLst/>
                <a:latin typeface="Times New Roman" panose="02020603050405020304" pitchFamily="18" charset="0"/>
                <a:ea typeface="宋体" panose="02010600030101010101" pitchFamily="2" charset="-122"/>
                <a:cs typeface="Times New Roman" panose="02020603050405020304" pitchFamily="18" charset="0"/>
              </a:rPr>
              <a:t> Tính giá trị biểu thức</a:t>
            </a:r>
            <a:endParaRPr lang="vi-VN" sz="3200" dirty="0">
              <a:effectLst/>
              <a:latin typeface="Cambria" panose="02040503050406030204" pitchFamily="18" charset="0"/>
              <a:ea typeface="宋体" panose="02010600030101010101" pitchFamily="2" charset="-122"/>
              <a:cs typeface="Times New Roman" panose="02020603050405020304" pitchFamily="18" charset="0"/>
            </a:endParaRPr>
          </a:p>
          <a:p>
            <a:pPr marL="971550" indent="-514350" algn="just">
              <a:lnSpc>
                <a:spcPct val="125000"/>
              </a:lnSpc>
              <a:buAutoNum type="alphaLcParenR"/>
            </a:pPr>
            <a:r>
              <a:rPr lang="vi-VN" sz="3000" dirty="0">
                <a:effectLst/>
                <a:latin typeface="Times New Roman" panose="02020603050405020304" pitchFamily="18" charset="0"/>
                <a:ea typeface="宋体" panose="02010600030101010101" pitchFamily="2" charset="-122"/>
              </a:rPr>
              <a:t>               tại x= -2</a:t>
            </a:r>
          </a:p>
          <a:p>
            <a:pPr marL="457200" algn="just">
              <a:lnSpc>
                <a:spcPct val="125000"/>
              </a:lnSpc>
            </a:pPr>
            <a:endParaRPr lang="vi-VN" sz="2800" dirty="0">
              <a:effectLst/>
              <a:latin typeface="+mj-lt"/>
              <a:ea typeface="宋体" panose="02010600030101010101" pitchFamily="2" charset="-122"/>
              <a:cs typeface="Times New Roman" panose="02020603050405020304" pitchFamily="18" charset="0"/>
            </a:endParaRPr>
          </a:p>
          <a:p>
            <a:pPr marL="457200" algn="just">
              <a:lnSpc>
                <a:spcPct val="125000"/>
              </a:lnSpc>
            </a:pPr>
            <a:r>
              <a:rPr lang="vi-VN" sz="2800" dirty="0">
                <a:effectLst/>
                <a:latin typeface="+mj-lt"/>
                <a:ea typeface="宋体" panose="02010600030101010101" pitchFamily="2" charset="-122"/>
                <a:cs typeface="Times New Roman" panose="02020603050405020304" pitchFamily="18" charset="0"/>
              </a:rPr>
              <a:t>b)                   tại x= 5</a:t>
            </a:r>
          </a:p>
        </p:txBody>
      </p:sp>
      <p:sp>
        <p:nvSpPr>
          <p:cNvPr id="19" name="Rectangle 9">
            <a:extLst>
              <a:ext uri="{FF2B5EF4-FFF2-40B4-BE49-F238E27FC236}">
                <a16:creationId xmlns:a16="http://schemas.microsoft.com/office/drawing/2014/main" id="{D16112D5-C45A-B13E-782C-C37D0D78C752}"/>
              </a:ext>
            </a:extLst>
          </p:cNvPr>
          <p:cNvSpPr>
            <a:spLocks noChangeArrowheads="1"/>
          </p:cNvSpPr>
          <p:nvPr/>
        </p:nvSpPr>
        <p:spPr bwMode="auto">
          <a:xfrm>
            <a:off x="0" y="63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6" name="Đối tượng 5">
            <a:extLst>
              <a:ext uri="{FF2B5EF4-FFF2-40B4-BE49-F238E27FC236}">
                <a16:creationId xmlns:a16="http://schemas.microsoft.com/office/drawing/2014/main" id="{3C4CBE91-7473-57EA-9B28-B3D2ADE95C04}"/>
              </a:ext>
            </a:extLst>
          </p:cNvPr>
          <p:cNvGraphicFramePr>
            <a:graphicFrameLocks noChangeAspect="1"/>
          </p:cNvGraphicFramePr>
          <p:nvPr>
            <p:extLst>
              <p:ext uri="{D42A27DB-BD31-4B8C-83A1-F6EECF244321}">
                <p14:modId xmlns:p14="http://schemas.microsoft.com/office/powerpoint/2010/main" val="3941449428"/>
              </p:ext>
            </p:extLst>
          </p:nvPr>
        </p:nvGraphicFramePr>
        <p:xfrm>
          <a:off x="1138237" y="1005456"/>
          <a:ext cx="1186706" cy="894258"/>
        </p:xfrm>
        <a:graphic>
          <a:graphicData uri="http://schemas.openxmlformats.org/presentationml/2006/ole">
            <mc:AlternateContent xmlns:mc="http://schemas.openxmlformats.org/markup-compatibility/2006">
              <mc:Choice xmlns:v="urn:schemas-microsoft-com:vml" Requires="v">
                <p:oleObj name="Equation" r:id="rId2" imgW="390566" imgH="390512" progId="Equation.DSMT4">
                  <p:embed/>
                </p:oleObj>
              </mc:Choice>
              <mc:Fallback>
                <p:oleObj name="Equation" r:id="rId2" imgW="390566" imgH="390512" progId="Equation.DSMT4">
                  <p:embed/>
                  <p:pic>
                    <p:nvPicPr>
                      <p:cNvPr id="0" name=""/>
                      <p:cNvPicPr/>
                      <p:nvPr/>
                    </p:nvPicPr>
                    <p:blipFill>
                      <a:blip r:embed="rId3"/>
                      <a:stretch>
                        <a:fillRect/>
                      </a:stretch>
                    </p:blipFill>
                    <p:spPr>
                      <a:xfrm>
                        <a:off x="1138237" y="1005456"/>
                        <a:ext cx="1186706" cy="894258"/>
                      </a:xfrm>
                      <a:prstGeom prst="rect">
                        <a:avLst/>
                      </a:prstGeom>
                    </p:spPr>
                  </p:pic>
                </p:oleObj>
              </mc:Fallback>
            </mc:AlternateContent>
          </a:graphicData>
        </a:graphic>
      </p:graphicFrame>
      <p:graphicFrame>
        <p:nvGraphicFramePr>
          <p:cNvPr id="7" name="Đối tượng 6">
            <a:extLst>
              <a:ext uri="{FF2B5EF4-FFF2-40B4-BE49-F238E27FC236}">
                <a16:creationId xmlns:a16="http://schemas.microsoft.com/office/drawing/2014/main" id="{4DF6C9F0-0B71-386C-D942-470CA5E4A507}"/>
              </a:ext>
            </a:extLst>
          </p:cNvPr>
          <p:cNvGraphicFramePr>
            <a:graphicFrameLocks noChangeAspect="1"/>
          </p:cNvGraphicFramePr>
          <p:nvPr>
            <p:extLst>
              <p:ext uri="{D42A27DB-BD31-4B8C-83A1-F6EECF244321}">
                <p14:modId xmlns:p14="http://schemas.microsoft.com/office/powerpoint/2010/main" val="3655624707"/>
              </p:ext>
            </p:extLst>
          </p:nvPr>
        </p:nvGraphicFramePr>
        <p:xfrm>
          <a:off x="1138237" y="1899714"/>
          <a:ext cx="1186706" cy="894259"/>
        </p:xfrm>
        <a:graphic>
          <a:graphicData uri="http://schemas.openxmlformats.org/presentationml/2006/ole">
            <mc:AlternateContent xmlns:mc="http://schemas.openxmlformats.org/markup-compatibility/2006">
              <mc:Choice xmlns:v="urn:schemas-microsoft-com:vml" Requires="v">
                <p:oleObj name="Equation" r:id="rId4" imgW="762054" imgH="418946" progId="Equation.DSMT4">
                  <p:embed/>
                </p:oleObj>
              </mc:Choice>
              <mc:Fallback>
                <p:oleObj name="Equation" r:id="rId4" imgW="762054" imgH="418946" progId="Equation.DSMT4">
                  <p:embed/>
                  <p:pic>
                    <p:nvPicPr>
                      <p:cNvPr id="0" name=""/>
                      <p:cNvPicPr/>
                      <p:nvPr/>
                    </p:nvPicPr>
                    <p:blipFill>
                      <a:blip r:embed="rId5"/>
                      <a:stretch>
                        <a:fillRect/>
                      </a:stretch>
                    </p:blipFill>
                    <p:spPr>
                      <a:xfrm>
                        <a:off x="1138237" y="1899714"/>
                        <a:ext cx="1186706" cy="894259"/>
                      </a:xfrm>
                      <a:prstGeom prst="rect">
                        <a:avLst/>
                      </a:prstGeom>
                    </p:spPr>
                  </p:pic>
                </p:oleObj>
              </mc:Fallback>
            </mc:AlternateContent>
          </a:graphicData>
        </a:graphic>
      </p:graphicFrame>
    </p:spTree>
    <p:extLst>
      <p:ext uri="{BB962C8B-B14F-4D97-AF65-F5344CB8AC3E}">
        <p14:creationId xmlns:p14="http://schemas.microsoft.com/office/powerpoint/2010/main" val="384120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363218" y="1019176"/>
            <a:ext cx="4705100" cy="4001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6126AF6-F803-4780-A560-0FCC3114307F}"/>
              </a:ext>
            </a:extLst>
          </p:cNvPr>
          <p:cNvSpPr txBox="1"/>
          <p:nvPr/>
        </p:nvSpPr>
        <p:spPr>
          <a:xfrm>
            <a:off x="6358597" y="548640"/>
            <a:ext cx="4438010" cy="584775"/>
          </a:xfrm>
          <a:prstGeom prst="rect">
            <a:avLst/>
          </a:prstGeom>
          <a:noFill/>
        </p:spPr>
        <p:txBody>
          <a:bodyPr wrap="none" rtlCol="0">
            <a:spAutoFit/>
          </a:bodyPr>
          <a:lstStyle/>
          <a:p>
            <a:r>
              <a:rPr lang="en-US" sz="3200" b="1">
                <a:solidFill>
                  <a:srgbClr val="FF0000"/>
                </a:solidFill>
              </a:rPr>
              <a:t>HƯỚNG DẪN VỀ NHÀ</a:t>
            </a:r>
          </a:p>
        </p:txBody>
      </p:sp>
      <p:sp>
        <p:nvSpPr>
          <p:cNvPr id="5" name="Hộp Văn bản 4">
            <a:extLst>
              <a:ext uri="{FF2B5EF4-FFF2-40B4-BE49-F238E27FC236}">
                <a16:creationId xmlns:a16="http://schemas.microsoft.com/office/drawing/2014/main" id="{F0F9603F-AE8D-92A2-BBC4-BA7B46E5248F}"/>
              </a:ext>
            </a:extLst>
          </p:cNvPr>
          <p:cNvSpPr txBox="1"/>
          <p:nvPr/>
        </p:nvSpPr>
        <p:spPr>
          <a:xfrm>
            <a:off x="4341883" y="1019176"/>
            <a:ext cx="7836868" cy="4254498"/>
          </a:xfrm>
          <a:prstGeom prst="rect">
            <a:avLst/>
          </a:prstGeom>
          <a:noFill/>
        </p:spPr>
        <p:txBody>
          <a:bodyPr wrap="square">
            <a:spAutoFit/>
          </a:bodyPr>
          <a:lstStyle/>
          <a:p>
            <a:pPr lvl="0">
              <a:lnSpc>
                <a:spcPct val="115000"/>
              </a:lnSpc>
              <a:tabLst>
                <a:tab pos="457200" algn="l"/>
              </a:tabLst>
            </a:pPr>
            <a:r>
              <a:rPr lang="vi-VN" sz="2500" dirty="0">
                <a:effectLst/>
                <a:latin typeface="Times New Roman" panose="02020603050405020304" pitchFamily="18" charset="0"/>
                <a:ea typeface="宋体" panose="02010600030101010101" pitchFamily="2" charset="-122"/>
                <a:cs typeface="Times New Roman" panose="02020603050405020304" pitchFamily="18" charset="0"/>
              </a:rPr>
              <a:t>- Học bài và nắm vững: Tính chất cơ bản của phân thức</a:t>
            </a:r>
          </a:p>
          <a:p>
            <a:pPr>
              <a:lnSpc>
                <a:spcPct val="125000"/>
              </a:lnSpc>
            </a:pPr>
            <a:r>
              <a:rPr lang="vi-VN" sz="2500" dirty="0">
                <a:effectLst/>
                <a:latin typeface="Times New Roman" panose="02020603050405020304" pitchFamily="18" charset="0"/>
                <a:ea typeface="宋体" panose="02010600030101010101" pitchFamily="2" charset="-122"/>
              </a:rPr>
              <a:t>- Lấy thêm ví dụ về phân thức trong các lĩnh vực khoa học.</a:t>
            </a:r>
          </a:p>
          <a:p>
            <a:pPr>
              <a:lnSpc>
                <a:spcPct val="125000"/>
              </a:lnSpc>
            </a:pPr>
            <a:r>
              <a:rPr lang="vi-VN" sz="2500" dirty="0">
                <a:effectLst/>
                <a:latin typeface="Times New Roman" panose="02020603050405020304" pitchFamily="18" charset="0"/>
                <a:ea typeface="宋体" panose="02010600030101010101" pitchFamily="2" charset="-122"/>
              </a:rPr>
              <a:t>- Bài toán </a:t>
            </a:r>
            <a:r>
              <a:rPr lang="en-US" sz="2500" dirty="0" err="1">
                <a:effectLst/>
                <a:latin typeface="Times New Roman" panose="02020603050405020304" pitchFamily="18" charset="0"/>
                <a:ea typeface="宋体" panose="02010600030101010101" pitchFamily="2" charset="-122"/>
              </a:rPr>
              <a:t>củng</a:t>
            </a:r>
            <a:r>
              <a:rPr lang="en-US" sz="2500" dirty="0">
                <a:effectLst/>
                <a:latin typeface="Times New Roman" panose="02020603050405020304" pitchFamily="18" charset="0"/>
                <a:ea typeface="宋体" panose="02010600030101010101" pitchFamily="2" charset="-122"/>
              </a:rPr>
              <a:t> </a:t>
            </a:r>
            <a:r>
              <a:rPr lang="en-US" sz="2500" dirty="0" err="1">
                <a:effectLst/>
                <a:latin typeface="Times New Roman" panose="02020603050405020304" pitchFamily="18" charset="0"/>
                <a:ea typeface="宋体" panose="02010600030101010101" pitchFamily="2" charset="-122"/>
              </a:rPr>
              <a:t>cố</a:t>
            </a:r>
            <a:r>
              <a:rPr lang="vi-VN" sz="2500" dirty="0">
                <a:effectLst/>
                <a:latin typeface="Times New Roman" panose="02020603050405020304" pitchFamily="18" charset="0"/>
                <a:ea typeface="宋体" panose="02010600030101010101" pitchFamily="2" charset="-122"/>
              </a:rPr>
              <a:t>: Cho phân thức A=</a:t>
            </a:r>
          </a:p>
          <a:p>
            <a:pPr marL="342900" indent="-342900">
              <a:lnSpc>
                <a:spcPct val="125000"/>
              </a:lnSpc>
              <a:buAutoNum type="alphaLcParenR"/>
            </a:pPr>
            <a:r>
              <a:rPr lang="vi-VN" sz="2500" dirty="0">
                <a:effectLst/>
                <a:latin typeface="Times New Roman" panose="02020603050405020304" pitchFamily="18" charset="0"/>
                <a:ea typeface="宋体" panose="02010600030101010101" pitchFamily="2" charset="-122"/>
                <a:cs typeface="Times New Roman" panose="02020603050405020304" pitchFamily="18" charset="0"/>
              </a:rPr>
              <a:t>Tìm điều kiện của x để A xác định</a:t>
            </a:r>
          </a:p>
          <a:p>
            <a:pPr>
              <a:lnSpc>
                <a:spcPct val="125000"/>
              </a:lnSpc>
            </a:pPr>
            <a:r>
              <a:rPr lang="vi-VN" sz="2500" dirty="0">
                <a:effectLst/>
                <a:latin typeface="Times New Roman" panose="02020603050405020304" pitchFamily="18" charset="0"/>
                <a:ea typeface="宋体" panose="02010600030101010101" pitchFamily="2" charset="-122"/>
                <a:cs typeface="Times New Roman" panose="02020603050405020304" pitchFamily="18" charset="0"/>
              </a:rPr>
              <a:t>b) </a:t>
            </a:r>
            <a:r>
              <a:rPr lang="en-US" sz="2500" dirty="0" err="1">
                <a:effectLst/>
                <a:latin typeface="Times New Roman" panose="02020603050405020304" pitchFamily="18" charset="0"/>
                <a:ea typeface="宋体" panose="02010600030101010101" pitchFamily="2" charset="-122"/>
                <a:cs typeface="Times New Roman" panose="02020603050405020304" pitchFamily="18" charset="0"/>
              </a:rPr>
              <a:t>Rút</a:t>
            </a:r>
            <a:r>
              <a:rPr lang="en-US" sz="25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500" dirty="0" err="1">
                <a:effectLst/>
                <a:latin typeface="Times New Roman" panose="02020603050405020304" pitchFamily="18" charset="0"/>
                <a:ea typeface="宋体" panose="02010600030101010101" pitchFamily="2" charset="-122"/>
                <a:cs typeface="Times New Roman" panose="02020603050405020304" pitchFamily="18" charset="0"/>
              </a:rPr>
              <a:t>gọn</a:t>
            </a:r>
            <a:r>
              <a:rPr lang="en-US" sz="2500" dirty="0">
                <a:effectLst/>
                <a:latin typeface="Times New Roman" panose="02020603050405020304" pitchFamily="18" charset="0"/>
                <a:ea typeface="宋体" panose="02010600030101010101" pitchFamily="2" charset="-122"/>
                <a:cs typeface="Times New Roman" panose="02020603050405020304" pitchFamily="18" charset="0"/>
              </a:rPr>
              <a:t> A</a:t>
            </a:r>
            <a:endParaRPr lang="vi-VN" sz="2500" dirty="0">
              <a:effectLst/>
              <a:latin typeface="Cambria" panose="02040503050406030204" pitchFamily="18" charset="0"/>
              <a:ea typeface="宋体" panose="02010600030101010101" pitchFamily="2" charset="-122"/>
              <a:cs typeface="Times New Roman" panose="02020603050405020304" pitchFamily="18" charset="0"/>
            </a:endParaRPr>
          </a:p>
          <a:p>
            <a:pPr>
              <a:lnSpc>
                <a:spcPct val="125000"/>
              </a:lnSpc>
            </a:pPr>
            <a:r>
              <a:rPr lang="vi-VN" sz="2500" dirty="0">
                <a:effectLst/>
                <a:latin typeface="Cambria" panose="02040503050406030204" pitchFamily="18" charset="0"/>
                <a:ea typeface="宋体" panose="02010600030101010101" pitchFamily="2" charset="-122"/>
                <a:cs typeface="Times New Roman" panose="02020603050405020304" pitchFamily="18" charset="0"/>
              </a:rPr>
              <a:t>c) </a:t>
            </a:r>
            <a:r>
              <a:rPr lang="en-US" sz="2500" dirty="0" err="1">
                <a:effectLst/>
                <a:latin typeface="Times New Roman" panose="02020603050405020304" pitchFamily="18" charset="0"/>
                <a:ea typeface="宋体" panose="02010600030101010101" pitchFamily="2" charset="-122"/>
                <a:cs typeface="Times New Roman" panose="02020603050405020304" pitchFamily="18" charset="0"/>
              </a:rPr>
              <a:t>Tính</a:t>
            </a:r>
            <a:r>
              <a:rPr lang="en-US" sz="25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500" dirty="0" err="1">
                <a:effectLst/>
                <a:latin typeface="Times New Roman" panose="02020603050405020304" pitchFamily="18" charset="0"/>
                <a:ea typeface="宋体" panose="02010600030101010101" pitchFamily="2" charset="-122"/>
                <a:cs typeface="Times New Roman" panose="02020603050405020304" pitchFamily="18" charset="0"/>
              </a:rPr>
              <a:t>giá</a:t>
            </a:r>
            <a:r>
              <a:rPr lang="en-US" sz="25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500" dirty="0" err="1">
                <a:effectLst/>
                <a:latin typeface="Times New Roman" panose="02020603050405020304" pitchFamily="18" charset="0"/>
                <a:ea typeface="宋体" panose="02010600030101010101" pitchFamily="2" charset="-122"/>
                <a:cs typeface="Times New Roman" panose="02020603050405020304" pitchFamily="18" charset="0"/>
              </a:rPr>
              <a:t>trị</a:t>
            </a:r>
            <a:r>
              <a:rPr lang="en-US" sz="25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sz="2500" dirty="0" err="1">
                <a:effectLst/>
                <a:latin typeface="Times New Roman" panose="02020603050405020304" pitchFamily="18" charset="0"/>
                <a:ea typeface="宋体" panose="02010600030101010101" pitchFamily="2" charset="-122"/>
                <a:cs typeface="Times New Roman" panose="02020603050405020304" pitchFamily="18" charset="0"/>
              </a:rPr>
              <a:t>của</a:t>
            </a:r>
            <a:r>
              <a:rPr lang="en-US" sz="2500" dirty="0">
                <a:effectLst/>
                <a:latin typeface="Times New Roman" panose="02020603050405020304" pitchFamily="18" charset="0"/>
                <a:ea typeface="宋体" panose="02010600030101010101" pitchFamily="2" charset="-122"/>
                <a:cs typeface="Times New Roman" panose="02020603050405020304" pitchFamily="18" charset="0"/>
              </a:rPr>
              <a:t> A </a:t>
            </a:r>
            <a:r>
              <a:rPr lang="en-US" sz="2500" dirty="0" err="1">
                <a:effectLst/>
                <a:latin typeface="Times New Roman" panose="02020603050405020304" pitchFamily="18" charset="0"/>
                <a:ea typeface="宋体" panose="02010600030101010101" pitchFamily="2" charset="-122"/>
                <a:cs typeface="Times New Roman" panose="02020603050405020304" pitchFamily="18" charset="0"/>
              </a:rPr>
              <a:t>tại</a:t>
            </a:r>
            <a:r>
              <a:rPr lang="en-US" sz="2500" dirty="0">
                <a:effectLst/>
                <a:latin typeface="Times New Roman" panose="02020603050405020304" pitchFamily="18" charset="0"/>
                <a:ea typeface="宋体" panose="02010600030101010101" pitchFamily="2" charset="-122"/>
                <a:cs typeface="Times New Roman" panose="02020603050405020304" pitchFamily="18" charset="0"/>
              </a:rPr>
              <a:t> x= 3</a:t>
            </a:r>
            <a:endParaRPr lang="vi-VN" sz="2500" dirty="0">
              <a:effectLst/>
              <a:latin typeface="Cambria" panose="02040503050406030204" pitchFamily="18" charset="0"/>
              <a:ea typeface="宋体" panose="02010600030101010101" pitchFamily="2" charset="-122"/>
              <a:cs typeface="Times New Roman" panose="02020603050405020304" pitchFamily="18" charset="0"/>
            </a:endParaRPr>
          </a:p>
          <a:p>
            <a:pPr>
              <a:lnSpc>
                <a:spcPct val="125000"/>
              </a:lnSpc>
            </a:pPr>
            <a:r>
              <a:rPr lang="vi-VN" sz="2500" dirty="0">
                <a:effectLst/>
                <a:latin typeface="Cambria" panose="02040503050406030204" pitchFamily="18" charset="0"/>
                <a:ea typeface="宋体" panose="02010600030101010101" pitchFamily="2" charset="-122"/>
                <a:cs typeface="Times New Roman" panose="02020603050405020304" pitchFamily="18" charset="0"/>
              </a:rPr>
              <a:t>- </a:t>
            </a:r>
            <a:r>
              <a:rPr lang="vi-VN" sz="2500" dirty="0">
                <a:effectLst/>
                <a:latin typeface="Times New Roman" panose="02020603050405020304" pitchFamily="18" charset="0"/>
                <a:ea typeface="宋体" panose="02010600030101010101" pitchFamily="2" charset="-122"/>
                <a:cs typeface="Times New Roman" panose="02020603050405020304" pitchFamily="18" charset="0"/>
              </a:rPr>
              <a:t>Đọc trước bài : Phép cộng và phép trừ phân thức đại số</a:t>
            </a:r>
            <a:endParaRPr lang="vi-VN" sz="2500" dirty="0">
              <a:effectLst/>
              <a:latin typeface="Cambria" panose="02040503050406030204" pitchFamily="18" charset="0"/>
              <a:ea typeface="宋体" panose="02010600030101010101" pitchFamily="2" charset="-122"/>
              <a:cs typeface="Times New Roman" panose="02020603050405020304" pitchFamily="18" charset="0"/>
            </a:endParaRPr>
          </a:p>
          <a:p>
            <a:pPr>
              <a:lnSpc>
                <a:spcPct val="125000"/>
              </a:lnSpc>
            </a:pPr>
            <a:endParaRPr lang="vi-VN" sz="1800" dirty="0">
              <a:effectLst/>
              <a:latin typeface="Cambria" panose="02040503050406030204" pitchFamily="18" charset="0"/>
              <a:ea typeface="宋体" panose="02010600030101010101" pitchFamily="2" charset="-122"/>
              <a:cs typeface="Times New Roman" panose="02020603050405020304" pitchFamily="18" charset="0"/>
            </a:endParaRPr>
          </a:p>
          <a:p>
            <a:pPr>
              <a:lnSpc>
                <a:spcPct val="125000"/>
              </a:lnSpc>
            </a:pPr>
            <a:endParaRPr lang="vi-VN" sz="2800" b="1" dirty="0">
              <a:effectLst/>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7" name="Đối tượng 6">
            <a:extLst>
              <a:ext uri="{FF2B5EF4-FFF2-40B4-BE49-F238E27FC236}">
                <a16:creationId xmlns:a16="http://schemas.microsoft.com/office/drawing/2014/main" id="{E645D1EC-8F7A-A47A-2CEA-8A2697D62270}"/>
              </a:ext>
            </a:extLst>
          </p:cNvPr>
          <p:cNvGraphicFramePr>
            <a:graphicFrameLocks noChangeAspect="1"/>
          </p:cNvGraphicFramePr>
          <p:nvPr>
            <p:extLst>
              <p:ext uri="{D42A27DB-BD31-4B8C-83A1-F6EECF244321}">
                <p14:modId xmlns:p14="http://schemas.microsoft.com/office/powerpoint/2010/main" val="847068863"/>
              </p:ext>
            </p:extLst>
          </p:nvPr>
        </p:nvGraphicFramePr>
        <p:xfrm>
          <a:off x="9396431" y="1838325"/>
          <a:ext cx="1400175" cy="788988"/>
        </p:xfrm>
        <a:graphic>
          <a:graphicData uri="http://schemas.openxmlformats.org/presentationml/2006/ole">
            <mc:AlternateContent xmlns:mc="http://schemas.openxmlformats.org/markup-compatibility/2006">
              <mc:Choice xmlns:v="urn:schemas-microsoft-com:vml" Requires="v">
                <p:oleObj name="Equation" r:id="rId4" imgW="847727" imgH="418946" progId="Equation.DSMT4">
                  <p:embed/>
                </p:oleObj>
              </mc:Choice>
              <mc:Fallback>
                <p:oleObj name="Equation" r:id="rId4" imgW="847727" imgH="418946" progId="Equation.DSMT4">
                  <p:embed/>
                  <p:pic>
                    <p:nvPicPr>
                      <p:cNvPr id="0" name=""/>
                      <p:cNvPicPr/>
                      <p:nvPr/>
                    </p:nvPicPr>
                    <p:blipFill>
                      <a:blip r:embed="rId5"/>
                      <a:stretch>
                        <a:fillRect/>
                      </a:stretch>
                    </p:blipFill>
                    <p:spPr>
                      <a:xfrm>
                        <a:off x="9396431" y="1838325"/>
                        <a:ext cx="1400175" cy="788988"/>
                      </a:xfrm>
                      <a:prstGeom prst="rect">
                        <a:avLst/>
                      </a:prstGeom>
                    </p:spPr>
                  </p:pic>
                </p:oleObj>
              </mc:Fallback>
            </mc:AlternateContent>
          </a:graphicData>
        </a:graphic>
      </p:graphicFrame>
    </p:spTree>
    <p:extLst>
      <p:ext uri="{BB962C8B-B14F-4D97-AF65-F5344CB8AC3E}">
        <p14:creationId xmlns:p14="http://schemas.microsoft.com/office/powerpoint/2010/main" val="3837285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E69DE-A999-4A5A-BF3C-D81043EEFF71}"/>
              </a:ext>
            </a:extLst>
          </p:cNvPr>
          <p:cNvSpPr/>
          <p:nvPr/>
        </p:nvSpPr>
        <p:spPr>
          <a:xfrm>
            <a:off x="995506" y="1799717"/>
            <a:ext cx="9666429"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Cảm ơn thầy cô giáo và các em!</a:t>
            </a:r>
          </a:p>
        </p:txBody>
      </p:sp>
      <p:sp>
        <p:nvSpPr>
          <p:cNvPr id="4" name="Rectangle 3">
            <a:extLst>
              <a:ext uri="{FF2B5EF4-FFF2-40B4-BE49-F238E27FC236}">
                <a16:creationId xmlns:a16="http://schemas.microsoft.com/office/drawing/2014/main" id="{04AA0419-880E-4CF1-AEBB-D3D94E7B3C59}"/>
              </a:ext>
            </a:extLst>
          </p:cNvPr>
          <p:cNvSpPr/>
          <p:nvPr/>
        </p:nvSpPr>
        <p:spPr>
          <a:xfrm>
            <a:off x="2374450" y="2966387"/>
            <a:ext cx="2800767" cy="923330"/>
          </a:xfrm>
          <a:prstGeom prst="rect">
            <a:avLst/>
          </a:prstGeom>
          <a:noFill/>
        </p:spPr>
        <p:txBody>
          <a:bodyPr wrap="none" lIns="91440" tIns="45720" rIns="91440" bIns="45720">
            <a:spAutoFit/>
          </a:bodyPr>
          <a:lstStyle/>
          <a:p>
            <a:pPr algn="ctr"/>
            <a:r>
              <a:rPr lang="en-US" sz="5400" b="1" cap="none" spc="0">
                <a:ln w="6600">
                  <a:solidFill>
                    <a:schemeClr val="accent2"/>
                  </a:solidFill>
                  <a:prstDash val="solid"/>
                </a:ln>
                <a:solidFill>
                  <a:srgbClr val="FFFFFF"/>
                </a:solidFill>
                <a:effectLst>
                  <a:outerShdw dist="38100" dir="2700000" algn="tl" rotWithShape="0">
                    <a:schemeClr val="accent2"/>
                  </a:outerShdw>
                </a:effectLst>
              </a:rPr>
              <a:t>Chúc ….</a:t>
            </a:r>
          </a:p>
        </p:txBody>
      </p:sp>
      <p:pic>
        <p:nvPicPr>
          <p:cNvPr id="5" name="Picture 13" descr="https://lh3.googleusercontent.com/-ZEG6AmUlTpE/WsOIcBL3nwI/AAAAAAAACXM/wa4kqWY_ZzoWOQwhUdu_n4BCpzGBB09CACHMYCw/h136/2-ctu.vn_anh_dong_mau_slide_powerpoint_dep_(19).gif">
            <a:extLst>
              <a:ext uri="{FF2B5EF4-FFF2-40B4-BE49-F238E27FC236}">
                <a16:creationId xmlns:a16="http://schemas.microsoft.com/office/drawing/2014/main" id="{1CC349FE-0FCC-4426-8C9E-2BC04B3A99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1090" y="260977"/>
            <a:ext cx="51435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descr="https://lh3.googleusercontent.com/-pdjmI0guhoI/WsOKKvIORNI/AAAAAAAACe4/2w9xoJp1uAIMMyCEXg8RzbupS6Phi1WYACHMYCw/h136/4-ctu.vn_anh_dong_mau_slide_powerpoint_dep_(113).gif">
            <a:extLst>
              <a:ext uri="{FF2B5EF4-FFF2-40B4-BE49-F238E27FC236}">
                <a16:creationId xmlns:a16="http://schemas.microsoft.com/office/drawing/2014/main" id="{D91DE3CE-B8DB-43A1-B8A9-7BC3822BB0E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28720" y="4766497"/>
            <a:ext cx="1524000" cy="1295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7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39"/>
          <p:cNvSpPr/>
          <p:nvPr/>
        </p:nvSpPr>
        <p:spPr>
          <a:xfrm>
            <a:off x="3618477" y="2314631"/>
            <a:ext cx="1959379" cy="1694264"/>
          </a:xfrm>
          <a:custGeom>
            <a:avLst/>
            <a:gdLst/>
            <a:ahLst/>
            <a:cxnLst/>
            <a:rect l="l" t="t" r="r" b="b"/>
            <a:pathLst>
              <a:path w="26370" h="22802" extrusionOk="0">
                <a:moveTo>
                  <a:pt x="22722" y="0"/>
                </a:moveTo>
                <a:cubicBezTo>
                  <a:pt x="10161" y="40"/>
                  <a:pt x="1" y="10227"/>
                  <a:pt x="1" y="22801"/>
                </a:cubicBezTo>
                <a:lnTo>
                  <a:pt x="7668" y="22801"/>
                </a:lnTo>
                <a:cubicBezTo>
                  <a:pt x="7668" y="22775"/>
                  <a:pt x="7668" y="22748"/>
                  <a:pt x="7668" y="22722"/>
                </a:cubicBezTo>
                <a:cubicBezTo>
                  <a:pt x="7668" y="20652"/>
                  <a:pt x="9339" y="18981"/>
                  <a:pt x="11395" y="18981"/>
                </a:cubicBezTo>
                <a:cubicBezTo>
                  <a:pt x="13451" y="18981"/>
                  <a:pt x="15122" y="20652"/>
                  <a:pt x="15122" y="22722"/>
                </a:cubicBezTo>
                <a:cubicBezTo>
                  <a:pt x="15122" y="22748"/>
                  <a:pt x="15122" y="22775"/>
                  <a:pt x="15122" y="22801"/>
                </a:cubicBezTo>
                <a:lnTo>
                  <a:pt x="22722" y="22801"/>
                </a:lnTo>
                <a:lnTo>
                  <a:pt x="22722" y="15997"/>
                </a:lnTo>
                <a:lnTo>
                  <a:pt x="22789" y="15997"/>
                </a:lnTo>
                <a:cubicBezTo>
                  <a:pt x="24619" y="15930"/>
                  <a:pt x="26105" y="14538"/>
                  <a:pt x="26343" y="12760"/>
                </a:cubicBezTo>
                <a:cubicBezTo>
                  <a:pt x="26357" y="12601"/>
                  <a:pt x="26370" y="12442"/>
                  <a:pt x="26370" y="12269"/>
                </a:cubicBezTo>
                <a:cubicBezTo>
                  <a:pt x="26370" y="10267"/>
                  <a:pt x="24778" y="8622"/>
                  <a:pt x="22789" y="8542"/>
                </a:cubicBezTo>
                <a:lnTo>
                  <a:pt x="22722" y="8542"/>
                </a:lnTo>
                <a:lnTo>
                  <a:pt x="2272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39"/>
          <p:cNvSpPr/>
          <p:nvPr/>
        </p:nvSpPr>
        <p:spPr>
          <a:xfrm>
            <a:off x="5290150" y="4258736"/>
            <a:ext cx="1977137" cy="1694264"/>
          </a:xfrm>
          <a:custGeom>
            <a:avLst/>
            <a:gdLst/>
            <a:ahLst/>
            <a:cxnLst/>
            <a:rect l="l" t="t" r="r" b="b"/>
            <a:pathLst>
              <a:path w="26609" h="22802" extrusionOk="0">
                <a:moveTo>
                  <a:pt x="3873" y="1"/>
                </a:moveTo>
                <a:lnTo>
                  <a:pt x="3873" y="7628"/>
                </a:lnTo>
                <a:lnTo>
                  <a:pt x="3728" y="7628"/>
                </a:lnTo>
                <a:cubicBezTo>
                  <a:pt x="1672" y="7628"/>
                  <a:pt x="0" y="9299"/>
                  <a:pt x="0" y="11355"/>
                </a:cubicBezTo>
                <a:cubicBezTo>
                  <a:pt x="0" y="13424"/>
                  <a:pt x="1672" y="15095"/>
                  <a:pt x="3728" y="15095"/>
                </a:cubicBezTo>
                <a:lnTo>
                  <a:pt x="3807" y="15095"/>
                </a:lnTo>
                <a:cubicBezTo>
                  <a:pt x="3834" y="15095"/>
                  <a:pt x="3860" y="15095"/>
                  <a:pt x="3873" y="15082"/>
                </a:cubicBezTo>
                <a:lnTo>
                  <a:pt x="3873" y="22802"/>
                </a:lnTo>
                <a:cubicBezTo>
                  <a:pt x="5545" y="22802"/>
                  <a:pt x="7176" y="22616"/>
                  <a:pt x="8741" y="22271"/>
                </a:cubicBezTo>
                <a:cubicBezTo>
                  <a:pt x="16779" y="20494"/>
                  <a:pt x="23226" y="14472"/>
                  <a:pt x="25613" y="6673"/>
                </a:cubicBezTo>
                <a:cubicBezTo>
                  <a:pt x="26263" y="4564"/>
                  <a:pt x="26608" y="2322"/>
                  <a:pt x="26608" y="1"/>
                </a:cubicBezTo>
                <a:lnTo>
                  <a:pt x="18902" y="1"/>
                </a:lnTo>
                <a:cubicBezTo>
                  <a:pt x="18849" y="2030"/>
                  <a:pt x="17204" y="3648"/>
                  <a:pt x="15161" y="3648"/>
                </a:cubicBezTo>
                <a:cubicBezTo>
                  <a:pt x="13132" y="3648"/>
                  <a:pt x="11487" y="2030"/>
                  <a:pt x="114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39"/>
          <p:cNvSpPr/>
          <p:nvPr/>
        </p:nvSpPr>
        <p:spPr>
          <a:xfrm>
            <a:off x="5578300" y="2315946"/>
            <a:ext cx="1688395" cy="1964283"/>
          </a:xfrm>
          <a:custGeom>
            <a:avLst/>
            <a:gdLst/>
            <a:ahLst/>
            <a:cxnLst/>
            <a:rect l="l" t="t" r="r" b="b"/>
            <a:pathLst>
              <a:path w="22723" h="26436" extrusionOk="0">
                <a:moveTo>
                  <a:pt x="1" y="0"/>
                </a:moveTo>
                <a:lnTo>
                  <a:pt x="1" y="8542"/>
                </a:lnTo>
                <a:cubicBezTo>
                  <a:pt x="1990" y="8622"/>
                  <a:pt x="3582" y="10254"/>
                  <a:pt x="3582" y="12270"/>
                </a:cubicBezTo>
                <a:cubicBezTo>
                  <a:pt x="3582" y="14273"/>
                  <a:pt x="1990" y="15917"/>
                  <a:pt x="1" y="15997"/>
                </a:cubicBezTo>
                <a:lnTo>
                  <a:pt x="1" y="22788"/>
                </a:lnTo>
                <a:lnTo>
                  <a:pt x="7561" y="22788"/>
                </a:lnTo>
                <a:cubicBezTo>
                  <a:pt x="7601" y="24818"/>
                  <a:pt x="9259" y="26436"/>
                  <a:pt x="11288" y="26436"/>
                </a:cubicBezTo>
                <a:cubicBezTo>
                  <a:pt x="13318" y="26436"/>
                  <a:pt x="14976" y="24818"/>
                  <a:pt x="15016" y="22788"/>
                </a:cubicBezTo>
                <a:lnTo>
                  <a:pt x="22722" y="22788"/>
                </a:lnTo>
                <a:cubicBezTo>
                  <a:pt x="22722" y="20958"/>
                  <a:pt x="22510" y="19180"/>
                  <a:pt x="22099" y="17469"/>
                </a:cubicBezTo>
                <a:cubicBezTo>
                  <a:pt x="20282" y="9882"/>
                  <a:pt x="14671" y="3767"/>
                  <a:pt x="7389" y="1247"/>
                </a:cubicBezTo>
                <a:cubicBezTo>
                  <a:pt x="5068" y="438"/>
                  <a:pt x="2587" y="0"/>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39"/>
          <p:cNvSpPr/>
          <p:nvPr/>
        </p:nvSpPr>
        <p:spPr>
          <a:xfrm>
            <a:off x="3618428" y="3975029"/>
            <a:ext cx="1688320" cy="1978177"/>
          </a:xfrm>
          <a:custGeom>
            <a:avLst/>
            <a:gdLst/>
            <a:ahLst/>
            <a:cxnLst/>
            <a:rect l="l" t="t" r="r" b="b"/>
            <a:pathLst>
              <a:path w="22722" h="26623" extrusionOk="0">
                <a:moveTo>
                  <a:pt x="11394" y="1"/>
                </a:moveTo>
                <a:cubicBezTo>
                  <a:pt x="9338" y="1"/>
                  <a:pt x="7667" y="1672"/>
                  <a:pt x="7667" y="3741"/>
                </a:cubicBezTo>
                <a:cubicBezTo>
                  <a:pt x="7667" y="3768"/>
                  <a:pt x="7667" y="3794"/>
                  <a:pt x="7667" y="3821"/>
                </a:cubicBezTo>
                <a:lnTo>
                  <a:pt x="0" y="3821"/>
                </a:lnTo>
                <a:cubicBezTo>
                  <a:pt x="0" y="9830"/>
                  <a:pt x="2321" y="15281"/>
                  <a:pt x="6115" y="19353"/>
                </a:cubicBezTo>
                <a:cubicBezTo>
                  <a:pt x="10267" y="23810"/>
                  <a:pt x="16169" y="26596"/>
                  <a:pt x="22722" y="26622"/>
                </a:cubicBezTo>
                <a:lnTo>
                  <a:pt x="22722" y="18902"/>
                </a:lnTo>
                <a:lnTo>
                  <a:pt x="22642" y="18902"/>
                </a:lnTo>
                <a:cubicBezTo>
                  <a:pt x="20586" y="18902"/>
                  <a:pt x="18915" y="17231"/>
                  <a:pt x="18915" y="15175"/>
                </a:cubicBezTo>
                <a:cubicBezTo>
                  <a:pt x="18915" y="14339"/>
                  <a:pt x="19193" y="13557"/>
                  <a:pt x="19658" y="12933"/>
                </a:cubicBezTo>
                <a:cubicBezTo>
                  <a:pt x="20334" y="12031"/>
                  <a:pt x="21422" y="11448"/>
                  <a:pt x="22642" y="11448"/>
                </a:cubicBezTo>
                <a:lnTo>
                  <a:pt x="22722" y="11448"/>
                </a:lnTo>
                <a:lnTo>
                  <a:pt x="22722" y="3821"/>
                </a:lnTo>
                <a:lnTo>
                  <a:pt x="15121" y="3821"/>
                </a:lnTo>
                <a:cubicBezTo>
                  <a:pt x="15121" y="3794"/>
                  <a:pt x="15121" y="3768"/>
                  <a:pt x="15121" y="3741"/>
                </a:cubicBezTo>
                <a:cubicBezTo>
                  <a:pt x="15121" y="1672"/>
                  <a:pt x="13450" y="1"/>
                  <a:pt x="113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1" name="Google Shape;391;p39"/>
          <p:cNvSpPr txBox="1"/>
          <p:nvPr/>
        </p:nvSpPr>
        <p:spPr>
          <a:xfrm>
            <a:off x="56536" y="4304782"/>
            <a:ext cx="3633159" cy="284152"/>
          </a:xfrm>
          <a:prstGeom prst="rect">
            <a:avLst/>
          </a:prstGeom>
          <a:noFill/>
          <a:ln>
            <a:noFill/>
          </a:ln>
        </p:spPr>
        <p:txBody>
          <a:bodyPr spcFirstLastPara="1" wrap="square" lIns="121900" tIns="121900" rIns="121900" bIns="121900" anchor="ctr" anchorCtr="0">
            <a:noAutofit/>
          </a:bodyPr>
          <a:lstStyle/>
          <a:p>
            <a:pPr lvl="0" defTabSz="1219170"/>
            <a:endParaRPr kumimoji="0" lang="ar-AE" sz="2800" b="1" i="0" u="none" strike="noStrike" kern="0" cap="none" spc="0" normalizeH="0" baseline="0" noProof="0" dirty="0">
              <a:ln>
                <a:noFill/>
              </a:ln>
              <a:solidFill>
                <a:srgbClr val="1A2263">
                  <a:lumMod val="60000"/>
                  <a:lumOff val="40000"/>
                </a:srgbClr>
              </a:solidFill>
              <a:effectLst/>
              <a:uLnTx/>
              <a:uFillTx/>
              <a:latin typeface="Open Sans"/>
              <a:ea typeface="Open Sans"/>
              <a:cs typeface="Open Sans"/>
              <a:sym typeface="Open Sans"/>
            </a:endParaRPr>
          </a:p>
        </p:txBody>
      </p:sp>
      <p:sp>
        <p:nvSpPr>
          <p:cNvPr id="394" name="Google Shape;394;p39"/>
          <p:cNvSpPr txBox="1"/>
          <p:nvPr/>
        </p:nvSpPr>
        <p:spPr>
          <a:xfrm>
            <a:off x="158620" y="2014967"/>
            <a:ext cx="4019992" cy="538252"/>
          </a:xfrm>
          <a:prstGeom prst="rect">
            <a:avLst/>
          </a:pr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536E4C">
                    <a:lumMod val="75000"/>
                  </a:srgbClr>
                </a:solidFill>
                <a:effectLst/>
                <a:uLnTx/>
                <a:uFillTx/>
                <a:latin typeface="Open Sans"/>
                <a:ea typeface="Open Sans"/>
                <a:cs typeface="Open Sans"/>
                <a:sym typeface="Open Sans"/>
              </a:rPr>
              <a:t>                  </a:t>
            </a:r>
            <a:endParaRPr kumimoji="0" lang="ar-AE" sz="2800" b="1" i="0" u="none" strike="noStrike" kern="0" cap="none" spc="0" normalizeH="0" baseline="0" noProof="0" dirty="0">
              <a:ln>
                <a:noFill/>
              </a:ln>
              <a:solidFill>
                <a:srgbClr val="536E4C">
                  <a:lumMod val="75000"/>
                </a:srgbClr>
              </a:solidFill>
              <a:effectLst/>
              <a:uLnTx/>
              <a:uFillTx/>
              <a:latin typeface="Open Sans"/>
              <a:ea typeface="Open Sans"/>
              <a:cs typeface="Open Sans"/>
              <a:sym typeface="Open Sans"/>
            </a:endParaRPr>
          </a:p>
        </p:txBody>
      </p:sp>
      <p:sp>
        <p:nvSpPr>
          <p:cNvPr id="395" name="Google Shape;395;p39"/>
          <p:cNvSpPr txBox="1"/>
          <p:nvPr/>
        </p:nvSpPr>
        <p:spPr>
          <a:xfrm>
            <a:off x="7236178" y="4207299"/>
            <a:ext cx="2755547" cy="377992"/>
          </a:xfrm>
          <a:prstGeom prst="rect">
            <a:avLst/>
          </a:prstGeom>
          <a:noFill/>
          <a:ln>
            <a:noFill/>
          </a:ln>
        </p:spPr>
        <p:txBody>
          <a:bodyPr spcFirstLastPara="1" wrap="square" lIns="121900" tIns="121900" rIns="121900" bIns="121900" anchor="ctr" anchorCtr="0">
            <a:noAutofit/>
          </a:bodyPr>
          <a:lstStyle/>
          <a:p>
            <a:pPr lvl="0" algn="r" defTabSz="1219170"/>
            <a:r>
              <a:rPr kumimoji="0" lang="en-US" sz="2800" i="0" u="none" strike="noStrike" kern="0" cap="none" spc="0" normalizeH="0" baseline="0" noProof="0" dirty="0">
                <a:ln>
                  <a:noFill/>
                </a:ln>
                <a:effectLst/>
                <a:uLnTx/>
                <a:uFillTx/>
                <a:latin typeface="+mj-lt"/>
                <a:ea typeface="Open Sans"/>
                <a:cs typeface="Open Sans"/>
                <a:sym typeface="Open Sans"/>
              </a:rPr>
              <a:t>A, B,C </a:t>
            </a:r>
            <a:r>
              <a:rPr kumimoji="0" lang="en-US" sz="2800" i="0" u="none" strike="noStrike" kern="0" cap="none" spc="0" normalizeH="0" baseline="0" noProof="0" dirty="0" err="1">
                <a:ln>
                  <a:noFill/>
                </a:ln>
                <a:effectLst/>
                <a:uLnTx/>
                <a:uFillTx/>
                <a:latin typeface="+mj-lt"/>
                <a:ea typeface="Open Sans"/>
                <a:cs typeface="Open Sans"/>
                <a:sym typeface="Open Sans"/>
              </a:rPr>
              <a:t>đều</a:t>
            </a:r>
            <a:r>
              <a:rPr kumimoji="0" lang="en-US" sz="2800" i="0" u="none" strike="noStrike" kern="0" cap="none" spc="0" normalizeH="0" baseline="0" noProof="0" dirty="0">
                <a:ln>
                  <a:noFill/>
                </a:ln>
                <a:effectLst/>
                <a:uLnTx/>
                <a:uFillTx/>
                <a:latin typeface="+mj-lt"/>
                <a:ea typeface="Open Sans"/>
                <a:cs typeface="Open Sans"/>
                <a:sym typeface="Open Sans"/>
              </a:rPr>
              <a:t> </a:t>
            </a:r>
            <a:r>
              <a:rPr kumimoji="0" lang="en-US" sz="2800" i="0" u="none" strike="noStrike" kern="0" cap="none" spc="0" normalizeH="0" baseline="0" noProof="0" dirty="0" err="1">
                <a:ln>
                  <a:noFill/>
                </a:ln>
                <a:effectLst/>
                <a:uLnTx/>
                <a:uFillTx/>
                <a:latin typeface="+mj-lt"/>
                <a:ea typeface="Open Sans"/>
                <a:cs typeface="Open Sans"/>
                <a:sym typeface="Open Sans"/>
              </a:rPr>
              <a:t>sai</a:t>
            </a:r>
            <a:endParaRPr kumimoji="0" sz="2800" i="0" u="none" strike="noStrike" kern="0" cap="none" spc="0" normalizeH="0" baseline="0" noProof="0" dirty="0">
              <a:ln>
                <a:noFill/>
              </a:ln>
              <a:effectLst/>
              <a:uLnTx/>
              <a:uFillTx/>
              <a:latin typeface="+mj-lt"/>
              <a:ea typeface="Open Sans"/>
              <a:cs typeface="Open Sans"/>
              <a:sym typeface="Open Sans"/>
            </a:endParaRPr>
          </a:p>
        </p:txBody>
      </p:sp>
      <p:sp>
        <p:nvSpPr>
          <p:cNvPr id="397" name="Google Shape;397;p39"/>
          <p:cNvSpPr txBox="1"/>
          <p:nvPr/>
        </p:nvSpPr>
        <p:spPr>
          <a:xfrm>
            <a:off x="6964679" y="2121217"/>
            <a:ext cx="3909779" cy="378000"/>
          </a:xfrm>
          <a:prstGeom prst="rect">
            <a:avLst/>
          </a:prstGeom>
          <a:noFill/>
          <a:ln>
            <a:noFill/>
          </a:ln>
        </p:spPr>
        <p:txBody>
          <a:bodyPr spcFirstLastPara="1" wrap="square" lIns="121900" tIns="121900" rIns="121900" bIns="121900" anchor="ctr" anchorCtr="0">
            <a:noAutofit/>
          </a:bodyPr>
          <a:lstStyle/>
          <a:p>
            <a:pPr lvl="0" algn="r" defTabSz="1219170"/>
            <a:endParaRPr kumimoji="0" sz="2800" b="1" i="0" u="none" strike="noStrike" kern="0" cap="none" spc="0" normalizeH="0" baseline="0" noProof="0" dirty="0">
              <a:ln>
                <a:noFill/>
              </a:ln>
              <a:solidFill>
                <a:srgbClr val="DB4646"/>
              </a:solidFill>
              <a:effectLst/>
              <a:uLnTx/>
              <a:uFillTx/>
              <a:latin typeface="Open Sans"/>
              <a:ea typeface="Open Sans"/>
              <a:cs typeface="Open Sans"/>
              <a:sym typeface="Open Sans"/>
            </a:endParaRPr>
          </a:p>
        </p:txBody>
      </p:sp>
      <p:cxnSp>
        <p:nvCxnSpPr>
          <p:cNvPr id="399" name="Google Shape;399;p39"/>
          <p:cNvCxnSpPr/>
          <p:nvPr/>
        </p:nvCxnSpPr>
        <p:spPr>
          <a:xfrm>
            <a:off x="1754431" y="2400819"/>
            <a:ext cx="2387600" cy="101600"/>
          </a:xfrm>
          <a:prstGeom prst="bentConnector3">
            <a:avLst>
              <a:gd name="adj1" fmla="val 100000"/>
            </a:avLst>
          </a:prstGeom>
          <a:noFill/>
          <a:ln w="9525" cap="flat" cmpd="sng">
            <a:solidFill>
              <a:schemeClr val="accent5"/>
            </a:solidFill>
            <a:prstDash val="solid"/>
            <a:round/>
            <a:headEnd type="none" w="med" len="med"/>
            <a:tailEnd type="none" w="med" len="med"/>
          </a:ln>
        </p:spPr>
      </p:cxnSp>
      <p:cxnSp>
        <p:nvCxnSpPr>
          <p:cNvPr id="400" name="Google Shape;400;p39"/>
          <p:cNvCxnSpPr/>
          <p:nvPr/>
        </p:nvCxnSpPr>
        <p:spPr>
          <a:xfrm>
            <a:off x="1785257" y="4591570"/>
            <a:ext cx="1797200" cy="0"/>
          </a:xfrm>
          <a:prstGeom prst="straightConnector1">
            <a:avLst/>
          </a:prstGeom>
          <a:noFill/>
          <a:ln w="9525" cap="flat" cmpd="sng">
            <a:solidFill>
              <a:schemeClr val="accent4"/>
            </a:solidFill>
            <a:prstDash val="solid"/>
            <a:round/>
            <a:headEnd type="none" w="med" len="med"/>
            <a:tailEnd type="none" w="med" len="med"/>
          </a:ln>
        </p:spPr>
      </p:cxnSp>
      <p:cxnSp>
        <p:nvCxnSpPr>
          <p:cNvPr id="401" name="Google Shape;401;p39"/>
          <p:cNvCxnSpPr/>
          <p:nvPr/>
        </p:nvCxnSpPr>
        <p:spPr>
          <a:xfrm flipH="1">
            <a:off x="6763657" y="2502419"/>
            <a:ext cx="2387600" cy="101600"/>
          </a:xfrm>
          <a:prstGeom prst="bentConnector3">
            <a:avLst>
              <a:gd name="adj1" fmla="val 100000"/>
            </a:avLst>
          </a:prstGeom>
          <a:noFill/>
          <a:ln w="9525" cap="flat" cmpd="sng">
            <a:solidFill>
              <a:schemeClr val="lt2"/>
            </a:solidFill>
            <a:prstDash val="solid"/>
            <a:round/>
            <a:headEnd type="none" w="med" len="med"/>
            <a:tailEnd type="none" w="med" len="med"/>
          </a:ln>
        </p:spPr>
      </p:cxnSp>
      <p:cxnSp>
        <p:nvCxnSpPr>
          <p:cNvPr id="402" name="Google Shape;402;p39"/>
          <p:cNvCxnSpPr/>
          <p:nvPr/>
        </p:nvCxnSpPr>
        <p:spPr>
          <a:xfrm rot="10800000">
            <a:off x="7354057" y="4591570"/>
            <a:ext cx="1797200" cy="0"/>
          </a:xfrm>
          <a:prstGeom prst="straightConnector1">
            <a:avLst/>
          </a:prstGeom>
          <a:noFill/>
          <a:ln w="9525"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947394F8-2361-44DE-A405-CC1F1CA33581}"/>
              </a:ext>
            </a:extLst>
          </p:cNvPr>
          <p:cNvSpPr>
            <a:spLocks noGrp="1"/>
          </p:cNvSpPr>
          <p:nvPr>
            <p:ph type="title"/>
          </p:nvPr>
        </p:nvSpPr>
        <p:spPr>
          <a:xfrm>
            <a:off x="204237" y="514317"/>
            <a:ext cx="10747238" cy="763600"/>
          </a:xfrm>
        </p:spPr>
        <p:txBody>
          <a:bodyPr/>
          <a:lstStyle/>
          <a:p>
            <a:r>
              <a:rPr lang="en-US" dirty="0" err="1"/>
              <a:t>Câu</a:t>
            </a:r>
            <a:r>
              <a:rPr lang="en-US" dirty="0"/>
              <a:t> 1: </a:t>
            </a:r>
            <a:r>
              <a:rPr lang="en-US" dirty="0" err="1"/>
              <a:t>Chọn</a:t>
            </a:r>
            <a:r>
              <a:rPr lang="en-US" dirty="0"/>
              <a:t> </a:t>
            </a:r>
            <a:r>
              <a:rPr lang="en-US" dirty="0" err="1"/>
              <a:t>đáp</a:t>
            </a:r>
            <a:r>
              <a:rPr lang="en-US" dirty="0"/>
              <a:t> </a:t>
            </a:r>
            <a:r>
              <a:rPr lang="en-US" dirty="0" err="1"/>
              <a:t>án</a:t>
            </a:r>
            <a:r>
              <a:rPr lang="en-US" dirty="0"/>
              <a:t> </a:t>
            </a:r>
            <a:r>
              <a:rPr lang="en-US" dirty="0" err="1"/>
              <a:t>đúng</a:t>
            </a:r>
            <a:r>
              <a:rPr lang="en-US" dirty="0"/>
              <a:t>?</a:t>
            </a:r>
          </a:p>
        </p:txBody>
      </p:sp>
      <p:sp>
        <p:nvSpPr>
          <p:cNvPr id="3" name="TextBox 2">
            <a:extLst>
              <a:ext uri="{FF2B5EF4-FFF2-40B4-BE49-F238E27FC236}">
                <a16:creationId xmlns:a16="http://schemas.microsoft.com/office/drawing/2014/main" id="{9CB255DB-607A-4B41-A760-DEC4A8928458}"/>
              </a:ext>
            </a:extLst>
          </p:cNvPr>
          <p:cNvSpPr txBox="1"/>
          <p:nvPr/>
        </p:nvSpPr>
        <p:spPr>
          <a:xfrm>
            <a:off x="4245929" y="2701053"/>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mn-cs"/>
              </a:rPr>
              <a:t>A</a:t>
            </a:r>
            <a:endParaRPr kumimoji="0" lang="vi-VN"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mn-cs"/>
            </a:endParaRPr>
          </a:p>
        </p:txBody>
      </p:sp>
      <p:sp>
        <p:nvSpPr>
          <p:cNvPr id="40" name="TextBox 39">
            <a:extLst>
              <a:ext uri="{FF2B5EF4-FFF2-40B4-BE49-F238E27FC236}">
                <a16:creationId xmlns:a16="http://schemas.microsoft.com/office/drawing/2014/main" id="{42CB8494-1879-4B57-9664-E9CBEC6EACC8}"/>
              </a:ext>
            </a:extLst>
          </p:cNvPr>
          <p:cNvSpPr txBox="1"/>
          <p:nvPr/>
        </p:nvSpPr>
        <p:spPr>
          <a:xfrm>
            <a:off x="5934914" y="2825971"/>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mn-cs"/>
              </a:rPr>
              <a:t>B</a:t>
            </a:r>
            <a:endParaRPr kumimoji="0" lang="vi-VN"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mn-cs"/>
            </a:endParaRPr>
          </a:p>
        </p:txBody>
      </p:sp>
      <p:sp>
        <p:nvSpPr>
          <p:cNvPr id="41" name="TextBox 40">
            <a:extLst>
              <a:ext uri="{FF2B5EF4-FFF2-40B4-BE49-F238E27FC236}">
                <a16:creationId xmlns:a16="http://schemas.microsoft.com/office/drawing/2014/main" id="{F007DC09-B5CF-4D83-A1F3-C3F641BF35B9}"/>
              </a:ext>
            </a:extLst>
          </p:cNvPr>
          <p:cNvSpPr txBox="1"/>
          <p:nvPr/>
        </p:nvSpPr>
        <p:spPr>
          <a:xfrm>
            <a:off x="4245929" y="4492292"/>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DB4646">
                    <a:lumMod val="75000"/>
                  </a:srgbClr>
                </a:solidFill>
                <a:effectLst/>
                <a:uLnTx/>
                <a:uFillTx/>
                <a:latin typeface="#9Slide03 AllRoundGothic" panose="020B0703020202020104" pitchFamily="34" charset="0"/>
                <a:ea typeface="+mn-ea"/>
                <a:cs typeface="+mn-cs"/>
              </a:rPr>
              <a:t>C</a:t>
            </a:r>
            <a:endParaRPr kumimoji="0" lang="vi-VN" sz="6000" b="0" i="0" u="none" strike="noStrike" kern="1200" cap="none" spc="0" normalizeH="0" baseline="0" noProof="0">
              <a:ln>
                <a:noFill/>
              </a:ln>
              <a:solidFill>
                <a:srgbClr val="DB4646">
                  <a:lumMod val="75000"/>
                </a:srgbClr>
              </a:solidFill>
              <a:effectLst/>
              <a:uLnTx/>
              <a:uFillTx/>
              <a:latin typeface="#9Slide03 AllRoundGothic" panose="020B0703020202020104" pitchFamily="34" charset="0"/>
              <a:ea typeface="+mn-ea"/>
              <a:cs typeface="+mn-cs"/>
            </a:endParaRPr>
          </a:p>
        </p:txBody>
      </p:sp>
      <p:sp>
        <p:nvSpPr>
          <p:cNvPr id="42" name="TextBox 41">
            <a:extLst>
              <a:ext uri="{FF2B5EF4-FFF2-40B4-BE49-F238E27FC236}">
                <a16:creationId xmlns:a16="http://schemas.microsoft.com/office/drawing/2014/main" id="{38569752-C63D-4DB4-9764-16219B950985}"/>
              </a:ext>
            </a:extLst>
          </p:cNvPr>
          <p:cNvSpPr txBox="1"/>
          <p:nvPr/>
        </p:nvSpPr>
        <p:spPr>
          <a:xfrm>
            <a:off x="5942944" y="4492292"/>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mn-cs"/>
              </a:rPr>
              <a:t>D</a:t>
            </a:r>
            <a:endParaRPr kumimoji="0" lang="vi-VN"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mn-cs"/>
            </a:endParaRPr>
          </a:p>
        </p:txBody>
      </p:sp>
      <p:grpSp>
        <p:nvGrpSpPr>
          <p:cNvPr id="43" name="Google Shape;10444;p91">
            <a:extLst>
              <a:ext uri="{FF2B5EF4-FFF2-40B4-BE49-F238E27FC236}">
                <a16:creationId xmlns:a16="http://schemas.microsoft.com/office/drawing/2014/main" id="{F35A10DF-6623-46B5-9EBE-EB0FCE13DC82}"/>
              </a:ext>
            </a:extLst>
          </p:cNvPr>
          <p:cNvGrpSpPr/>
          <p:nvPr/>
        </p:nvGrpSpPr>
        <p:grpSpPr>
          <a:xfrm>
            <a:off x="6278718" y="1471128"/>
            <a:ext cx="1099607" cy="1066984"/>
            <a:chOff x="3299850" y="238575"/>
            <a:chExt cx="427725" cy="482225"/>
          </a:xfrm>
          <a:solidFill>
            <a:srgbClr val="0070C0"/>
          </a:solidFill>
        </p:grpSpPr>
        <p:sp>
          <p:nvSpPr>
            <p:cNvPr id="44" name="Google Shape;10445;p91">
              <a:extLst>
                <a:ext uri="{FF2B5EF4-FFF2-40B4-BE49-F238E27FC236}">
                  <a16:creationId xmlns:a16="http://schemas.microsoft.com/office/drawing/2014/main" id="{9A148F30-A6A9-45A1-9A0A-A07AA9A471C7}"/>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45" name="Google Shape;10446;p91">
              <a:extLst>
                <a:ext uri="{FF2B5EF4-FFF2-40B4-BE49-F238E27FC236}">
                  <a16:creationId xmlns:a16="http://schemas.microsoft.com/office/drawing/2014/main" id="{C7701909-9CAA-4691-835A-2E1292D58103}"/>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46" name="Google Shape;10447;p91">
              <a:extLst>
                <a:ext uri="{FF2B5EF4-FFF2-40B4-BE49-F238E27FC236}">
                  <a16:creationId xmlns:a16="http://schemas.microsoft.com/office/drawing/2014/main" id="{2DCEFCF8-013C-4ADC-A8CE-17983954D7EC}"/>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47" name="Google Shape;10448;p91">
              <a:extLst>
                <a:ext uri="{FF2B5EF4-FFF2-40B4-BE49-F238E27FC236}">
                  <a16:creationId xmlns:a16="http://schemas.microsoft.com/office/drawing/2014/main" id="{386A5ADF-BFAA-4FC5-BD25-A0FD33655787}"/>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48" name="Google Shape;10449;p91">
              <a:extLst>
                <a:ext uri="{FF2B5EF4-FFF2-40B4-BE49-F238E27FC236}">
                  <a16:creationId xmlns:a16="http://schemas.microsoft.com/office/drawing/2014/main" id="{74481244-D9D7-401D-BB63-A72C658316B6}"/>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grpSp>
      <p:graphicFrame>
        <p:nvGraphicFramePr>
          <p:cNvPr id="4" name="Đối tượng 3">
            <a:extLst>
              <a:ext uri="{FF2B5EF4-FFF2-40B4-BE49-F238E27FC236}">
                <a16:creationId xmlns:a16="http://schemas.microsoft.com/office/drawing/2014/main" id="{BD7D4C7B-3C21-F2B4-6532-1CA537DB5A45}"/>
              </a:ext>
            </a:extLst>
          </p:cNvPr>
          <p:cNvGraphicFramePr>
            <a:graphicFrameLocks noChangeAspect="1"/>
          </p:cNvGraphicFramePr>
          <p:nvPr>
            <p:extLst>
              <p:ext uri="{D42A27DB-BD31-4B8C-83A1-F6EECF244321}">
                <p14:modId xmlns:p14="http://schemas.microsoft.com/office/powerpoint/2010/main" val="2847032321"/>
              </p:ext>
            </p:extLst>
          </p:nvPr>
        </p:nvGraphicFramePr>
        <p:xfrm>
          <a:off x="4114800" y="22098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114800" y="2209800"/>
                        <a:ext cx="914400" cy="198438"/>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A2F094ED-5DD2-5E65-D300-EEF9467C11AE}"/>
              </a:ext>
            </a:extLst>
          </p:cNvPr>
          <p:cNvGraphicFramePr>
            <a:graphicFrameLocks noChangeAspect="1"/>
          </p:cNvGraphicFramePr>
          <p:nvPr>
            <p:extLst>
              <p:ext uri="{D42A27DB-BD31-4B8C-83A1-F6EECF244321}">
                <p14:modId xmlns:p14="http://schemas.microsoft.com/office/powerpoint/2010/main" val="2297418439"/>
              </p:ext>
            </p:extLst>
          </p:nvPr>
        </p:nvGraphicFramePr>
        <p:xfrm>
          <a:off x="2148548" y="1569289"/>
          <a:ext cx="1221767" cy="879077"/>
        </p:xfrm>
        <a:graphic>
          <a:graphicData uri="http://schemas.openxmlformats.org/presentationml/2006/ole">
            <mc:AlternateContent xmlns:mc="http://schemas.openxmlformats.org/markup-compatibility/2006">
              <mc:Choice xmlns:v="urn:schemas-microsoft-com:vml" Requires="v">
                <p:oleObj name="Equation" r:id="rId5" imgW="596880" imgH="393480" progId="Equation.DSMT4">
                  <p:embed/>
                </p:oleObj>
              </mc:Choice>
              <mc:Fallback>
                <p:oleObj name="Equation" r:id="rId5" imgW="596880" imgH="393480" progId="Equation.DSMT4">
                  <p:embed/>
                  <p:pic>
                    <p:nvPicPr>
                      <p:cNvPr id="0" name=""/>
                      <p:cNvPicPr/>
                      <p:nvPr/>
                    </p:nvPicPr>
                    <p:blipFill>
                      <a:blip r:embed="rId6"/>
                      <a:stretch>
                        <a:fillRect/>
                      </a:stretch>
                    </p:blipFill>
                    <p:spPr>
                      <a:xfrm>
                        <a:off x="2148548" y="1569289"/>
                        <a:ext cx="1221767" cy="879077"/>
                      </a:xfrm>
                      <a:prstGeom prst="rect">
                        <a:avLst/>
                      </a:prstGeom>
                    </p:spPr>
                  </p:pic>
                </p:oleObj>
              </mc:Fallback>
            </mc:AlternateContent>
          </a:graphicData>
        </a:graphic>
      </p:graphicFrame>
      <p:graphicFrame>
        <p:nvGraphicFramePr>
          <p:cNvPr id="6" name="Đối tượng 5">
            <a:extLst>
              <a:ext uri="{FF2B5EF4-FFF2-40B4-BE49-F238E27FC236}">
                <a16:creationId xmlns:a16="http://schemas.microsoft.com/office/drawing/2014/main" id="{154B3A56-9321-686A-C536-B547B2A6D530}"/>
              </a:ext>
            </a:extLst>
          </p:cNvPr>
          <p:cNvGraphicFramePr>
            <a:graphicFrameLocks noChangeAspect="1"/>
          </p:cNvGraphicFramePr>
          <p:nvPr>
            <p:extLst>
              <p:ext uri="{D42A27DB-BD31-4B8C-83A1-F6EECF244321}">
                <p14:modId xmlns:p14="http://schemas.microsoft.com/office/powerpoint/2010/main" val="1673770012"/>
              </p:ext>
            </p:extLst>
          </p:nvPr>
        </p:nvGraphicFramePr>
        <p:xfrm>
          <a:off x="8455025" y="1471128"/>
          <a:ext cx="1165225" cy="1025020"/>
        </p:xfrm>
        <a:graphic>
          <a:graphicData uri="http://schemas.openxmlformats.org/presentationml/2006/ole">
            <mc:AlternateContent xmlns:mc="http://schemas.openxmlformats.org/markup-compatibility/2006">
              <mc:Choice xmlns:v="urn:schemas-microsoft-com:vml" Requires="v">
                <p:oleObj name="Equation" r:id="rId7" imgW="596880" imgH="393480" progId="Equation.DSMT4">
                  <p:embed/>
                </p:oleObj>
              </mc:Choice>
              <mc:Fallback>
                <p:oleObj name="Equation" r:id="rId7" imgW="596880" imgH="393480" progId="Equation.DSMT4">
                  <p:embed/>
                  <p:pic>
                    <p:nvPicPr>
                      <p:cNvPr id="0" name=""/>
                      <p:cNvPicPr/>
                      <p:nvPr/>
                    </p:nvPicPr>
                    <p:blipFill>
                      <a:blip r:embed="rId8"/>
                      <a:stretch>
                        <a:fillRect/>
                      </a:stretch>
                    </p:blipFill>
                    <p:spPr>
                      <a:xfrm>
                        <a:off x="8455025" y="1471128"/>
                        <a:ext cx="1165225" cy="1025020"/>
                      </a:xfrm>
                      <a:prstGeom prst="rect">
                        <a:avLst/>
                      </a:prstGeom>
                    </p:spPr>
                  </p:pic>
                </p:oleObj>
              </mc:Fallback>
            </mc:AlternateContent>
          </a:graphicData>
        </a:graphic>
      </p:graphicFrame>
      <p:graphicFrame>
        <p:nvGraphicFramePr>
          <p:cNvPr id="7" name="Đối tượng 6">
            <a:extLst>
              <a:ext uri="{FF2B5EF4-FFF2-40B4-BE49-F238E27FC236}">
                <a16:creationId xmlns:a16="http://schemas.microsoft.com/office/drawing/2014/main" id="{2FD6A9AB-1309-DD5F-8A24-01AF7487A119}"/>
              </a:ext>
            </a:extLst>
          </p:cNvPr>
          <p:cNvGraphicFramePr>
            <a:graphicFrameLocks noChangeAspect="1"/>
          </p:cNvGraphicFramePr>
          <p:nvPr>
            <p:extLst>
              <p:ext uri="{D42A27DB-BD31-4B8C-83A1-F6EECF244321}">
                <p14:modId xmlns:p14="http://schemas.microsoft.com/office/powerpoint/2010/main" val="3109393018"/>
              </p:ext>
            </p:extLst>
          </p:nvPr>
        </p:nvGraphicFramePr>
        <p:xfrm>
          <a:off x="2072270" y="3590925"/>
          <a:ext cx="1311904" cy="1079500"/>
        </p:xfrm>
        <a:graphic>
          <a:graphicData uri="http://schemas.openxmlformats.org/presentationml/2006/ole">
            <mc:AlternateContent xmlns:mc="http://schemas.openxmlformats.org/markup-compatibility/2006">
              <mc:Choice xmlns:v="urn:schemas-microsoft-com:vml" Requires="v">
                <p:oleObj name="Equation" r:id="rId9" imgW="558720" imgH="393480" progId="Equation.DSMT4">
                  <p:embed/>
                </p:oleObj>
              </mc:Choice>
              <mc:Fallback>
                <p:oleObj name="Equation" r:id="rId9" imgW="558720" imgH="393480" progId="Equation.DSMT4">
                  <p:embed/>
                  <p:pic>
                    <p:nvPicPr>
                      <p:cNvPr id="0" name=""/>
                      <p:cNvPicPr/>
                      <p:nvPr/>
                    </p:nvPicPr>
                    <p:blipFill>
                      <a:blip r:embed="rId10"/>
                      <a:stretch>
                        <a:fillRect/>
                      </a:stretch>
                    </p:blipFill>
                    <p:spPr>
                      <a:xfrm>
                        <a:off x="2072270" y="3590925"/>
                        <a:ext cx="1311904" cy="10795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6"/>
          <p:cNvSpPr/>
          <p:nvPr/>
        </p:nvSpPr>
        <p:spPr>
          <a:xfrm>
            <a:off x="6096000" y="3728343"/>
            <a:ext cx="50840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mn-cs"/>
            </a:endParaRPr>
          </a:p>
        </p:txBody>
      </p:sp>
      <p:sp>
        <p:nvSpPr>
          <p:cNvPr id="674" name="Google Shape;674;p46"/>
          <p:cNvSpPr/>
          <p:nvPr/>
        </p:nvSpPr>
        <p:spPr>
          <a:xfrm>
            <a:off x="6096000" y="5158837"/>
            <a:ext cx="50840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mn-cs"/>
            </a:endParaRPr>
          </a:p>
        </p:txBody>
      </p:sp>
      <p:sp>
        <p:nvSpPr>
          <p:cNvPr id="675" name="Google Shape;675;p46"/>
          <p:cNvSpPr/>
          <p:nvPr/>
        </p:nvSpPr>
        <p:spPr>
          <a:xfrm>
            <a:off x="891666" y="4459534"/>
            <a:ext cx="50856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mn-cs"/>
            </a:endParaRPr>
          </a:p>
        </p:txBody>
      </p:sp>
      <p:sp>
        <p:nvSpPr>
          <p:cNvPr id="676" name="Google Shape;676;p46"/>
          <p:cNvSpPr/>
          <p:nvPr/>
        </p:nvSpPr>
        <p:spPr>
          <a:xfrm>
            <a:off x="891666" y="3030867"/>
            <a:ext cx="50856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mn-cs"/>
            </a:endParaRPr>
          </a:p>
        </p:txBody>
      </p:sp>
      <p:sp>
        <p:nvSpPr>
          <p:cNvPr id="679" name="Google Shape;679;p46"/>
          <p:cNvSpPr txBox="1"/>
          <p:nvPr/>
        </p:nvSpPr>
        <p:spPr>
          <a:xfrm>
            <a:off x="1067684" y="3335901"/>
            <a:ext cx="4062431" cy="326400"/>
          </a:xfrm>
          <a:prstGeom prst="rect">
            <a:avLst/>
          </a:prstGeom>
          <a:noFill/>
          <a:ln>
            <a:noFill/>
          </a:ln>
        </p:spPr>
        <p:txBody>
          <a:bodyPr spcFirstLastPara="1" wrap="square" lIns="121900" tIns="121900" rIns="121900" bIns="121900" anchor="ctr" anchorCtr="0">
            <a:noAutofit/>
          </a:bodyPr>
          <a:lstStyle/>
          <a:p>
            <a:pPr lvl="0" defTabSz="1219170">
              <a:defRPr/>
            </a:pPr>
            <a:endParaRPr lang="ar-AE" sz="3600" b="1" dirty="0">
              <a:solidFill>
                <a:srgbClr val="536E4C">
                  <a:lumMod val="75000"/>
                </a:srgbClr>
              </a:solidFill>
              <a:latin typeface="Open Sans"/>
              <a:ea typeface="Open Sans"/>
              <a:cs typeface="Open Sans"/>
              <a:sym typeface="Open Sans"/>
            </a:endParaRPr>
          </a:p>
        </p:txBody>
      </p:sp>
      <p:sp>
        <p:nvSpPr>
          <p:cNvPr id="680" name="Google Shape;680;p46"/>
          <p:cNvSpPr txBox="1">
            <a:spLocks noGrp="1"/>
          </p:cNvSpPr>
          <p:nvPr>
            <p:ph type="title"/>
          </p:nvPr>
        </p:nvSpPr>
        <p:spPr>
          <a:xfrm>
            <a:off x="889599" y="1527472"/>
            <a:ext cx="11026175" cy="197400"/>
          </a:xfrm>
          <a:prstGeom prst="rect">
            <a:avLst/>
          </a:prstGeom>
        </p:spPr>
        <p:txBody>
          <a:bodyPr spcFirstLastPara="1" wrap="square" lIns="121900" tIns="121900" rIns="121900" bIns="121900" anchor="ctr" anchorCtr="0">
            <a:noAutofit/>
          </a:bodyPr>
          <a:lstStyle/>
          <a:p>
            <a:r>
              <a:rPr lang="en-US" dirty="0" err="1"/>
              <a:t>Câu</a:t>
            </a:r>
            <a:r>
              <a:rPr lang="en-US" dirty="0"/>
              <a:t> 2 :</a:t>
            </a:r>
            <a:r>
              <a:rPr lang="en-US" sz="3200" dirty="0" err="1">
                <a:effectLst/>
                <a:latin typeface="Times New Roman" panose="02020603050405020304" pitchFamily="18" charset="0"/>
                <a:ea typeface="宋体" panose="02010600030101010101" pitchFamily="2" charset="-122"/>
              </a:rPr>
              <a:t>Đa</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thức</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thích</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hợp</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điền</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vào</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chô</a:t>
            </a:r>
            <a:r>
              <a:rPr lang="en-US" sz="3200" dirty="0">
                <a:effectLst/>
                <a:latin typeface="Times New Roman" panose="02020603050405020304" pitchFamily="18" charset="0"/>
                <a:ea typeface="宋体" panose="02010600030101010101" pitchFamily="2" charset="-122"/>
              </a:rPr>
              <a:t>̃ … </a:t>
            </a:r>
            <a:r>
              <a:rPr lang="en-US" sz="3200" dirty="0" err="1">
                <a:effectLst/>
                <a:latin typeface="Times New Roman" panose="02020603050405020304" pitchFamily="18" charset="0"/>
                <a:ea typeface="宋体" panose="02010600030101010101" pitchFamily="2" charset="-122"/>
              </a:rPr>
              <a:t>trong</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đẳng</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thức</a:t>
            </a: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sau</a:t>
            </a:r>
            <a:br>
              <a:rPr lang="en-US" sz="3200" dirty="0">
                <a:effectLst/>
                <a:latin typeface="Times New Roman" panose="02020603050405020304" pitchFamily="18" charset="0"/>
                <a:ea typeface="宋体" panose="02010600030101010101" pitchFamily="2" charset="-122"/>
              </a:rPr>
            </a:br>
            <a:br>
              <a:rPr lang="en-US" sz="3200" dirty="0">
                <a:effectLst/>
                <a:latin typeface="Times New Roman" panose="02020603050405020304" pitchFamily="18" charset="0"/>
                <a:ea typeface="宋体" panose="02010600030101010101" pitchFamily="2" charset="-122"/>
              </a:rPr>
            </a:br>
            <a:r>
              <a:rPr lang="en-US" sz="3200" dirty="0">
                <a:effectLst/>
                <a:latin typeface="Times New Roman" panose="02020603050405020304" pitchFamily="18" charset="0"/>
                <a:ea typeface="宋体" panose="02010600030101010101" pitchFamily="2" charset="-122"/>
              </a:rPr>
              <a:t>                             </a:t>
            </a:r>
            <a:r>
              <a:rPr lang="en-US" sz="3200" dirty="0" err="1">
                <a:effectLst/>
                <a:latin typeface="Times New Roman" panose="02020603050405020304" pitchFamily="18" charset="0"/>
                <a:ea typeface="宋体" panose="02010600030101010101" pitchFamily="2" charset="-122"/>
              </a:rPr>
              <a:t>là</a:t>
            </a:r>
            <a:r>
              <a:rPr lang="en-US" sz="3200" dirty="0">
                <a:effectLst/>
                <a:latin typeface="Times New Roman" panose="02020603050405020304" pitchFamily="18" charset="0"/>
                <a:ea typeface="宋体" panose="02010600030101010101" pitchFamily="2" charset="-122"/>
              </a:rPr>
              <a:t>:</a:t>
            </a:r>
            <a:br>
              <a:rPr lang="en-US" sz="3200" dirty="0">
                <a:effectLst/>
                <a:latin typeface="Times New Roman" panose="02020603050405020304" pitchFamily="18" charset="0"/>
                <a:ea typeface="宋体" panose="02010600030101010101" pitchFamily="2" charset="-122"/>
              </a:rPr>
            </a:br>
            <a:r>
              <a:rPr lang="en-US" sz="3200" dirty="0">
                <a:effectLst/>
                <a:latin typeface="Times New Roman" panose="02020603050405020304" pitchFamily="18" charset="0"/>
                <a:ea typeface="宋体" panose="02010600030101010101" pitchFamily="2" charset="-122"/>
              </a:rPr>
              <a:t> </a:t>
            </a:r>
            <a:br>
              <a:rPr lang="en-US" sz="3200" dirty="0">
                <a:effectLst/>
                <a:latin typeface="Times New Roman" panose="02020603050405020304" pitchFamily="18" charset="0"/>
                <a:ea typeface="宋体" panose="02010600030101010101" pitchFamily="2" charset="-122"/>
              </a:rPr>
            </a:br>
            <a:endParaRPr lang="en-US" sz="3200" dirty="0"/>
          </a:p>
        </p:txBody>
      </p:sp>
      <p:sp>
        <p:nvSpPr>
          <p:cNvPr id="681" name="Google Shape;681;p46"/>
          <p:cNvSpPr/>
          <p:nvPr/>
        </p:nvSpPr>
        <p:spPr>
          <a:xfrm>
            <a:off x="5095084" y="2989769"/>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A</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82" name="Google Shape;682;p46"/>
          <p:cNvSpPr/>
          <p:nvPr/>
        </p:nvSpPr>
        <p:spPr>
          <a:xfrm>
            <a:off x="5831684" y="3687269"/>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B</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83" name="Google Shape;683;p46"/>
          <p:cNvSpPr/>
          <p:nvPr/>
        </p:nvSpPr>
        <p:spPr>
          <a:xfrm>
            <a:off x="5095084" y="4418469"/>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C</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84" name="Google Shape;684;p46"/>
          <p:cNvSpPr/>
          <p:nvPr/>
        </p:nvSpPr>
        <p:spPr>
          <a:xfrm>
            <a:off x="5831684" y="5128061"/>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D</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87" name="Google Shape;687;p46"/>
          <p:cNvSpPr txBox="1"/>
          <p:nvPr/>
        </p:nvSpPr>
        <p:spPr>
          <a:xfrm>
            <a:off x="7047958" y="5487471"/>
            <a:ext cx="4062400" cy="329200"/>
          </a:xfrm>
          <a:prstGeom prst="rect">
            <a:avLst/>
          </a:prstGeom>
          <a:noFill/>
          <a:ln>
            <a:noFill/>
          </a:ln>
        </p:spPr>
        <p:txBody>
          <a:bodyPr spcFirstLastPara="1" wrap="square" lIns="121900" tIns="121900" rIns="121900" bIns="121900" anchor="ctr" anchorCtr="0">
            <a:noAutofit/>
          </a:bodyPr>
          <a:lstStyle/>
          <a:p>
            <a:pPr lvl="0" defTabSz="1219170">
              <a:defRPr/>
            </a:pPr>
            <a:endParaRPr lang="ar-AE" sz="3600" b="1" dirty="0">
              <a:solidFill>
                <a:srgbClr val="536E4C">
                  <a:lumMod val="75000"/>
                </a:srgbClr>
              </a:solidFill>
              <a:latin typeface="Open Sans"/>
              <a:ea typeface="Open Sans"/>
              <a:cs typeface="Open Sans"/>
              <a:sym typeface="Open Sans"/>
            </a:endParaRPr>
          </a:p>
        </p:txBody>
      </p:sp>
      <p:sp>
        <p:nvSpPr>
          <p:cNvPr id="690" name="Google Shape;690;p46"/>
          <p:cNvSpPr txBox="1"/>
          <p:nvPr/>
        </p:nvSpPr>
        <p:spPr>
          <a:xfrm>
            <a:off x="6942569" y="4030327"/>
            <a:ext cx="4062400" cy="329200"/>
          </a:xfrm>
          <a:prstGeom prst="rect">
            <a:avLst/>
          </a:prstGeom>
          <a:noFill/>
          <a:ln>
            <a:noFill/>
          </a:ln>
        </p:spPr>
        <p:txBody>
          <a:bodyPr spcFirstLastPara="1" wrap="square" lIns="121900" tIns="121900" rIns="121900" bIns="121900" anchor="ctr" anchorCtr="0">
            <a:noAutofit/>
          </a:bodyPr>
          <a:lstStyle/>
          <a:p>
            <a:pPr lvl="0" defTabSz="1219170">
              <a:defRPr/>
            </a:pPr>
            <a:endParaRPr lang="ar-AE" sz="3600" b="1" dirty="0">
              <a:solidFill>
                <a:srgbClr val="536E4C">
                  <a:lumMod val="75000"/>
                </a:srgbClr>
              </a:solidFill>
              <a:latin typeface="Open Sans"/>
              <a:ea typeface="Open Sans"/>
              <a:cs typeface="Open Sans"/>
              <a:sym typeface="Open Sans"/>
            </a:endParaRPr>
          </a:p>
        </p:txBody>
      </p:sp>
      <p:sp>
        <p:nvSpPr>
          <p:cNvPr id="693" name="Google Shape;693;p46"/>
          <p:cNvSpPr txBox="1"/>
          <p:nvPr/>
        </p:nvSpPr>
        <p:spPr>
          <a:xfrm>
            <a:off x="1067684" y="4591050"/>
            <a:ext cx="4062400" cy="503842"/>
          </a:xfrm>
          <a:prstGeom prst="rect">
            <a:avLst/>
          </a:prstGeom>
          <a:noFill/>
          <a:ln>
            <a:noFill/>
          </a:ln>
        </p:spPr>
        <p:txBody>
          <a:bodyPr spcFirstLastPara="1" wrap="square" lIns="121900" tIns="121900" rIns="121900" bIns="121900" anchor="ctr" anchorCtr="0">
            <a:noAutofit/>
          </a:bodyPr>
          <a:lstStyle/>
          <a:p>
            <a:pPr lvl="0" defTabSz="1219170">
              <a:defRPr/>
            </a:pPr>
            <a:endParaRPr lang="ar-AE" sz="3600" b="1" dirty="0">
              <a:solidFill>
                <a:srgbClr val="536E4C">
                  <a:lumMod val="75000"/>
                </a:srgbClr>
              </a:solidFill>
              <a:latin typeface="Open Sans"/>
              <a:ea typeface="Open Sans"/>
              <a:cs typeface="Open Sans"/>
              <a:sym typeface="Open Sans"/>
            </a:endParaRPr>
          </a:p>
        </p:txBody>
      </p:sp>
      <p:grpSp>
        <p:nvGrpSpPr>
          <p:cNvPr id="23" name="Google Shape;10444;p91">
            <a:extLst>
              <a:ext uri="{FF2B5EF4-FFF2-40B4-BE49-F238E27FC236}">
                <a16:creationId xmlns:a16="http://schemas.microsoft.com/office/drawing/2014/main" id="{FC785DC1-A15A-4C0B-9FDB-A1F76E9CCB8C}"/>
              </a:ext>
            </a:extLst>
          </p:cNvPr>
          <p:cNvGrpSpPr/>
          <p:nvPr/>
        </p:nvGrpSpPr>
        <p:grpSpPr>
          <a:xfrm>
            <a:off x="9904375" y="4974722"/>
            <a:ext cx="1099607" cy="1066984"/>
            <a:chOff x="3299850" y="238575"/>
            <a:chExt cx="427725" cy="482225"/>
          </a:xfrm>
          <a:solidFill>
            <a:srgbClr val="0070C0"/>
          </a:solidFill>
        </p:grpSpPr>
        <p:sp>
          <p:nvSpPr>
            <p:cNvPr id="24" name="Google Shape;10445;p91">
              <a:extLst>
                <a:ext uri="{FF2B5EF4-FFF2-40B4-BE49-F238E27FC236}">
                  <a16:creationId xmlns:a16="http://schemas.microsoft.com/office/drawing/2014/main" id="{D1FDFC11-0636-4A38-8E31-8344C5702746}"/>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25" name="Google Shape;10446;p91">
              <a:extLst>
                <a:ext uri="{FF2B5EF4-FFF2-40B4-BE49-F238E27FC236}">
                  <a16:creationId xmlns:a16="http://schemas.microsoft.com/office/drawing/2014/main" id="{5516EA49-3CE4-4C57-84DB-35ED16E919FE}"/>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26" name="Google Shape;10447;p91">
              <a:extLst>
                <a:ext uri="{FF2B5EF4-FFF2-40B4-BE49-F238E27FC236}">
                  <a16:creationId xmlns:a16="http://schemas.microsoft.com/office/drawing/2014/main" id="{D3FB8006-3672-4627-AA61-64AF9BC6A53C}"/>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27" name="Google Shape;10448;p91">
              <a:extLst>
                <a:ext uri="{FF2B5EF4-FFF2-40B4-BE49-F238E27FC236}">
                  <a16:creationId xmlns:a16="http://schemas.microsoft.com/office/drawing/2014/main" id="{4444F224-76D8-464A-A97E-C2A558489211}"/>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sp>
          <p:nvSpPr>
            <p:cNvPr id="28" name="Google Shape;10449;p91">
              <a:extLst>
                <a:ext uri="{FF2B5EF4-FFF2-40B4-BE49-F238E27FC236}">
                  <a16:creationId xmlns:a16="http://schemas.microsoft.com/office/drawing/2014/main" id="{B36665ED-7B04-4B94-A82A-47823B9E833D}"/>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mn-cs"/>
              </a:endParaRPr>
            </a:p>
          </p:txBody>
        </p:sp>
      </p:grpSp>
      <p:graphicFrame>
        <p:nvGraphicFramePr>
          <p:cNvPr id="3" name="Đối tượng 2">
            <a:extLst>
              <a:ext uri="{FF2B5EF4-FFF2-40B4-BE49-F238E27FC236}">
                <a16:creationId xmlns:a16="http://schemas.microsoft.com/office/drawing/2014/main" id="{049C797F-4126-01A7-5E01-2809B366E3D1}"/>
              </a:ext>
            </a:extLst>
          </p:cNvPr>
          <p:cNvGraphicFramePr>
            <a:graphicFrameLocks noChangeAspect="1"/>
          </p:cNvGraphicFramePr>
          <p:nvPr>
            <p:extLst>
              <p:ext uri="{D42A27DB-BD31-4B8C-83A1-F6EECF244321}">
                <p14:modId xmlns:p14="http://schemas.microsoft.com/office/powerpoint/2010/main" val="1673978980"/>
              </p:ext>
            </p:extLst>
          </p:nvPr>
        </p:nvGraphicFramePr>
        <p:xfrm>
          <a:off x="4989178" y="1069660"/>
          <a:ext cx="2505075" cy="1385463"/>
        </p:xfrm>
        <a:graphic>
          <a:graphicData uri="http://schemas.openxmlformats.org/presentationml/2006/ole">
            <mc:AlternateContent xmlns:mc="http://schemas.openxmlformats.org/markup-compatibility/2006">
              <mc:Choice xmlns:v="urn:schemas-microsoft-com:vml" Requires="v">
                <p:oleObj name="Equation" r:id="rId3" imgW="952200" imgH="419040" progId="Equation.DSMT4">
                  <p:embed/>
                </p:oleObj>
              </mc:Choice>
              <mc:Fallback>
                <p:oleObj name="Equation" r:id="rId3" imgW="952200" imgH="419040" progId="Equation.DSMT4">
                  <p:embed/>
                  <p:pic>
                    <p:nvPicPr>
                      <p:cNvPr id="0" name=""/>
                      <p:cNvPicPr/>
                      <p:nvPr/>
                    </p:nvPicPr>
                    <p:blipFill>
                      <a:blip r:embed="rId4"/>
                      <a:stretch>
                        <a:fillRect/>
                      </a:stretch>
                    </p:blipFill>
                    <p:spPr>
                      <a:xfrm>
                        <a:off x="4989178" y="1069660"/>
                        <a:ext cx="2505075" cy="1385463"/>
                      </a:xfrm>
                      <a:prstGeom prst="rect">
                        <a:avLst/>
                      </a:prstGeom>
                    </p:spPr>
                  </p:pic>
                </p:oleObj>
              </mc:Fallback>
            </mc:AlternateContent>
          </a:graphicData>
        </a:graphic>
      </p:graphicFrame>
      <p:graphicFrame>
        <p:nvGraphicFramePr>
          <p:cNvPr id="6" name="Đối tượng 5">
            <a:extLst>
              <a:ext uri="{FF2B5EF4-FFF2-40B4-BE49-F238E27FC236}">
                <a16:creationId xmlns:a16="http://schemas.microsoft.com/office/drawing/2014/main" id="{DCF351AC-D7F9-9E52-22EC-7078ECF5E29B}"/>
              </a:ext>
            </a:extLst>
          </p:cNvPr>
          <p:cNvGraphicFramePr>
            <a:graphicFrameLocks noChangeAspect="1"/>
          </p:cNvGraphicFramePr>
          <p:nvPr>
            <p:extLst>
              <p:ext uri="{D42A27DB-BD31-4B8C-83A1-F6EECF244321}">
                <p14:modId xmlns:p14="http://schemas.microsoft.com/office/powerpoint/2010/main" val="847713633"/>
              </p:ext>
            </p:extLst>
          </p:nvPr>
        </p:nvGraphicFramePr>
        <p:xfrm>
          <a:off x="2608820" y="3153242"/>
          <a:ext cx="2285209" cy="809625"/>
        </p:xfrm>
        <a:graphic>
          <a:graphicData uri="http://schemas.openxmlformats.org/presentationml/2006/ole">
            <mc:AlternateContent xmlns:mc="http://schemas.openxmlformats.org/markup-compatibility/2006">
              <mc:Choice xmlns:v="urn:schemas-microsoft-com:vml" Requires="v">
                <p:oleObj name="Equation" r:id="rId5" imgW="466520" imgH="209473" progId="Equation.DSMT4">
                  <p:embed/>
                </p:oleObj>
              </mc:Choice>
              <mc:Fallback>
                <p:oleObj name="Equation" r:id="rId5" imgW="466520" imgH="209473" progId="Equation.DSMT4">
                  <p:embed/>
                  <p:pic>
                    <p:nvPicPr>
                      <p:cNvPr id="0" name=""/>
                      <p:cNvPicPr/>
                      <p:nvPr/>
                    </p:nvPicPr>
                    <p:blipFill>
                      <a:blip r:embed="rId6"/>
                      <a:stretch>
                        <a:fillRect/>
                      </a:stretch>
                    </p:blipFill>
                    <p:spPr>
                      <a:xfrm>
                        <a:off x="2608820" y="3153242"/>
                        <a:ext cx="2285209" cy="809625"/>
                      </a:xfrm>
                      <a:prstGeom prst="rect">
                        <a:avLst/>
                      </a:prstGeom>
                    </p:spPr>
                  </p:pic>
                </p:oleObj>
              </mc:Fallback>
            </mc:AlternateContent>
          </a:graphicData>
        </a:graphic>
      </p:graphicFrame>
      <p:graphicFrame>
        <p:nvGraphicFramePr>
          <p:cNvPr id="7" name="Đối tượng 6">
            <a:extLst>
              <a:ext uri="{FF2B5EF4-FFF2-40B4-BE49-F238E27FC236}">
                <a16:creationId xmlns:a16="http://schemas.microsoft.com/office/drawing/2014/main" id="{4B95A67F-AA20-E159-AAD6-A3BC57EB2429}"/>
              </a:ext>
            </a:extLst>
          </p:cNvPr>
          <p:cNvGraphicFramePr>
            <a:graphicFrameLocks noChangeAspect="1"/>
          </p:cNvGraphicFramePr>
          <p:nvPr>
            <p:extLst>
              <p:ext uri="{D42A27DB-BD31-4B8C-83A1-F6EECF244321}">
                <p14:modId xmlns:p14="http://schemas.microsoft.com/office/powerpoint/2010/main" val="366339769"/>
              </p:ext>
            </p:extLst>
          </p:nvPr>
        </p:nvGraphicFramePr>
        <p:xfrm>
          <a:off x="7399300" y="3800475"/>
          <a:ext cx="2505075" cy="704457"/>
        </p:xfrm>
        <a:graphic>
          <a:graphicData uri="http://schemas.openxmlformats.org/presentationml/2006/ole">
            <mc:AlternateContent xmlns:mc="http://schemas.openxmlformats.org/markup-compatibility/2006">
              <mc:Choice xmlns:v="urn:schemas-microsoft-com:vml" Requires="v">
                <p:oleObj name="Equation" r:id="rId7" imgW="466520" imgH="209473" progId="Equation.DSMT4">
                  <p:embed/>
                </p:oleObj>
              </mc:Choice>
              <mc:Fallback>
                <p:oleObj name="Equation" r:id="rId7" imgW="466520" imgH="209473" progId="Equation.DSMT4">
                  <p:embed/>
                  <p:pic>
                    <p:nvPicPr>
                      <p:cNvPr id="0" name=""/>
                      <p:cNvPicPr/>
                      <p:nvPr/>
                    </p:nvPicPr>
                    <p:blipFill>
                      <a:blip r:embed="rId8"/>
                      <a:stretch>
                        <a:fillRect/>
                      </a:stretch>
                    </p:blipFill>
                    <p:spPr>
                      <a:xfrm>
                        <a:off x="7399300" y="3800475"/>
                        <a:ext cx="2505075" cy="704457"/>
                      </a:xfrm>
                      <a:prstGeom prst="rect">
                        <a:avLst/>
                      </a:prstGeom>
                    </p:spPr>
                  </p:pic>
                </p:oleObj>
              </mc:Fallback>
            </mc:AlternateContent>
          </a:graphicData>
        </a:graphic>
      </p:graphicFrame>
      <p:graphicFrame>
        <p:nvGraphicFramePr>
          <p:cNvPr id="8" name="Đối tượng 7">
            <a:extLst>
              <a:ext uri="{FF2B5EF4-FFF2-40B4-BE49-F238E27FC236}">
                <a16:creationId xmlns:a16="http://schemas.microsoft.com/office/drawing/2014/main" id="{ACE5271C-14E3-154A-67D0-9A711C3516F4}"/>
              </a:ext>
            </a:extLst>
          </p:cNvPr>
          <p:cNvGraphicFramePr>
            <a:graphicFrameLocks noChangeAspect="1"/>
          </p:cNvGraphicFramePr>
          <p:nvPr>
            <p:extLst>
              <p:ext uri="{D42A27DB-BD31-4B8C-83A1-F6EECF244321}">
                <p14:modId xmlns:p14="http://schemas.microsoft.com/office/powerpoint/2010/main" val="4120554388"/>
              </p:ext>
            </p:extLst>
          </p:nvPr>
        </p:nvGraphicFramePr>
        <p:xfrm>
          <a:off x="2747963" y="4602163"/>
          <a:ext cx="1941512" cy="717550"/>
        </p:xfrm>
        <a:graphic>
          <a:graphicData uri="http://schemas.openxmlformats.org/presentationml/2006/ole">
            <mc:AlternateContent xmlns:mc="http://schemas.openxmlformats.org/markup-compatibility/2006">
              <mc:Choice xmlns:v="urn:schemas-microsoft-com:vml" Requires="v">
                <p:oleObj name="Equation" r:id="rId9" imgW="609480" imgH="203040" progId="Equation.DSMT4">
                  <p:embed/>
                </p:oleObj>
              </mc:Choice>
              <mc:Fallback>
                <p:oleObj name="Equation" r:id="rId9" imgW="609480" imgH="203040" progId="Equation.DSMT4">
                  <p:embed/>
                  <p:pic>
                    <p:nvPicPr>
                      <p:cNvPr id="0" name=""/>
                      <p:cNvPicPr/>
                      <p:nvPr/>
                    </p:nvPicPr>
                    <p:blipFill>
                      <a:blip r:embed="rId10"/>
                      <a:stretch>
                        <a:fillRect/>
                      </a:stretch>
                    </p:blipFill>
                    <p:spPr>
                      <a:xfrm>
                        <a:off x="2747963" y="4602163"/>
                        <a:ext cx="1941512" cy="717550"/>
                      </a:xfrm>
                      <a:prstGeom prst="rect">
                        <a:avLst/>
                      </a:prstGeom>
                    </p:spPr>
                  </p:pic>
                </p:oleObj>
              </mc:Fallback>
            </mc:AlternateContent>
          </a:graphicData>
        </a:graphic>
      </p:graphicFrame>
      <p:graphicFrame>
        <p:nvGraphicFramePr>
          <p:cNvPr id="9" name="Đối tượng 8">
            <a:extLst>
              <a:ext uri="{FF2B5EF4-FFF2-40B4-BE49-F238E27FC236}">
                <a16:creationId xmlns:a16="http://schemas.microsoft.com/office/drawing/2014/main" id="{9BD40FF3-4492-BD95-7D12-6A9A9D6FD149}"/>
              </a:ext>
            </a:extLst>
          </p:cNvPr>
          <p:cNvGraphicFramePr>
            <a:graphicFrameLocks noChangeAspect="1"/>
          </p:cNvGraphicFramePr>
          <p:nvPr>
            <p:extLst>
              <p:ext uri="{D42A27DB-BD31-4B8C-83A1-F6EECF244321}">
                <p14:modId xmlns:p14="http://schemas.microsoft.com/office/powerpoint/2010/main" val="3949660426"/>
              </p:ext>
            </p:extLst>
          </p:nvPr>
        </p:nvGraphicFramePr>
        <p:xfrm>
          <a:off x="7702550" y="5235575"/>
          <a:ext cx="1635125" cy="658813"/>
        </p:xfrm>
        <a:graphic>
          <a:graphicData uri="http://schemas.openxmlformats.org/presentationml/2006/ole">
            <mc:AlternateContent xmlns:mc="http://schemas.openxmlformats.org/markup-compatibility/2006">
              <mc:Choice xmlns:v="urn:schemas-microsoft-com:vml" Requires="v">
                <p:oleObj name="Equation" r:id="rId11" imgW="609480" imgH="203040" progId="Equation.DSMT4">
                  <p:embed/>
                </p:oleObj>
              </mc:Choice>
              <mc:Fallback>
                <p:oleObj name="Equation" r:id="rId11" imgW="609480" imgH="203040" progId="Equation.DSMT4">
                  <p:embed/>
                  <p:pic>
                    <p:nvPicPr>
                      <p:cNvPr id="0" name=""/>
                      <p:cNvPicPr/>
                      <p:nvPr/>
                    </p:nvPicPr>
                    <p:blipFill>
                      <a:blip r:embed="rId12"/>
                      <a:stretch>
                        <a:fillRect/>
                      </a:stretch>
                    </p:blipFill>
                    <p:spPr>
                      <a:xfrm>
                        <a:off x="7702550" y="5235575"/>
                        <a:ext cx="1635125" cy="65881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39"/>
          <p:cNvSpPr/>
          <p:nvPr/>
        </p:nvSpPr>
        <p:spPr>
          <a:xfrm>
            <a:off x="3618477" y="2314631"/>
            <a:ext cx="1959379" cy="1694264"/>
          </a:xfrm>
          <a:custGeom>
            <a:avLst/>
            <a:gdLst/>
            <a:ahLst/>
            <a:cxnLst/>
            <a:rect l="l" t="t" r="r" b="b"/>
            <a:pathLst>
              <a:path w="26370" h="22802" extrusionOk="0">
                <a:moveTo>
                  <a:pt x="22722" y="0"/>
                </a:moveTo>
                <a:cubicBezTo>
                  <a:pt x="10161" y="40"/>
                  <a:pt x="1" y="10227"/>
                  <a:pt x="1" y="22801"/>
                </a:cubicBezTo>
                <a:lnTo>
                  <a:pt x="7668" y="22801"/>
                </a:lnTo>
                <a:cubicBezTo>
                  <a:pt x="7668" y="22775"/>
                  <a:pt x="7668" y="22748"/>
                  <a:pt x="7668" y="22722"/>
                </a:cubicBezTo>
                <a:cubicBezTo>
                  <a:pt x="7668" y="20652"/>
                  <a:pt x="9339" y="18981"/>
                  <a:pt x="11395" y="18981"/>
                </a:cubicBezTo>
                <a:cubicBezTo>
                  <a:pt x="13451" y="18981"/>
                  <a:pt x="15122" y="20652"/>
                  <a:pt x="15122" y="22722"/>
                </a:cubicBezTo>
                <a:cubicBezTo>
                  <a:pt x="15122" y="22748"/>
                  <a:pt x="15122" y="22775"/>
                  <a:pt x="15122" y="22801"/>
                </a:cubicBezTo>
                <a:lnTo>
                  <a:pt x="22722" y="22801"/>
                </a:lnTo>
                <a:lnTo>
                  <a:pt x="22722" y="15997"/>
                </a:lnTo>
                <a:lnTo>
                  <a:pt x="22789" y="15997"/>
                </a:lnTo>
                <a:cubicBezTo>
                  <a:pt x="24619" y="15930"/>
                  <a:pt x="26105" y="14538"/>
                  <a:pt x="26343" y="12760"/>
                </a:cubicBezTo>
                <a:cubicBezTo>
                  <a:pt x="26357" y="12601"/>
                  <a:pt x="26370" y="12442"/>
                  <a:pt x="26370" y="12269"/>
                </a:cubicBezTo>
                <a:cubicBezTo>
                  <a:pt x="26370" y="10267"/>
                  <a:pt x="24778" y="8622"/>
                  <a:pt x="22789" y="8542"/>
                </a:cubicBezTo>
                <a:lnTo>
                  <a:pt x="22722" y="8542"/>
                </a:lnTo>
                <a:lnTo>
                  <a:pt x="22722"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9" name="Google Shape;369;p39"/>
          <p:cNvSpPr/>
          <p:nvPr/>
        </p:nvSpPr>
        <p:spPr>
          <a:xfrm>
            <a:off x="5290150" y="4258736"/>
            <a:ext cx="1977137" cy="1694264"/>
          </a:xfrm>
          <a:custGeom>
            <a:avLst/>
            <a:gdLst/>
            <a:ahLst/>
            <a:cxnLst/>
            <a:rect l="l" t="t" r="r" b="b"/>
            <a:pathLst>
              <a:path w="26609" h="22802" extrusionOk="0">
                <a:moveTo>
                  <a:pt x="3873" y="1"/>
                </a:moveTo>
                <a:lnTo>
                  <a:pt x="3873" y="7628"/>
                </a:lnTo>
                <a:lnTo>
                  <a:pt x="3728" y="7628"/>
                </a:lnTo>
                <a:cubicBezTo>
                  <a:pt x="1672" y="7628"/>
                  <a:pt x="0" y="9299"/>
                  <a:pt x="0" y="11355"/>
                </a:cubicBezTo>
                <a:cubicBezTo>
                  <a:pt x="0" y="13424"/>
                  <a:pt x="1672" y="15095"/>
                  <a:pt x="3728" y="15095"/>
                </a:cubicBezTo>
                <a:lnTo>
                  <a:pt x="3807" y="15095"/>
                </a:lnTo>
                <a:cubicBezTo>
                  <a:pt x="3834" y="15095"/>
                  <a:pt x="3860" y="15095"/>
                  <a:pt x="3873" y="15082"/>
                </a:cubicBezTo>
                <a:lnTo>
                  <a:pt x="3873" y="22802"/>
                </a:lnTo>
                <a:cubicBezTo>
                  <a:pt x="5545" y="22802"/>
                  <a:pt x="7176" y="22616"/>
                  <a:pt x="8741" y="22271"/>
                </a:cubicBezTo>
                <a:cubicBezTo>
                  <a:pt x="16779" y="20494"/>
                  <a:pt x="23226" y="14472"/>
                  <a:pt x="25613" y="6673"/>
                </a:cubicBezTo>
                <a:cubicBezTo>
                  <a:pt x="26263" y="4564"/>
                  <a:pt x="26608" y="2322"/>
                  <a:pt x="26608" y="1"/>
                </a:cubicBezTo>
                <a:lnTo>
                  <a:pt x="18902" y="1"/>
                </a:lnTo>
                <a:cubicBezTo>
                  <a:pt x="18849" y="2030"/>
                  <a:pt x="17204" y="3648"/>
                  <a:pt x="15161" y="3648"/>
                </a:cubicBezTo>
                <a:cubicBezTo>
                  <a:pt x="13132" y="3648"/>
                  <a:pt x="11487" y="2030"/>
                  <a:pt x="114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0" name="Google Shape;370;p39"/>
          <p:cNvSpPr/>
          <p:nvPr/>
        </p:nvSpPr>
        <p:spPr>
          <a:xfrm>
            <a:off x="5578300" y="2315946"/>
            <a:ext cx="1688395" cy="1964283"/>
          </a:xfrm>
          <a:custGeom>
            <a:avLst/>
            <a:gdLst/>
            <a:ahLst/>
            <a:cxnLst/>
            <a:rect l="l" t="t" r="r" b="b"/>
            <a:pathLst>
              <a:path w="22723" h="26436" extrusionOk="0">
                <a:moveTo>
                  <a:pt x="1" y="0"/>
                </a:moveTo>
                <a:lnTo>
                  <a:pt x="1" y="8542"/>
                </a:lnTo>
                <a:cubicBezTo>
                  <a:pt x="1990" y="8622"/>
                  <a:pt x="3582" y="10254"/>
                  <a:pt x="3582" y="12270"/>
                </a:cubicBezTo>
                <a:cubicBezTo>
                  <a:pt x="3582" y="14273"/>
                  <a:pt x="1990" y="15917"/>
                  <a:pt x="1" y="15997"/>
                </a:cubicBezTo>
                <a:lnTo>
                  <a:pt x="1" y="22788"/>
                </a:lnTo>
                <a:lnTo>
                  <a:pt x="7561" y="22788"/>
                </a:lnTo>
                <a:cubicBezTo>
                  <a:pt x="7601" y="24818"/>
                  <a:pt x="9259" y="26436"/>
                  <a:pt x="11288" y="26436"/>
                </a:cubicBezTo>
                <a:cubicBezTo>
                  <a:pt x="13318" y="26436"/>
                  <a:pt x="14976" y="24818"/>
                  <a:pt x="15016" y="22788"/>
                </a:cubicBezTo>
                <a:lnTo>
                  <a:pt x="22722" y="22788"/>
                </a:lnTo>
                <a:cubicBezTo>
                  <a:pt x="22722" y="20958"/>
                  <a:pt x="22510" y="19180"/>
                  <a:pt x="22099" y="17469"/>
                </a:cubicBezTo>
                <a:cubicBezTo>
                  <a:pt x="20282" y="9882"/>
                  <a:pt x="14671" y="3767"/>
                  <a:pt x="7389" y="1247"/>
                </a:cubicBezTo>
                <a:cubicBezTo>
                  <a:pt x="5068" y="438"/>
                  <a:pt x="2587" y="0"/>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1" name="Google Shape;371;p39"/>
          <p:cNvSpPr/>
          <p:nvPr/>
        </p:nvSpPr>
        <p:spPr>
          <a:xfrm>
            <a:off x="3618428" y="3975029"/>
            <a:ext cx="1688320" cy="1978177"/>
          </a:xfrm>
          <a:custGeom>
            <a:avLst/>
            <a:gdLst/>
            <a:ahLst/>
            <a:cxnLst/>
            <a:rect l="l" t="t" r="r" b="b"/>
            <a:pathLst>
              <a:path w="22722" h="26623" extrusionOk="0">
                <a:moveTo>
                  <a:pt x="11394" y="1"/>
                </a:moveTo>
                <a:cubicBezTo>
                  <a:pt x="9338" y="1"/>
                  <a:pt x="7667" y="1672"/>
                  <a:pt x="7667" y="3741"/>
                </a:cubicBezTo>
                <a:cubicBezTo>
                  <a:pt x="7667" y="3768"/>
                  <a:pt x="7667" y="3794"/>
                  <a:pt x="7667" y="3821"/>
                </a:cubicBezTo>
                <a:lnTo>
                  <a:pt x="0" y="3821"/>
                </a:lnTo>
                <a:cubicBezTo>
                  <a:pt x="0" y="9830"/>
                  <a:pt x="2321" y="15281"/>
                  <a:pt x="6115" y="19353"/>
                </a:cubicBezTo>
                <a:cubicBezTo>
                  <a:pt x="10267" y="23810"/>
                  <a:pt x="16169" y="26596"/>
                  <a:pt x="22722" y="26622"/>
                </a:cubicBezTo>
                <a:lnTo>
                  <a:pt x="22722" y="18902"/>
                </a:lnTo>
                <a:lnTo>
                  <a:pt x="22642" y="18902"/>
                </a:lnTo>
                <a:cubicBezTo>
                  <a:pt x="20586" y="18902"/>
                  <a:pt x="18915" y="17231"/>
                  <a:pt x="18915" y="15175"/>
                </a:cubicBezTo>
                <a:cubicBezTo>
                  <a:pt x="18915" y="14339"/>
                  <a:pt x="19193" y="13557"/>
                  <a:pt x="19658" y="12933"/>
                </a:cubicBezTo>
                <a:cubicBezTo>
                  <a:pt x="20334" y="12031"/>
                  <a:pt x="21422" y="11448"/>
                  <a:pt x="22642" y="11448"/>
                </a:cubicBezTo>
                <a:lnTo>
                  <a:pt x="22722" y="11448"/>
                </a:lnTo>
                <a:lnTo>
                  <a:pt x="22722" y="3821"/>
                </a:lnTo>
                <a:lnTo>
                  <a:pt x="15121" y="3821"/>
                </a:lnTo>
                <a:cubicBezTo>
                  <a:pt x="15121" y="3794"/>
                  <a:pt x="15121" y="3768"/>
                  <a:pt x="15121" y="3741"/>
                </a:cubicBezTo>
                <a:cubicBezTo>
                  <a:pt x="15121" y="1672"/>
                  <a:pt x="13450" y="1"/>
                  <a:pt x="11394"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4" name="Google Shape;394;p39"/>
          <p:cNvSpPr txBox="1"/>
          <p:nvPr/>
        </p:nvSpPr>
        <p:spPr>
          <a:xfrm>
            <a:off x="158620" y="2014967"/>
            <a:ext cx="4019992" cy="538252"/>
          </a:xfrm>
          <a:prstGeom prst="rect">
            <a:avLst/>
          </a:prstGeom>
          <a:noFill/>
          <a:ln>
            <a:noFill/>
          </a:ln>
        </p:spPr>
        <p:txBody>
          <a:bodyPr spcFirstLastPara="1" wrap="square" lIns="121900" tIns="121900" rIns="121900" bIns="121900" anchor="ctr" anchorCtr="0">
            <a:noAutofit/>
          </a:bodyPr>
          <a:lstStyle/>
          <a:p>
            <a:pPr lvl="0" defTabSz="1219170"/>
            <a:endParaRPr kumimoji="0" lang="ar-AE" sz="2800" b="1" i="0" u="none" strike="noStrike" kern="0" cap="none" spc="0" normalizeH="0" baseline="0" noProof="0" dirty="0">
              <a:ln>
                <a:noFill/>
              </a:ln>
              <a:solidFill>
                <a:srgbClr val="536E4C">
                  <a:lumMod val="75000"/>
                </a:srgbClr>
              </a:solidFill>
              <a:effectLst/>
              <a:uLnTx/>
              <a:uFillTx/>
              <a:latin typeface="Open Sans"/>
              <a:ea typeface="Open Sans"/>
              <a:cs typeface="Open Sans"/>
              <a:sym typeface="Open Sans"/>
            </a:endParaRPr>
          </a:p>
        </p:txBody>
      </p:sp>
      <p:sp>
        <p:nvSpPr>
          <p:cNvPr id="397" name="Google Shape;397;p39"/>
          <p:cNvSpPr txBox="1"/>
          <p:nvPr/>
        </p:nvSpPr>
        <p:spPr>
          <a:xfrm>
            <a:off x="6964679" y="2121217"/>
            <a:ext cx="3909779" cy="378000"/>
          </a:xfrm>
          <a:prstGeom prst="rect">
            <a:avLst/>
          </a:prstGeom>
          <a:noFill/>
          <a:ln>
            <a:noFill/>
          </a:ln>
        </p:spPr>
        <p:txBody>
          <a:bodyPr spcFirstLastPara="1" wrap="square" lIns="121900" tIns="121900" rIns="121900" bIns="121900" anchor="ctr" anchorCtr="0">
            <a:noAutofit/>
          </a:bodyPr>
          <a:lstStyle/>
          <a:p>
            <a:pPr lvl="0" algn="r" defTabSz="1219170"/>
            <a:endParaRPr kumimoji="0" sz="2800" b="1" i="0" u="none" strike="noStrike" kern="0" cap="none" spc="0" normalizeH="0" baseline="0" noProof="0" dirty="0">
              <a:ln>
                <a:noFill/>
              </a:ln>
              <a:solidFill>
                <a:srgbClr val="DB4646"/>
              </a:solidFill>
              <a:effectLst/>
              <a:uLnTx/>
              <a:uFillTx/>
              <a:latin typeface="Open Sans"/>
              <a:ea typeface="Open Sans"/>
              <a:cs typeface="Open Sans"/>
              <a:sym typeface="Open Sans"/>
            </a:endParaRPr>
          </a:p>
        </p:txBody>
      </p:sp>
      <p:cxnSp>
        <p:nvCxnSpPr>
          <p:cNvPr id="399" name="Google Shape;399;p39"/>
          <p:cNvCxnSpPr/>
          <p:nvPr/>
        </p:nvCxnSpPr>
        <p:spPr>
          <a:xfrm>
            <a:off x="1754431" y="2400819"/>
            <a:ext cx="2387600" cy="101600"/>
          </a:xfrm>
          <a:prstGeom prst="bentConnector3">
            <a:avLst>
              <a:gd name="adj1" fmla="val 100000"/>
            </a:avLst>
          </a:prstGeom>
          <a:noFill/>
          <a:ln w="9525" cap="flat" cmpd="sng">
            <a:solidFill>
              <a:schemeClr val="accent5"/>
            </a:solidFill>
            <a:prstDash val="solid"/>
            <a:round/>
            <a:headEnd type="none" w="med" len="med"/>
            <a:tailEnd type="none" w="med" len="med"/>
          </a:ln>
        </p:spPr>
      </p:cxnSp>
      <p:cxnSp>
        <p:nvCxnSpPr>
          <p:cNvPr id="400" name="Google Shape;400;p39"/>
          <p:cNvCxnSpPr/>
          <p:nvPr/>
        </p:nvCxnSpPr>
        <p:spPr>
          <a:xfrm>
            <a:off x="1785257" y="4591570"/>
            <a:ext cx="1797200" cy="0"/>
          </a:xfrm>
          <a:prstGeom prst="straightConnector1">
            <a:avLst/>
          </a:prstGeom>
          <a:noFill/>
          <a:ln w="9525" cap="flat" cmpd="sng">
            <a:solidFill>
              <a:schemeClr val="accent4"/>
            </a:solidFill>
            <a:prstDash val="solid"/>
            <a:round/>
            <a:headEnd type="none" w="med" len="med"/>
            <a:tailEnd type="none" w="med" len="med"/>
          </a:ln>
        </p:spPr>
      </p:cxnSp>
      <p:cxnSp>
        <p:nvCxnSpPr>
          <p:cNvPr id="401" name="Google Shape;401;p39"/>
          <p:cNvCxnSpPr/>
          <p:nvPr/>
        </p:nvCxnSpPr>
        <p:spPr>
          <a:xfrm flipH="1">
            <a:off x="6763657" y="2502419"/>
            <a:ext cx="2387600" cy="101600"/>
          </a:xfrm>
          <a:prstGeom prst="bentConnector3">
            <a:avLst>
              <a:gd name="adj1" fmla="val 100000"/>
            </a:avLst>
          </a:prstGeom>
          <a:noFill/>
          <a:ln w="9525" cap="flat" cmpd="sng">
            <a:solidFill>
              <a:schemeClr val="lt2"/>
            </a:solidFill>
            <a:prstDash val="solid"/>
            <a:round/>
            <a:headEnd type="none" w="med" len="med"/>
            <a:tailEnd type="none" w="med" len="med"/>
          </a:ln>
        </p:spPr>
      </p:cxnSp>
      <p:cxnSp>
        <p:nvCxnSpPr>
          <p:cNvPr id="402" name="Google Shape;402;p39"/>
          <p:cNvCxnSpPr/>
          <p:nvPr/>
        </p:nvCxnSpPr>
        <p:spPr>
          <a:xfrm rot="10800000">
            <a:off x="7354057" y="4591570"/>
            <a:ext cx="1797200" cy="0"/>
          </a:xfrm>
          <a:prstGeom prst="straightConnector1">
            <a:avLst/>
          </a:prstGeom>
          <a:noFill/>
          <a:ln w="9525" cap="flat" cmpd="sng">
            <a:solidFill>
              <a:schemeClr val="dk1"/>
            </a:solidFill>
            <a:prstDash val="solid"/>
            <a:round/>
            <a:headEnd type="none" w="med" len="med"/>
            <a:tailEnd type="none" w="med" len="med"/>
          </a:ln>
        </p:spPr>
      </p:cxnSp>
      <p:sp>
        <p:nvSpPr>
          <p:cNvPr id="2" name="Title 1">
            <a:extLst>
              <a:ext uri="{FF2B5EF4-FFF2-40B4-BE49-F238E27FC236}">
                <a16:creationId xmlns:a16="http://schemas.microsoft.com/office/drawing/2014/main" id="{947394F8-2361-44DE-A405-CC1F1CA33581}"/>
              </a:ext>
            </a:extLst>
          </p:cNvPr>
          <p:cNvSpPr>
            <a:spLocks noGrp="1"/>
          </p:cNvSpPr>
          <p:nvPr>
            <p:ph type="title"/>
          </p:nvPr>
        </p:nvSpPr>
        <p:spPr>
          <a:xfrm>
            <a:off x="398719" y="386222"/>
            <a:ext cx="9107231" cy="1145348"/>
          </a:xfrm>
        </p:spPr>
        <p:txBody>
          <a:bodyPr/>
          <a:lstStyle/>
          <a:p>
            <a:r>
              <a:rPr lang="en-US" sz="3000" dirty="0" err="1"/>
              <a:t>Câu</a:t>
            </a:r>
            <a:r>
              <a:rPr lang="en-US" sz="3000" dirty="0"/>
              <a:t> 3: </a:t>
            </a:r>
            <a:r>
              <a:rPr lang="en-US" sz="3000" b="1" dirty="0">
                <a:effectLst/>
                <a:latin typeface="Times New Roman" panose="02020603050405020304" pitchFamily="18" charset="0"/>
                <a:ea typeface="宋体" panose="02010600030101010101" pitchFamily="2" charset="-122"/>
              </a:rPr>
              <a:t>: </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Chọn</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câu</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trả</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lời</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đúng</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Mẫu</a:t>
            </a:r>
            <a:r>
              <a:rPr lang="en-US" sz="3000" dirty="0">
                <a:effectLst/>
                <a:latin typeface="Times New Roman" panose="02020603050405020304" pitchFamily="18" charset="0"/>
                <a:ea typeface="宋体" panose="02010600030101010101" pitchFamily="2" charset="-122"/>
              </a:rPr>
              <a:t> </a:t>
            </a:r>
            <a:r>
              <a:rPr lang="en-US" sz="3000" dirty="0" err="1">
                <a:latin typeface="Times New Roman" panose="02020603050405020304" pitchFamily="18" charset="0"/>
                <a:ea typeface="宋体" panose="02010600030101010101" pitchFamily="2" charset="-122"/>
              </a:rPr>
              <a:t>thức</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chung</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của</a:t>
            </a:r>
            <a:r>
              <a:rPr lang="en-US" sz="3000" dirty="0">
                <a:effectLst/>
                <a:latin typeface="Times New Roman" panose="02020603050405020304" pitchFamily="18" charset="0"/>
                <a:ea typeface="宋体" panose="02010600030101010101" pitchFamily="2" charset="-122"/>
              </a:rPr>
              <a:t>  </a:t>
            </a:r>
            <a:endParaRPr lang="en-US" sz="3000" dirty="0"/>
          </a:p>
        </p:txBody>
      </p:sp>
      <p:sp>
        <p:nvSpPr>
          <p:cNvPr id="3" name="TextBox 2">
            <a:extLst>
              <a:ext uri="{FF2B5EF4-FFF2-40B4-BE49-F238E27FC236}">
                <a16:creationId xmlns:a16="http://schemas.microsoft.com/office/drawing/2014/main" id="{9CB255DB-607A-4B41-A760-DEC4A8928458}"/>
              </a:ext>
            </a:extLst>
          </p:cNvPr>
          <p:cNvSpPr txBox="1"/>
          <p:nvPr/>
        </p:nvSpPr>
        <p:spPr>
          <a:xfrm>
            <a:off x="4245929" y="2701053"/>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Arial"/>
                <a:sym typeface="Arial"/>
              </a:rPr>
              <a:t>A</a:t>
            </a:r>
            <a:endParaRPr kumimoji="0" lang="vi-VN"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Arial"/>
              <a:sym typeface="Arial"/>
            </a:endParaRPr>
          </a:p>
        </p:txBody>
      </p:sp>
      <p:sp>
        <p:nvSpPr>
          <p:cNvPr id="40" name="TextBox 39">
            <a:extLst>
              <a:ext uri="{FF2B5EF4-FFF2-40B4-BE49-F238E27FC236}">
                <a16:creationId xmlns:a16="http://schemas.microsoft.com/office/drawing/2014/main" id="{42CB8494-1879-4B57-9664-E9CBEC6EACC8}"/>
              </a:ext>
            </a:extLst>
          </p:cNvPr>
          <p:cNvSpPr txBox="1"/>
          <p:nvPr/>
        </p:nvSpPr>
        <p:spPr>
          <a:xfrm>
            <a:off x="5934914" y="2825971"/>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Arial"/>
                <a:sym typeface="Arial"/>
              </a:rPr>
              <a:t>B</a:t>
            </a:r>
            <a:endParaRPr kumimoji="0" lang="vi-VN"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Arial"/>
              <a:sym typeface="Arial"/>
            </a:endParaRPr>
          </a:p>
        </p:txBody>
      </p:sp>
      <p:sp>
        <p:nvSpPr>
          <p:cNvPr id="41" name="TextBox 40">
            <a:extLst>
              <a:ext uri="{FF2B5EF4-FFF2-40B4-BE49-F238E27FC236}">
                <a16:creationId xmlns:a16="http://schemas.microsoft.com/office/drawing/2014/main" id="{F007DC09-B5CF-4D83-A1F3-C3F641BF35B9}"/>
              </a:ext>
            </a:extLst>
          </p:cNvPr>
          <p:cNvSpPr txBox="1"/>
          <p:nvPr/>
        </p:nvSpPr>
        <p:spPr>
          <a:xfrm>
            <a:off x="4245929" y="4492292"/>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DB4646">
                    <a:lumMod val="75000"/>
                  </a:srgbClr>
                </a:solidFill>
                <a:effectLst/>
                <a:uLnTx/>
                <a:uFillTx/>
                <a:latin typeface="#9Slide03 AllRoundGothic" panose="020B0703020202020104" pitchFamily="34" charset="0"/>
                <a:ea typeface="+mn-ea"/>
                <a:cs typeface="Arial"/>
                <a:sym typeface="Arial"/>
              </a:rPr>
              <a:t>C</a:t>
            </a:r>
            <a:endParaRPr kumimoji="0" lang="vi-VN" sz="6000" b="0" i="0" u="none" strike="noStrike" kern="1200" cap="none" spc="0" normalizeH="0" baseline="0" noProof="0">
              <a:ln>
                <a:noFill/>
              </a:ln>
              <a:solidFill>
                <a:srgbClr val="DB4646">
                  <a:lumMod val="75000"/>
                </a:srgbClr>
              </a:solidFill>
              <a:effectLst/>
              <a:uLnTx/>
              <a:uFillTx/>
              <a:latin typeface="#9Slide03 AllRoundGothic" panose="020B0703020202020104" pitchFamily="34" charset="0"/>
              <a:ea typeface="+mn-ea"/>
              <a:cs typeface="Arial"/>
              <a:sym typeface="Arial"/>
            </a:endParaRPr>
          </a:p>
        </p:txBody>
      </p:sp>
      <p:sp>
        <p:nvSpPr>
          <p:cNvPr id="42" name="TextBox 41">
            <a:extLst>
              <a:ext uri="{FF2B5EF4-FFF2-40B4-BE49-F238E27FC236}">
                <a16:creationId xmlns:a16="http://schemas.microsoft.com/office/drawing/2014/main" id="{38569752-C63D-4DB4-9764-16219B950985}"/>
              </a:ext>
            </a:extLst>
          </p:cNvPr>
          <p:cNvSpPr txBox="1"/>
          <p:nvPr/>
        </p:nvSpPr>
        <p:spPr>
          <a:xfrm>
            <a:off x="5942944" y="4492292"/>
            <a:ext cx="7681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Arial"/>
                <a:sym typeface="Arial"/>
              </a:rPr>
              <a:t>D</a:t>
            </a:r>
            <a:endParaRPr kumimoji="0" lang="vi-VN" sz="6000" b="0" i="0" u="none" strike="noStrike" kern="1200" cap="none" spc="0" normalizeH="0" baseline="0" noProof="0">
              <a:ln>
                <a:noFill/>
              </a:ln>
              <a:solidFill>
                <a:srgbClr val="FFF0DE">
                  <a:lumMod val="75000"/>
                </a:srgbClr>
              </a:solidFill>
              <a:effectLst/>
              <a:uLnTx/>
              <a:uFillTx/>
              <a:latin typeface="#9Slide03 AllRoundGothic" panose="020B0703020202020104" pitchFamily="34" charset="0"/>
              <a:ea typeface="+mn-ea"/>
              <a:cs typeface="Arial"/>
              <a:sym typeface="Arial"/>
            </a:endParaRPr>
          </a:p>
        </p:txBody>
      </p:sp>
      <p:grpSp>
        <p:nvGrpSpPr>
          <p:cNvPr id="43" name="Google Shape;10444;p91">
            <a:extLst>
              <a:ext uri="{FF2B5EF4-FFF2-40B4-BE49-F238E27FC236}">
                <a16:creationId xmlns:a16="http://schemas.microsoft.com/office/drawing/2014/main" id="{F35A10DF-6623-46B5-9EBE-EB0FCE13DC82}"/>
              </a:ext>
            </a:extLst>
          </p:cNvPr>
          <p:cNvGrpSpPr/>
          <p:nvPr/>
        </p:nvGrpSpPr>
        <p:grpSpPr>
          <a:xfrm>
            <a:off x="2832596" y="2658204"/>
            <a:ext cx="1099607" cy="1066984"/>
            <a:chOff x="3299850" y="238575"/>
            <a:chExt cx="427725" cy="482225"/>
          </a:xfrm>
          <a:solidFill>
            <a:srgbClr val="0070C0"/>
          </a:solidFill>
        </p:grpSpPr>
        <p:sp>
          <p:nvSpPr>
            <p:cNvPr id="44" name="Google Shape;10445;p91">
              <a:extLst>
                <a:ext uri="{FF2B5EF4-FFF2-40B4-BE49-F238E27FC236}">
                  <a16:creationId xmlns:a16="http://schemas.microsoft.com/office/drawing/2014/main" id="{9A148F30-A6A9-45A1-9A0A-A07AA9A471C7}"/>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45" name="Google Shape;10446;p91">
              <a:extLst>
                <a:ext uri="{FF2B5EF4-FFF2-40B4-BE49-F238E27FC236}">
                  <a16:creationId xmlns:a16="http://schemas.microsoft.com/office/drawing/2014/main" id="{C7701909-9CAA-4691-835A-2E1292D58103}"/>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46" name="Google Shape;10447;p91">
              <a:extLst>
                <a:ext uri="{FF2B5EF4-FFF2-40B4-BE49-F238E27FC236}">
                  <a16:creationId xmlns:a16="http://schemas.microsoft.com/office/drawing/2014/main" id="{2DCEFCF8-013C-4ADC-A8CE-17983954D7EC}"/>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47" name="Google Shape;10448;p91">
              <a:extLst>
                <a:ext uri="{FF2B5EF4-FFF2-40B4-BE49-F238E27FC236}">
                  <a16:creationId xmlns:a16="http://schemas.microsoft.com/office/drawing/2014/main" id="{386A5ADF-BFAA-4FC5-BD25-A0FD33655787}"/>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48" name="Google Shape;10449;p91">
              <a:extLst>
                <a:ext uri="{FF2B5EF4-FFF2-40B4-BE49-F238E27FC236}">
                  <a16:creationId xmlns:a16="http://schemas.microsoft.com/office/drawing/2014/main" id="{74481244-D9D7-401D-BB63-A72C658316B6}"/>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grpSp>
      <p:graphicFrame>
        <p:nvGraphicFramePr>
          <p:cNvPr id="5" name="Đối tượng 4">
            <a:extLst>
              <a:ext uri="{FF2B5EF4-FFF2-40B4-BE49-F238E27FC236}">
                <a16:creationId xmlns:a16="http://schemas.microsoft.com/office/drawing/2014/main" id="{861D9CEA-F3F8-910E-A70C-C146CF75BF17}"/>
              </a:ext>
            </a:extLst>
          </p:cNvPr>
          <p:cNvGraphicFramePr>
            <a:graphicFrameLocks noChangeAspect="1"/>
          </p:cNvGraphicFramePr>
          <p:nvPr>
            <p:extLst>
              <p:ext uri="{D42A27DB-BD31-4B8C-83A1-F6EECF244321}">
                <p14:modId xmlns:p14="http://schemas.microsoft.com/office/powerpoint/2010/main" val="553233113"/>
              </p:ext>
            </p:extLst>
          </p:nvPr>
        </p:nvGraphicFramePr>
        <p:xfrm>
          <a:off x="9027144" y="514868"/>
          <a:ext cx="2062197" cy="832250"/>
        </p:xfrm>
        <a:graphic>
          <a:graphicData uri="http://schemas.openxmlformats.org/presentationml/2006/ole">
            <mc:AlternateContent xmlns:mc="http://schemas.openxmlformats.org/markup-compatibility/2006">
              <mc:Choice xmlns:v="urn:schemas-microsoft-com:vml" Requires="v">
                <p:oleObj name="Equation" r:id="rId3" imgW="965160" imgH="393480" progId="Equation.DSMT4">
                  <p:embed/>
                </p:oleObj>
              </mc:Choice>
              <mc:Fallback>
                <p:oleObj name="Equation" r:id="rId3" imgW="965160" imgH="393480" progId="Equation.DSMT4">
                  <p:embed/>
                  <p:pic>
                    <p:nvPicPr>
                      <p:cNvPr id="0" name=""/>
                      <p:cNvPicPr/>
                      <p:nvPr/>
                    </p:nvPicPr>
                    <p:blipFill>
                      <a:blip r:embed="rId4"/>
                      <a:stretch>
                        <a:fillRect/>
                      </a:stretch>
                    </p:blipFill>
                    <p:spPr>
                      <a:xfrm>
                        <a:off x="9027144" y="514868"/>
                        <a:ext cx="2062197" cy="832250"/>
                      </a:xfrm>
                      <a:prstGeom prst="rect">
                        <a:avLst/>
                      </a:prstGeom>
                    </p:spPr>
                  </p:pic>
                </p:oleObj>
              </mc:Fallback>
            </mc:AlternateContent>
          </a:graphicData>
        </a:graphic>
      </p:graphicFrame>
      <p:graphicFrame>
        <p:nvGraphicFramePr>
          <p:cNvPr id="6" name="Đối tượng 5">
            <a:extLst>
              <a:ext uri="{FF2B5EF4-FFF2-40B4-BE49-F238E27FC236}">
                <a16:creationId xmlns:a16="http://schemas.microsoft.com/office/drawing/2014/main" id="{DB639891-BF59-8390-775A-3130B3FB23A7}"/>
              </a:ext>
            </a:extLst>
          </p:cNvPr>
          <p:cNvGraphicFramePr>
            <a:graphicFrameLocks noChangeAspect="1"/>
          </p:cNvGraphicFramePr>
          <p:nvPr>
            <p:extLst>
              <p:ext uri="{D42A27DB-BD31-4B8C-83A1-F6EECF244321}">
                <p14:modId xmlns:p14="http://schemas.microsoft.com/office/powerpoint/2010/main" val="1545302732"/>
              </p:ext>
            </p:extLst>
          </p:nvPr>
        </p:nvGraphicFramePr>
        <p:xfrm>
          <a:off x="7755166" y="4085147"/>
          <a:ext cx="1183844" cy="508911"/>
        </p:xfrm>
        <a:graphic>
          <a:graphicData uri="http://schemas.openxmlformats.org/presentationml/2006/ole">
            <mc:AlternateContent xmlns:mc="http://schemas.openxmlformats.org/markup-compatibility/2006">
              <mc:Choice xmlns:v="urn:schemas-microsoft-com:vml" Requires="v">
                <p:oleObj name="Equation" r:id="rId5" imgW="253800" imgH="203040" progId="Equation.DSMT4">
                  <p:embed/>
                </p:oleObj>
              </mc:Choice>
              <mc:Fallback>
                <p:oleObj name="Equation" r:id="rId5" imgW="253800" imgH="203040" progId="Equation.DSMT4">
                  <p:embed/>
                  <p:pic>
                    <p:nvPicPr>
                      <p:cNvPr id="0" name=""/>
                      <p:cNvPicPr/>
                      <p:nvPr/>
                    </p:nvPicPr>
                    <p:blipFill>
                      <a:blip r:embed="rId6"/>
                      <a:stretch>
                        <a:fillRect/>
                      </a:stretch>
                    </p:blipFill>
                    <p:spPr>
                      <a:xfrm>
                        <a:off x="7755166" y="4085147"/>
                        <a:ext cx="1183844" cy="508911"/>
                      </a:xfrm>
                      <a:prstGeom prst="rect">
                        <a:avLst/>
                      </a:prstGeom>
                    </p:spPr>
                  </p:pic>
                </p:oleObj>
              </mc:Fallback>
            </mc:AlternateContent>
          </a:graphicData>
        </a:graphic>
      </p:graphicFrame>
      <p:graphicFrame>
        <p:nvGraphicFramePr>
          <p:cNvPr id="7" name="Đối tượng 6">
            <a:extLst>
              <a:ext uri="{FF2B5EF4-FFF2-40B4-BE49-F238E27FC236}">
                <a16:creationId xmlns:a16="http://schemas.microsoft.com/office/drawing/2014/main" id="{D4D74AEC-4CE6-EC97-7053-136DAEC5F2BD}"/>
              </a:ext>
            </a:extLst>
          </p:cNvPr>
          <p:cNvGraphicFramePr>
            <a:graphicFrameLocks noChangeAspect="1"/>
          </p:cNvGraphicFramePr>
          <p:nvPr>
            <p:extLst>
              <p:ext uri="{D42A27DB-BD31-4B8C-83A1-F6EECF244321}">
                <p14:modId xmlns:p14="http://schemas.microsoft.com/office/powerpoint/2010/main" val="2946690819"/>
              </p:ext>
            </p:extLst>
          </p:nvPr>
        </p:nvGraphicFramePr>
        <p:xfrm>
          <a:off x="7832863" y="1947949"/>
          <a:ext cx="933742" cy="538252"/>
        </p:xfrm>
        <a:graphic>
          <a:graphicData uri="http://schemas.openxmlformats.org/presentationml/2006/ole">
            <mc:AlternateContent xmlns:mc="http://schemas.openxmlformats.org/markup-compatibility/2006">
              <mc:Choice xmlns:v="urn:schemas-microsoft-com:vml" Requires="v">
                <p:oleObj name="Equation" r:id="rId7" imgW="237939" imgH="209473" progId="Equation.DSMT4">
                  <p:embed/>
                </p:oleObj>
              </mc:Choice>
              <mc:Fallback>
                <p:oleObj name="Equation" r:id="rId7" imgW="237939" imgH="209473" progId="Equation.DSMT4">
                  <p:embed/>
                  <p:pic>
                    <p:nvPicPr>
                      <p:cNvPr id="0" name=""/>
                      <p:cNvPicPr/>
                      <p:nvPr/>
                    </p:nvPicPr>
                    <p:blipFill>
                      <a:blip r:embed="rId8"/>
                      <a:stretch>
                        <a:fillRect/>
                      </a:stretch>
                    </p:blipFill>
                    <p:spPr>
                      <a:xfrm>
                        <a:off x="7832863" y="1947949"/>
                        <a:ext cx="933742" cy="538252"/>
                      </a:xfrm>
                      <a:prstGeom prst="rect">
                        <a:avLst/>
                      </a:prstGeom>
                    </p:spPr>
                  </p:pic>
                </p:oleObj>
              </mc:Fallback>
            </mc:AlternateContent>
          </a:graphicData>
        </a:graphic>
      </p:graphicFrame>
      <p:graphicFrame>
        <p:nvGraphicFramePr>
          <p:cNvPr id="8" name="Đối tượng 7">
            <a:extLst>
              <a:ext uri="{FF2B5EF4-FFF2-40B4-BE49-F238E27FC236}">
                <a16:creationId xmlns:a16="http://schemas.microsoft.com/office/drawing/2014/main" id="{1608448E-4717-DD1B-B731-2236ED495AA6}"/>
              </a:ext>
            </a:extLst>
          </p:cNvPr>
          <p:cNvGraphicFramePr>
            <a:graphicFrameLocks noChangeAspect="1"/>
          </p:cNvGraphicFramePr>
          <p:nvPr>
            <p:extLst>
              <p:ext uri="{D42A27DB-BD31-4B8C-83A1-F6EECF244321}">
                <p14:modId xmlns:p14="http://schemas.microsoft.com/office/powerpoint/2010/main" val="247140094"/>
              </p:ext>
            </p:extLst>
          </p:nvPr>
        </p:nvGraphicFramePr>
        <p:xfrm>
          <a:off x="2445731" y="4085147"/>
          <a:ext cx="896585" cy="538252"/>
        </p:xfrm>
        <a:graphic>
          <a:graphicData uri="http://schemas.openxmlformats.org/presentationml/2006/ole">
            <mc:AlternateContent xmlns:mc="http://schemas.openxmlformats.org/markup-compatibility/2006">
              <mc:Choice xmlns:v="urn:schemas-microsoft-com:vml" Requires="v">
                <p:oleObj name="Equation" r:id="rId9" imgW="237939" imgH="209473" progId="Equation.DSMT4">
                  <p:embed/>
                </p:oleObj>
              </mc:Choice>
              <mc:Fallback>
                <p:oleObj name="Equation" r:id="rId9" imgW="237939" imgH="209473" progId="Equation.DSMT4">
                  <p:embed/>
                  <p:pic>
                    <p:nvPicPr>
                      <p:cNvPr id="0" name=""/>
                      <p:cNvPicPr/>
                      <p:nvPr/>
                    </p:nvPicPr>
                    <p:blipFill>
                      <a:blip r:embed="rId10"/>
                      <a:stretch>
                        <a:fillRect/>
                      </a:stretch>
                    </p:blipFill>
                    <p:spPr>
                      <a:xfrm>
                        <a:off x="2445731" y="4085147"/>
                        <a:ext cx="896585" cy="538252"/>
                      </a:xfrm>
                      <a:prstGeom prst="rect">
                        <a:avLst/>
                      </a:prstGeom>
                    </p:spPr>
                  </p:pic>
                </p:oleObj>
              </mc:Fallback>
            </mc:AlternateContent>
          </a:graphicData>
        </a:graphic>
      </p:graphicFrame>
      <p:graphicFrame>
        <p:nvGraphicFramePr>
          <p:cNvPr id="9" name="Đối tượng 8">
            <a:extLst>
              <a:ext uri="{FF2B5EF4-FFF2-40B4-BE49-F238E27FC236}">
                <a16:creationId xmlns:a16="http://schemas.microsoft.com/office/drawing/2014/main" id="{5BFECD5D-7C82-9779-7750-0A5DAA3C94AB}"/>
              </a:ext>
            </a:extLst>
          </p:cNvPr>
          <p:cNvGraphicFramePr>
            <a:graphicFrameLocks noChangeAspect="1"/>
          </p:cNvGraphicFramePr>
          <p:nvPr>
            <p:extLst>
              <p:ext uri="{D42A27DB-BD31-4B8C-83A1-F6EECF244321}">
                <p14:modId xmlns:p14="http://schemas.microsoft.com/office/powerpoint/2010/main" val="4008924059"/>
              </p:ext>
            </p:extLst>
          </p:nvPr>
        </p:nvGraphicFramePr>
        <p:xfrm>
          <a:off x="2554770" y="1890195"/>
          <a:ext cx="708990" cy="543325"/>
        </p:xfrm>
        <a:graphic>
          <a:graphicData uri="http://schemas.openxmlformats.org/presentationml/2006/ole">
            <mc:AlternateContent xmlns:mc="http://schemas.openxmlformats.org/markup-compatibility/2006">
              <mc:Choice xmlns:v="urn:schemas-microsoft-com:vml" Requires="v">
                <p:oleObj name="Equation" r:id="rId11" imgW="257018" imgH="209473" progId="Equation.DSMT4">
                  <p:embed/>
                </p:oleObj>
              </mc:Choice>
              <mc:Fallback>
                <p:oleObj name="Equation" r:id="rId11" imgW="257018" imgH="209473" progId="Equation.DSMT4">
                  <p:embed/>
                  <p:pic>
                    <p:nvPicPr>
                      <p:cNvPr id="0" name=""/>
                      <p:cNvPicPr/>
                      <p:nvPr/>
                    </p:nvPicPr>
                    <p:blipFill>
                      <a:blip r:embed="rId12"/>
                      <a:stretch>
                        <a:fillRect/>
                      </a:stretch>
                    </p:blipFill>
                    <p:spPr>
                      <a:xfrm>
                        <a:off x="2554770" y="1890195"/>
                        <a:ext cx="708990" cy="543325"/>
                      </a:xfrm>
                      <a:prstGeom prst="rect">
                        <a:avLst/>
                      </a:prstGeom>
                    </p:spPr>
                  </p:pic>
                </p:oleObj>
              </mc:Fallback>
            </mc:AlternateContent>
          </a:graphicData>
        </a:graphic>
      </p:graphicFrame>
    </p:spTree>
    <p:extLst>
      <p:ext uri="{BB962C8B-B14F-4D97-AF65-F5344CB8AC3E}">
        <p14:creationId xmlns:p14="http://schemas.microsoft.com/office/powerpoint/2010/main" val="139565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46"/>
          <p:cNvSpPr/>
          <p:nvPr/>
        </p:nvSpPr>
        <p:spPr>
          <a:xfrm>
            <a:off x="6096000" y="3728343"/>
            <a:ext cx="50840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Arial"/>
              <a:sym typeface="Arial"/>
            </a:endParaRPr>
          </a:p>
        </p:txBody>
      </p:sp>
      <p:sp>
        <p:nvSpPr>
          <p:cNvPr id="674" name="Google Shape;674;p46"/>
          <p:cNvSpPr/>
          <p:nvPr/>
        </p:nvSpPr>
        <p:spPr>
          <a:xfrm>
            <a:off x="6096000" y="5158837"/>
            <a:ext cx="50840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Arial"/>
              <a:sym typeface="Arial"/>
            </a:endParaRPr>
          </a:p>
        </p:txBody>
      </p:sp>
      <p:sp>
        <p:nvSpPr>
          <p:cNvPr id="675" name="Google Shape;675;p46"/>
          <p:cNvSpPr/>
          <p:nvPr/>
        </p:nvSpPr>
        <p:spPr>
          <a:xfrm>
            <a:off x="891666" y="4459534"/>
            <a:ext cx="50856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Arial"/>
              <a:sym typeface="Arial"/>
            </a:endParaRPr>
          </a:p>
        </p:txBody>
      </p:sp>
      <p:sp>
        <p:nvSpPr>
          <p:cNvPr id="676" name="Google Shape;676;p46"/>
          <p:cNvSpPr/>
          <p:nvPr/>
        </p:nvSpPr>
        <p:spPr>
          <a:xfrm>
            <a:off x="891666" y="3030867"/>
            <a:ext cx="5085600" cy="1054400"/>
          </a:xfrm>
          <a:prstGeom prst="roundRect">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A2263"/>
              </a:solidFill>
              <a:effectLst/>
              <a:uLnTx/>
              <a:uFillTx/>
              <a:latin typeface="Arial"/>
              <a:ea typeface="+mn-ea"/>
              <a:cs typeface="Arial"/>
              <a:sym typeface="Arial"/>
            </a:endParaRPr>
          </a:p>
        </p:txBody>
      </p:sp>
      <p:sp>
        <p:nvSpPr>
          <p:cNvPr id="679" name="Google Shape;679;p46"/>
          <p:cNvSpPr txBox="1"/>
          <p:nvPr/>
        </p:nvSpPr>
        <p:spPr>
          <a:xfrm>
            <a:off x="1067684" y="3335901"/>
            <a:ext cx="4062431" cy="326400"/>
          </a:xfrm>
          <a:prstGeom prst="rect">
            <a:avLst/>
          </a:prstGeom>
          <a:noFill/>
          <a:ln>
            <a:noFill/>
          </a:ln>
        </p:spPr>
        <p:txBody>
          <a:bodyPr spcFirstLastPara="1" wrap="square" lIns="121900" tIns="121900" rIns="121900" bIns="121900" anchor="ctr" anchorCtr="0">
            <a:noAutofit/>
          </a:bodyPr>
          <a:lstStyle/>
          <a:p>
            <a:pPr lvl="0" defTabSz="1219170">
              <a:defRPr/>
            </a:pPr>
            <a:endParaRPr kumimoji="0" lang="ar-AE" sz="3600" b="1" i="0" u="none" strike="noStrike" kern="0" cap="none" spc="0" normalizeH="0" baseline="0" noProof="0" dirty="0">
              <a:ln>
                <a:noFill/>
              </a:ln>
              <a:solidFill>
                <a:srgbClr val="536E4C">
                  <a:lumMod val="75000"/>
                </a:srgbClr>
              </a:solidFill>
              <a:effectLst/>
              <a:uLnTx/>
              <a:uFillTx/>
              <a:latin typeface="Open Sans"/>
              <a:ea typeface="Open Sans"/>
              <a:cs typeface="Open Sans"/>
              <a:sym typeface="Open Sans"/>
            </a:endParaRPr>
          </a:p>
        </p:txBody>
      </p:sp>
      <p:sp>
        <p:nvSpPr>
          <p:cNvPr id="680" name="Google Shape;680;p46"/>
          <p:cNvSpPr txBox="1">
            <a:spLocks noGrp="1"/>
          </p:cNvSpPr>
          <p:nvPr>
            <p:ph type="title"/>
          </p:nvPr>
        </p:nvSpPr>
        <p:spPr>
          <a:xfrm>
            <a:off x="889600" y="1367633"/>
            <a:ext cx="9197375" cy="763600"/>
          </a:xfrm>
          <a:prstGeom prst="rect">
            <a:avLst/>
          </a:prstGeom>
        </p:spPr>
        <p:txBody>
          <a:bodyPr spcFirstLastPara="1" wrap="square" lIns="121900" tIns="121900" rIns="121900" bIns="121900" anchor="ctr" anchorCtr="0">
            <a:noAutofit/>
          </a:bodyPr>
          <a:lstStyle/>
          <a:p>
            <a:r>
              <a:rPr lang="en-US" sz="3000" dirty="0" err="1"/>
              <a:t>Câu</a:t>
            </a:r>
            <a:r>
              <a:rPr lang="en-US" sz="3000" dirty="0"/>
              <a:t> 4 :</a:t>
            </a:r>
            <a:r>
              <a:rPr lang="en-US" sz="3000" dirty="0" err="1">
                <a:effectLst/>
                <a:latin typeface="Times New Roman" panose="02020603050405020304" pitchFamily="18" charset="0"/>
                <a:ea typeface="宋体" panose="02010600030101010101" pitchFamily="2" charset="-122"/>
              </a:rPr>
              <a:t>Kết</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quả</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rút</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gọn</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của</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phân</a:t>
            </a:r>
            <a:r>
              <a:rPr lang="en-US" sz="3000" dirty="0">
                <a:effectLst/>
                <a:latin typeface="Times New Roman" panose="02020603050405020304" pitchFamily="18" charset="0"/>
                <a:ea typeface="宋体" panose="02010600030101010101" pitchFamily="2" charset="-122"/>
              </a:rPr>
              <a:t> </a:t>
            </a:r>
            <a:r>
              <a:rPr lang="en-US" sz="3000" dirty="0" err="1">
                <a:effectLst/>
                <a:latin typeface="Times New Roman" panose="02020603050405020304" pitchFamily="18" charset="0"/>
                <a:ea typeface="宋体" panose="02010600030101010101" pitchFamily="2" charset="-122"/>
              </a:rPr>
              <a:t>thức</a:t>
            </a:r>
            <a:r>
              <a:rPr lang="en-US" sz="3000" dirty="0">
                <a:effectLst/>
                <a:latin typeface="Times New Roman" panose="02020603050405020304" pitchFamily="18" charset="0"/>
                <a:ea typeface="宋体" panose="02010600030101010101" pitchFamily="2" charset="-122"/>
              </a:rPr>
              <a:t> </a:t>
            </a:r>
            <a:endParaRPr lang="en-US" sz="3000" dirty="0"/>
          </a:p>
        </p:txBody>
      </p:sp>
      <p:sp>
        <p:nvSpPr>
          <p:cNvPr id="681" name="Google Shape;681;p46"/>
          <p:cNvSpPr/>
          <p:nvPr/>
        </p:nvSpPr>
        <p:spPr>
          <a:xfrm>
            <a:off x="5095084" y="2989769"/>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A</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82" name="Google Shape;682;p46"/>
          <p:cNvSpPr/>
          <p:nvPr/>
        </p:nvSpPr>
        <p:spPr>
          <a:xfrm>
            <a:off x="5831684" y="3687269"/>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B</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83" name="Google Shape;683;p46"/>
          <p:cNvSpPr/>
          <p:nvPr/>
        </p:nvSpPr>
        <p:spPr>
          <a:xfrm>
            <a:off x="5095084" y="4418469"/>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C</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84" name="Google Shape;684;p46"/>
          <p:cNvSpPr/>
          <p:nvPr/>
        </p:nvSpPr>
        <p:spPr>
          <a:xfrm>
            <a:off x="5831684" y="5128061"/>
            <a:ext cx="1146632" cy="1136572"/>
          </a:xfrm>
          <a:custGeom>
            <a:avLst/>
            <a:gdLst/>
            <a:ahLst/>
            <a:cxnLst/>
            <a:rect l="l" t="t" r="r" b="b"/>
            <a:pathLst>
              <a:path w="29063" h="28808" extrusionOk="0">
                <a:moveTo>
                  <a:pt x="14533" y="1"/>
                </a:moveTo>
                <a:cubicBezTo>
                  <a:pt x="14197" y="1"/>
                  <a:pt x="13862" y="130"/>
                  <a:pt x="13610" y="389"/>
                </a:cubicBezTo>
                <a:lnTo>
                  <a:pt x="518" y="13467"/>
                </a:lnTo>
                <a:cubicBezTo>
                  <a:pt x="1" y="13985"/>
                  <a:pt x="1" y="14820"/>
                  <a:pt x="518" y="15338"/>
                </a:cubicBezTo>
                <a:lnTo>
                  <a:pt x="13610" y="28429"/>
                </a:lnTo>
                <a:cubicBezTo>
                  <a:pt x="13862" y="28681"/>
                  <a:pt x="14197" y="28807"/>
                  <a:pt x="14533" y="28807"/>
                </a:cubicBezTo>
                <a:cubicBezTo>
                  <a:pt x="14870" y="28807"/>
                  <a:pt x="15208" y="28681"/>
                  <a:pt x="15467" y="28429"/>
                </a:cubicBezTo>
                <a:lnTo>
                  <a:pt x="28559" y="15338"/>
                </a:lnTo>
                <a:cubicBezTo>
                  <a:pt x="29063" y="14820"/>
                  <a:pt x="29063" y="13985"/>
                  <a:pt x="28559" y="13467"/>
                </a:cubicBezTo>
                <a:lnTo>
                  <a:pt x="15467" y="389"/>
                </a:lnTo>
                <a:cubicBezTo>
                  <a:pt x="15208" y="130"/>
                  <a:pt x="14870" y="1"/>
                  <a:pt x="1453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rPr>
              <a:t>D</a:t>
            </a:r>
            <a:endParaRPr kumimoji="0" sz="2933" b="0" i="0" u="none" strike="noStrike" kern="1200" cap="none" spc="0" normalizeH="0" baseline="0" noProof="0">
              <a:ln>
                <a:noFill/>
              </a:ln>
              <a:solidFill>
                <a:srgbClr val="FFF0DE"/>
              </a:solidFill>
              <a:effectLst/>
              <a:uLnTx/>
              <a:uFillTx/>
              <a:latin typeface="Open Sans ExtraBold"/>
              <a:ea typeface="Open Sans ExtraBold"/>
              <a:cs typeface="Open Sans ExtraBold"/>
              <a:sym typeface="Open Sans ExtraBold"/>
            </a:endParaRPr>
          </a:p>
        </p:txBody>
      </p:sp>
      <p:sp>
        <p:nvSpPr>
          <p:cNvPr id="690" name="Google Shape;690;p46"/>
          <p:cNvSpPr txBox="1"/>
          <p:nvPr/>
        </p:nvSpPr>
        <p:spPr>
          <a:xfrm>
            <a:off x="6942569" y="4030327"/>
            <a:ext cx="4062400" cy="329200"/>
          </a:xfrm>
          <a:prstGeom prst="rect">
            <a:avLst/>
          </a:prstGeom>
          <a:noFill/>
          <a:ln>
            <a:noFill/>
          </a:ln>
        </p:spPr>
        <p:txBody>
          <a:bodyPr spcFirstLastPara="1" wrap="square" lIns="121900" tIns="121900" rIns="121900" bIns="121900" anchor="ctr" anchorCtr="0">
            <a:noAutofit/>
          </a:bodyPr>
          <a:lstStyle/>
          <a:p>
            <a:pPr lvl="0" defTabSz="1219170">
              <a:defRPr/>
            </a:pPr>
            <a:endParaRPr lang="ar-AE" sz="3600" b="1" dirty="0">
              <a:solidFill>
                <a:srgbClr val="536E4C">
                  <a:lumMod val="75000"/>
                </a:srgbClr>
              </a:solidFill>
              <a:latin typeface="Open Sans"/>
              <a:ea typeface="Open Sans"/>
              <a:cs typeface="Open Sans"/>
              <a:sym typeface="Open Sans"/>
            </a:endParaRPr>
          </a:p>
        </p:txBody>
      </p:sp>
      <p:sp>
        <p:nvSpPr>
          <p:cNvPr id="693" name="Google Shape;693;p46"/>
          <p:cNvSpPr txBox="1"/>
          <p:nvPr/>
        </p:nvSpPr>
        <p:spPr>
          <a:xfrm>
            <a:off x="1067684" y="4765692"/>
            <a:ext cx="4062400" cy="329200"/>
          </a:xfrm>
          <a:prstGeom prst="rect">
            <a:avLst/>
          </a:prstGeom>
          <a:noFill/>
          <a:ln>
            <a:noFill/>
          </a:ln>
        </p:spPr>
        <p:txBody>
          <a:bodyPr spcFirstLastPara="1" wrap="square" lIns="121900" tIns="121900" rIns="121900" bIns="121900" anchor="ctr" anchorCtr="0">
            <a:noAutofit/>
          </a:bodyPr>
          <a:lstStyle/>
          <a:p>
            <a:pPr defTabSz="1219170">
              <a:defRPr/>
            </a:pPr>
            <a:endParaRPr lang="ar-AE" sz="3600" b="1" dirty="0">
              <a:solidFill>
                <a:srgbClr val="536E4C">
                  <a:lumMod val="75000"/>
                </a:srgbClr>
              </a:solidFill>
              <a:latin typeface="Open Sans"/>
              <a:ea typeface="Open Sans"/>
              <a:cs typeface="Open Sans"/>
              <a:sym typeface="Open Sans"/>
            </a:endParaRPr>
          </a:p>
        </p:txBody>
      </p:sp>
      <p:grpSp>
        <p:nvGrpSpPr>
          <p:cNvPr id="23" name="Google Shape;10444;p91">
            <a:extLst>
              <a:ext uri="{FF2B5EF4-FFF2-40B4-BE49-F238E27FC236}">
                <a16:creationId xmlns:a16="http://schemas.microsoft.com/office/drawing/2014/main" id="{FC785DC1-A15A-4C0B-9FDB-A1F76E9CCB8C}"/>
              </a:ext>
            </a:extLst>
          </p:cNvPr>
          <p:cNvGrpSpPr/>
          <p:nvPr/>
        </p:nvGrpSpPr>
        <p:grpSpPr>
          <a:xfrm>
            <a:off x="10781246" y="3100269"/>
            <a:ext cx="1099607" cy="1066984"/>
            <a:chOff x="3299850" y="238575"/>
            <a:chExt cx="427725" cy="482225"/>
          </a:xfrm>
          <a:solidFill>
            <a:srgbClr val="0070C0"/>
          </a:solidFill>
        </p:grpSpPr>
        <p:sp>
          <p:nvSpPr>
            <p:cNvPr id="24" name="Google Shape;10445;p91">
              <a:extLst>
                <a:ext uri="{FF2B5EF4-FFF2-40B4-BE49-F238E27FC236}">
                  <a16:creationId xmlns:a16="http://schemas.microsoft.com/office/drawing/2014/main" id="{D1FDFC11-0636-4A38-8E31-8344C5702746}"/>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25" name="Google Shape;10446;p91">
              <a:extLst>
                <a:ext uri="{FF2B5EF4-FFF2-40B4-BE49-F238E27FC236}">
                  <a16:creationId xmlns:a16="http://schemas.microsoft.com/office/drawing/2014/main" id="{5516EA49-3CE4-4C57-84DB-35ED16E919FE}"/>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26" name="Google Shape;10447;p91">
              <a:extLst>
                <a:ext uri="{FF2B5EF4-FFF2-40B4-BE49-F238E27FC236}">
                  <a16:creationId xmlns:a16="http://schemas.microsoft.com/office/drawing/2014/main" id="{D3FB8006-3672-4627-AA61-64AF9BC6A53C}"/>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27" name="Google Shape;10448;p91">
              <a:extLst>
                <a:ext uri="{FF2B5EF4-FFF2-40B4-BE49-F238E27FC236}">
                  <a16:creationId xmlns:a16="http://schemas.microsoft.com/office/drawing/2014/main" id="{4444F224-76D8-464A-A97E-C2A558489211}"/>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sp>
          <p:nvSpPr>
            <p:cNvPr id="28" name="Google Shape;10449;p91">
              <a:extLst>
                <a:ext uri="{FF2B5EF4-FFF2-40B4-BE49-F238E27FC236}">
                  <a16:creationId xmlns:a16="http://schemas.microsoft.com/office/drawing/2014/main" id="{B36665ED-7B04-4B94-A82A-47823B9E833D}"/>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435D74"/>
                </a:solidFill>
                <a:effectLst/>
                <a:uLnTx/>
                <a:uFillTx/>
                <a:latin typeface="Arial"/>
                <a:ea typeface="+mn-ea"/>
                <a:cs typeface="Arial"/>
                <a:sym typeface="Arial"/>
              </a:endParaRPr>
            </a:p>
          </p:txBody>
        </p:sp>
      </p:grpSp>
      <p:graphicFrame>
        <p:nvGraphicFramePr>
          <p:cNvPr id="3" name="Đối tượng 2">
            <a:extLst>
              <a:ext uri="{FF2B5EF4-FFF2-40B4-BE49-F238E27FC236}">
                <a16:creationId xmlns:a16="http://schemas.microsoft.com/office/drawing/2014/main" id="{1695B3B1-B2AD-7DB7-D351-31D394BFF442}"/>
              </a:ext>
            </a:extLst>
          </p:cNvPr>
          <p:cNvGraphicFramePr>
            <a:graphicFrameLocks noChangeAspect="1"/>
          </p:cNvGraphicFramePr>
          <p:nvPr>
            <p:extLst>
              <p:ext uri="{D42A27DB-BD31-4B8C-83A1-F6EECF244321}">
                <p14:modId xmlns:p14="http://schemas.microsoft.com/office/powerpoint/2010/main" val="364777599"/>
              </p:ext>
            </p:extLst>
          </p:nvPr>
        </p:nvGraphicFramePr>
        <p:xfrm>
          <a:off x="8376555" y="1138245"/>
          <a:ext cx="1774825" cy="1069976"/>
        </p:xfrm>
        <a:graphic>
          <a:graphicData uri="http://schemas.openxmlformats.org/presentationml/2006/ole">
            <mc:AlternateContent xmlns:mc="http://schemas.openxmlformats.org/markup-compatibility/2006">
              <mc:Choice xmlns:v="urn:schemas-microsoft-com:vml" Requires="v">
                <p:oleObj name="Equation" r:id="rId3" imgW="863280" imgH="444240" progId="Equation.DSMT4">
                  <p:embed/>
                </p:oleObj>
              </mc:Choice>
              <mc:Fallback>
                <p:oleObj name="Equation" r:id="rId3" imgW="863280" imgH="444240" progId="Equation.DSMT4">
                  <p:embed/>
                  <p:pic>
                    <p:nvPicPr>
                      <p:cNvPr id="0" name=""/>
                      <p:cNvPicPr/>
                      <p:nvPr/>
                    </p:nvPicPr>
                    <p:blipFill>
                      <a:blip r:embed="rId4"/>
                      <a:stretch>
                        <a:fillRect/>
                      </a:stretch>
                    </p:blipFill>
                    <p:spPr>
                      <a:xfrm>
                        <a:off x="8376555" y="1138245"/>
                        <a:ext cx="1774825" cy="1069976"/>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CF347A43-CF6D-054D-AD7D-6F05BE799165}"/>
              </a:ext>
            </a:extLst>
          </p:cNvPr>
          <p:cNvGraphicFramePr>
            <a:graphicFrameLocks noChangeAspect="1"/>
          </p:cNvGraphicFramePr>
          <p:nvPr>
            <p:extLst>
              <p:ext uri="{D42A27DB-BD31-4B8C-83A1-F6EECF244321}">
                <p14:modId xmlns:p14="http://schemas.microsoft.com/office/powerpoint/2010/main" val="1666398677"/>
              </p:ext>
            </p:extLst>
          </p:nvPr>
        </p:nvGraphicFramePr>
        <p:xfrm>
          <a:off x="7629491" y="3755812"/>
          <a:ext cx="1464325" cy="999461"/>
        </p:xfrm>
        <a:graphic>
          <a:graphicData uri="http://schemas.openxmlformats.org/presentationml/2006/ole">
            <mc:AlternateContent xmlns:mc="http://schemas.openxmlformats.org/markup-compatibility/2006">
              <mc:Choice xmlns:v="urn:schemas-microsoft-com:vml" Requires="v">
                <p:oleObj name="Equation" r:id="rId5" imgW="542833" imgH="399870" progId="Equation.DSMT4">
                  <p:embed/>
                </p:oleObj>
              </mc:Choice>
              <mc:Fallback>
                <p:oleObj name="Equation" r:id="rId5" imgW="542833" imgH="399870" progId="Equation.DSMT4">
                  <p:embed/>
                  <p:pic>
                    <p:nvPicPr>
                      <p:cNvPr id="0" name=""/>
                      <p:cNvPicPr/>
                      <p:nvPr/>
                    </p:nvPicPr>
                    <p:blipFill>
                      <a:blip r:embed="rId6"/>
                      <a:stretch>
                        <a:fillRect/>
                      </a:stretch>
                    </p:blipFill>
                    <p:spPr>
                      <a:xfrm>
                        <a:off x="7629491" y="3755812"/>
                        <a:ext cx="1464325" cy="999461"/>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4D4EAA31-5B67-37CA-1CB7-ADC26E9D1555}"/>
              </a:ext>
            </a:extLst>
          </p:cNvPr>
          <p:cNvGraphicFramePr>
            <a:graphicFrameLocks noChangeAspect="1"/>
          </p:cNvGraphicFramePr>
          <p:nvPr>
            <p:extLst>
              <p:ext uri="{D42A27DB-BD31-4B8C-83A1-F6EECF244321}">
                <p14:modId xmlns:p14="http://schemas.microsoft.com/office/powerpoint/2010/main" val="2298236471"/>
              </p:ext>
            </p:extLst>
          </p:nvPr>
        </p:nvGraphicFramePr>
        <p:xfrm>
          <a:off x="2470673" y="3100269"/>
          <a:ext cx="1513582" cy="879077"/>
        </p:xfrm>
        <a:graphic>
          <a:graphicData uri="http://schemas.openxmlformats.org/presentationml/2006/ole">
            <mc:AlternateContent xmlns:mc="http://schemas.openxmlformats.org/markup-compatibility/2006">
              <mc:Choice xmlns:v="urn:schemas-microsoft-com:vml" Requires="v">
                <p:oleObj name="Equation" r:id="rId7" imgW="542833" imgH="399870" progId="Equation.DSMT4">
                  <p:embed/>
                </p:oleObj>
              </mc:Choice>
              <mc:Fallback>
                <p:oleObj name="Equation" r:id="rId7" imgW="542833" imgH="399870" progId="Equation.DSMT4">
                  <p:embed/>
                  <p:pic>
                    <p:nvPicPr>
                      <p:cNvPr id="0" name=""/>
                      <p:cNvPicPr/>
                      <p:nvPr/>
                    </p:nvPicPr>
                    <p:blipFill>
                      <a:blip r:embed="rId8"/>
                      <a:stretch>
                        <a:fillRect/>
                      </a:stretch>
                    </p:blipFill>
                    <p:spPr>
                      <a:xfrm>
                        <a:off x="2470673" y="3100269"/>
                        <a:ext cx="1513582" cy="879077"/>
                      </a:xfrm>
                      <a:prstGeom prst="rect">
                        <a:avLst/>
                      </a:prstGeom>
                    </p:spPr>
                  </p:pic>
                </p:oleObj>
              </mc:Fallback>
            </mc:AlternateContent>
          </a:graphicData>
        </a:graphic>
      </p:graphicFrame>
      <p:graphicFrame>
        <p:nvGraphicFramePr>
          <p:cNvPr id="6" name="Đối tượng 5">
            <a:extLst>
              <a:ext uri="{FF2B5EF4-FFF2-40B4-BE49-F238E27FC236}">
                <a16:creationId xmlns:a16="http://schemas.microsoft.com/office/drawing/2014/main" id="{0A3A90E6-E5DD-B3E8-5BE8-83E9045F1543}"/>
              </a:ext>
            </a:extLst>
          </p:cNvPr>
          <p:cNvGraphicFramePr>
            <a:graphicFrameLocks noChangeAspect="1"/>
          </p:cNvGraphicFramePr>
          <p:nvPr>
            <p:extLst>
              <p:ext uri="{D42A27DB-BD31-4B8C-83A1-F6EECF244321}">
                <p14:modId xmlns:p14="http://schemas.microsoft.com/office/powerpoint/2010/main" val="1141222299"/>
              </p:ext>
            </p:extLst>
          </p:nvPr>
        </p:nvGraphicFramePr>
        <p:xfrm>
          <a:off x="2450450" y="4459534"/>
          <a:ext cx="1392859" cy="1027937"/>
        </p:xfrm>
        <a:graphic>
          <a:graphicData uri="http://schemas.openxmlformats.org/presentationml/2006/ole">
            <mc:AlternateContent xmlns:mc="http://schemas.openxmlformats.org/markup-compatibility/2006">
              <mc:Choice xmlns:v="urn:schemas-microsoft-com:vml" Requires="v">
                <p:oleObj name="Equation" r:id="rId9" imgW="600068" imgH="399870" progId="Equation.DSMT4">
                  <p:embed/>
                </p:oleObj>
              </mc:Choice>
              <mc:Fallback>
                <p:oleObj name="Equation" r:id="rId9" imgW="600068" imgH="399870" progId="Equation.DSMT4">
                  <p:embed/>
                  <p:pic>
                    <p:nvPicPr>
                      <p:cNvPr id="0" name=""/>
                      <p:cNvPicPr/>
                      <p:nvPr/>
                    </p:nvPicPr>
                    <p:blipFill>
                      <a:blip r:embed="rId10"/>
                      <a:stretch>
                        <a:fillRect/>
                      </a:stretch>
                    </p:blipFill>
                    <p:spPr>
                      <a:xfrm>
                        <a:off x="2450450" y="4459534"/>
                        <a:ext cx="1392859" cy="1027937"/>
                      </a:xfrm>
                      <a:prstGeom prst="rect">
                        <a:avLst/>
                      </a:prstGeom>
                    </p:spPr>
                  </p:pic>
                </p:oleObj>
              </mc:Fallback>
            </mc:AlternateContent>
          </a:graphicData>
        </a:graphic>
      </p:graphicFrame>
      <p:graphicFrame>
        <p:nvGraphicFramePr>
          <p:cNvPr id="7" name="Đối tượng 6">
            <a:extLst>
              <a:ext uri="{FF2B5EF4-FFF2-40B4-BE49-F238E27FC236}">
                <a16:creationId xmlns:a16="http://schemas.microsoft.com/office/drawing/2014/main" id="{5253365C-7C96-BC86-29AE-8479D7AFA204}"/>
              </a:ext>
            </a:extLst>
          </p:cNvPr>
          <p:cNvGraphicFramePr>
            <a:graphicFrameLocks noChangeAspect="1"/>
          </p:cNvGraphicFramePr>
          <p:nvPr>
            <p:extLst>
              <p:ext uri="{D42A27DB-BD31-4B8C-83A1-F6EECF244321}">
                <p14:modId xmlns:p14="http://schemas.microsoft.com/office/powerpoint/2010/main" val="2806470667"/>
              </p:ext>
            </p:extLst>
          </p:nvPr>
        </p:nvGraphicFramePr>
        <p:xfrm>
          <a:off x="7675786" y="5158837"/>
          <a:ext cx="1401539" cy="946688"/>
        </p:xfrm>
        <a:graphic>
          <a:graphicData uri="http://schemas.openxmlformats.org/presentationml/2006/ole">
            <mc:AlternateContent xmlns:mc="http://schemas.openxmlformats.org/markup-compatibility/2006">
              <mc:Choice xmlns:v="urn:schemas-microsoft-com:vml" Requires="v">
                <p:oleObj name="Equation" r:id="rId11" imgW="638225" imgH="399870" progId="Equation.DSMT4">
                  <p:embed/>
                </p:oleObj>
              </mc:Choice>
              <mc:Fallback>
                <p:oleObj name="Equation" r:id="rId11" imgW="638225" imgH="399870" progId="Equation.DSMT4">
                  <p:embed/>
                  <p:pic>
                    <p:nvPicPr>
                      <p:cNvPr id="0" name=""/>
                      <p:cNvPicPr/>
                      <p:nvPr/>
                    </p:nvPicPr>
                    <p:blipFill>
                      <a:blip r:embed="rId12"/>
                      <a:stretch>
                        <a:fillRect/>
                      </a:stretch>
                    </p:blipFill>
                    <p:spPr>
                      <a:xfrm>
                        <a:off x="7675786" y="5158837"/>
                        <a:ext cx="1401539" cy="946688"/>
                      </a:xfrm>
                      <a:prstGeom prst="rect">
                        <a:avLst/>
                      </a:prstGeom>
                    </p:spPr>
                  </p:pic>
                </p:oleObj>
              </mc:Fallback>
            </mc:AlternateContent>
          </a:graphicData>
        </a:graphic>
      </p:graphicFrame>
    </p:spTree>
    <p:extLst>
      <p:ext uri="{BB962C8B-B14F-4D97-AF65-F5344CB8AC3E}">
        <p14:creationId xmlns:p14="http://schemas.microsoft.com/office/powerpoint/2010/main" val="131296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FE906C-3FCB-4BAD-BE12-9664D7BF94BE}"/>
              </a:ext>
            </a:extLst>
          </p:cNvPr>
          <p:cNvSpPr txBox="1"/>
          <p:nvPr/>
        </p:nvSpPr>
        <p:spPr>
          <a:xfrm>
            <a:off x="1759525" y="1163782"/>
            <a:ext cx="8219362" cy="927177"/>
          </a:xfrm>
          <a:prstGeom prst="rect">
            <a:avLst/>
          </a:prstGeom>
          <a:noFill/>
        </p:spPr>
        <p:txBody>
          <a:bodyPr wrap="square" rtlCol="0">
            <a:spAutoFit/>
          </a:bodyPr>
          <a:lstStyle/>
          <a:p>
            <a:pPr>
              <a:lnSpc>
                <a:spcPct val="200000"/>
              </a:lnSpc>
            </a:pPr>
            <a:r>
              <a:rPr lang="en-US" sz="3200" b="1" dirty="0"/>
              <a:t>  </a:t>
            </a:r>
            <a:r>
              <a:rPr lang="en-US" sz="3200" b="1" dirty="0">
                <a:solidFill>
                  <a:srgbClr val="FF0000"/>
                </a:solidFill>
              </a:rPr>
              <a:t>LUYỆN TẬP CHUNG TRANG 13 ( TIẾT 1)</a:t>
            </a:r>
          </a:p>
        </p:txBody>
      </p:sp>
    </p:spTree>
    <p:extLst>
      <p:ext uri="{BB962C8B-B14F-4D97-AF65-F5344CB8AC3E}">
        <p14:creationId xmlns:p14="http://schemas.microsoft.com/office/powerpoint/2010/main" val="2772974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81D38F6-2E27-4B2E-9EDA-BACAA78C3A07}"/>
              </a:ext>
            </a:extLst>
          </p:cNvPr>
          <p:cNvGraphicFramePr/>
          <p:nvPr>
            <p:extLst>
              <p:ext uri="{D42A27DB-BD31-4B8C-83A1-F6EECF244321}">
                <p14:modId xmlns:p14="http://schemas.microsoft.com/office/powerpoint/2010/main" val="1141290816"/>
              </p:ext>
            </p:extLst>
          </p:nvPr>
        </p:nvGraphicFramePr>
        <p:xfrm>
          <a:off x="1274617" y="1079885"/>
          <a:ext cx="978592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4541FE2-10EB-450D-9D14-369EA18E323A}"/>
              </a:ext>
            </a:extLst>
          </p:cNvPr>
          <p:cNvSpPr txBox="1"/>
          <p:nvPr/>
        </p:nvSpPr>
        <p:spPr>
          <a:xfrm>
            <a:off x="3089564" y="137776"/>
            <a:ext cx="2265941" cy="584775"/>
          </a:xfrm>
          <a:prstGeom prst="rect">
            <a:avLst/>
          </a:prstGeom>
          <a:noFill/>
        </p:spPr>
        <p:txBody>
          <a:bodyPr wrap="none" rtlCol="0">
            <a:spAutoFit/>
          </a:bodyPr>
          <a:lstStyle/>
          <a:p>
            <a:r>
              <a:rPr lang="en-US" sz="3200" b="1">
                <a:solidFill>
                  <a:srgbClr val="FF0000"/>
                </a:solidFill>
              </a:rPr>
              <a:t>MỤC TIÊU</a:t>
            </a:r>
          </a:p>
        </p:txBody>
      </p:sp>
    </p:spTree>
    <p:extLst>
      <p:ext uri="{BB962C8B-B14F-4D97-AF65-F5344CB8AC3E}">
        <p14:creationId xmlns:p14="http://schemas.microsoft.com/office/powerpoint/2010/main" val="102521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16E9F-637A-4F74-94B8-237D9D330B1D}"/>
              </a:ext>
            </a:extLst>
          </p:cNvPr>
          <p:cNvSpPr txBox="1"/>
          <p:nvPr/>
        </p:nvSpPr>
        <p:spPr>
          <a:xfrm>
            <a:off x="4055165" y="291548"/>
            <a:ext cx="4703211" cy="646331"/>
          </a:xfrm>
          <a:prstGeom prst="rect">
            <a:avLst/>
          </a:prstGeom>
          <a:noFill/>
        </p:spPr>
        <p:txBody>
          <a:bodyPr wrap="none" rtlCol="0">
            <a:spAutoFit/>
          </a:bodyPr>
          <a:lstStyle/>
          <a:p>
            <a:r>
              <a:rPr lang="en-US" sz="3600" b="1">
                <a:solidFill>
                  <a:srgbClr val="FF0000"/>
                </a:solidFill>
              </a:rPr>
              <a:t>CẤU TRÚC BÀI HỌC</a:t>
            </a:r>
          </a:p>
        </p:txBody>
      </p:sp>
      <p:graphicFrame>
        <p:nvGraphicFramePr>
          <p:cNvPr id="4" name="Diagram 3">
            <a:extLst>
              <a:ext uri="{FF2B5EF4-FFF2-40B4-BE49-F238E27FC236}">
                <a16:creationId xmlns:a16="http://schemas.microsoft.com/office/drawing/2014/main" id="{2A1CE783-31DB-41FE-A3D9-B1E1DDF375FA}"/>
              </a:ext>
            </a:extLst>
          </p:cNvPr>
          <p:cNvGraphicFramePr/>
          <p:nvPr>
            <p:extLst>
              <p:ext uri="{D42A27DB-BD31-4B8C-83A1-F6EECF244321}">
                <p14:modId xmlns:p14="http://schemas.microsoft.com/office/powerpoint/2010/main" val="311850051"/>
              </p:ext>
            </p:extLst>
          </p:nvPr>
        </p:nvGraphicFramePr>
        <p:xfrm>
          <a:off x="1245703" y="601461"/>
          <a:ext cx="9833113" cy="608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D2C4A7BA-DE53-4B2A-B5E8-A272F09A5DA7}"/>
              </a:ext>
            </a:extLst>
          </p:cNvPr>
          <p:cNvSpPr txBox="1"/>
          <p:nvPr/>
        </p:nvSpPr>
        <p:spPr>
          <a:xfrm>
            <a:off x="278296" y="2650433"/>
            <a:ext cx="1895062" cy="1754326"/>
          </a:xfrm>
          <a:prstGeom prst="rect">
            <a:avLst/>
          </a:prstGeom>
          <a:noFill/>
        </p:spPr>
        <p:txBody>
          <a:bodyPr wrap="square" rtlCol="0">
            <a:spAutoFit/>
          </a:bodyPr>
          <a:lstStyle/>
          <a:p>
            <a:r>
              <a:rPr lang="en-US" sz="3600" dirty="0"/>
              <a:t>LUYỆN TẬP CHUNG</a:t>
            </a:r>
          </a:p>
        </p:txBody>
      </p:sp>
    </p:spTree>
    <p:extLst>
      <p:ext uri="{BB962C8B-B14F-4D97-AF65-F5344CB8AC3E}">
        <p14:creationId xmlns:p14="http://schemas.microsoft.com/office/powerpoint/2010/main" val="3921913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713</Words>
  <Application>Microsoft Office PowerPoint</Application>
  <PresentationFormat>Widescreen</PresentationFormat>
  <Paragraphs>97</Paragraphs>
  <Slides>22</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#9Slide03 AllRoundGothic</vt:lpstr>
      <vt:lpstr>Arial</vt:lpstr>
      <vt:lpstr>Calibri</vt:lpstr>
      <vt:lpstr>Cambria</vt:lpstr>
      <vt:lpstr>Open Sans</vt:lpstr>
      <vt:lpstr>Open Sans ExtraBold</vt:lpstr>
      <vt:lpstr>Tahoma</vt:lpstr>
      <vt:lpstr>Times New Roman</vt:lpstr>
      <vt:lpstr>Office Theme</vt:lpstr>
      <vt:lpstr>Equation</vt:lpstr>
      <vt:lpstr>PowerPoint Presentation</vt:lpstr>
      <vt:lpstr>PowerPoint Presentation</vt:lpstr>
      <vt:lpstr>Câu 1: Chọn đáp án đúng?</vt:lpstr>
      <vt:lpstr>Câu 2 :Đa thức thích hợp điền vào chỗ … trong đẳng thức sau                               là:   </vt:lpstr>
      <vt:lpstr>Câu 3: :  Chọn câu trả lời đúng:  Mẫu thức chung của  </vt:lpstr>
      <vt:lpstr>Câu 4 :Kết quả rút gọn của phân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34</cp:revision>
  <dcterms:created xsi:type="dcterms:W3CDTF">2021-06-21T15:30:30Z</dcterms:created>
  <dcterms:modified xsi:type="dcterms:W3CDTF">2026-01-25T09:58:29Z</dcterms:modified>
</cp:coreProperties>
</file>