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51"/>
  </p:notesMasterIdLst>
  <p:sldIdLst>
    <p:sldId id="357" r:id="rId3"/>
    <p:sldId id="358" r:id="rId4"/>
    <p:sldId id="359" r:id="rId5"/>
    <p:sldId id="303" r:id="rId6"/>
    <p:sldId id="304" r:id="rId7"/>
    <p:sldId id="305" r:id="rId8"/>
    <p:sldId id="360" r:id="rId9"/>
    <p:sldId id="361" r:id="rId10"/>
    <p:sldId id="374" r:id="rId11"/>
    <p:sldId id="306" r:id="rId12"/>
    <p:sldId id="362" r:id="rId13"/>
    <p:sldId id="363" r:id="rId14"/>
    <p:sldId id="364" r:id="rId15"/>
    <p:sldId id="257" r:id="rId16"/>
    <p:sldId id="365" r:id="rId17"/>
    <p:sldId id="366" r:id="rId18"/>
    <p:sldId id="367" r:id="rId19"/>
    <p:sldId id="368" r:id="rId20"/>
    <p:sldId id="369" r:id="rId21"/>
    <p:sldId id="370" r:id="rId22"/>
    <p:sldId id="261" r:id="rId23"/>
    <p:sldId id="256" r:id="rId24"/>
    <p:sldId id="265" r:id="rId25"/>
    <p:sldId id="346" r:id="rId26"/>
    <p:sldId id="347" r:id="rId27"/>
    <p:sldId id="348" r:id="rId28"/>
    <p:sldId id="349" r:id="rId29"/>
    <p:sldId id="350" r:id="rId30"/>
    <p:sldId id="351" r:id="rId31"/>
    <p:sldId id="290" r:id="rId32"/>
    <p:sldId id="311" r:id="rId33"/>
    <p:sldId id="312" r:id="rId34"/>
    <p:sldId id="320" r:id="rId35"/>
    <p:sldId id="354" r:id="rId36"/>
    <p:sldId id="291" r:id="rId37"/>
    <p:sldId id="307" r:id="rId38"/>
    <p:sldId id="308" r:id="rId39"/>
    <p:sldId id="355" r:id="rId40"/>
    <p:sldId id="356" r:id="rId41"/>
    <p:sldId id="371" r:id="rId42"/>
    <p:sldId id="372" r:id="rId43"/>
    <p:sldId id="373" r:id="rId44"/>
    <p:sldId id="375" r:id="rId45"/>
    <p:sldId id="268" r:id="rId46"/>
    <p:sldId id="376" r:id="rId47"/>
    <p:sldId id="335" r:id="rId48"/>
    <p:sldId id="264" r:id="rId49"/>
    <p:sldId id="275" r:id="rId50"/>
  </p:sldIdLst>
  <p:sldSz cx="12192000" cy="6858000"/>
  <p:notesSz cx="6858000" cy="9144000"/>
  <p:embeddedFontLst>
    <p:embeddedFont>
      <p:font typeface="Agency FB" panose="020B0503020202020204" pitchFamily="34" charset="77"/>
      <p:regular r:id="rId52"/>
      <p:bold r:id="rId53"/>
    </p:embeddedFont>
    <p:embeddedFont>
      <p:font typeface="Bebas Neue" panose="020B0606020202050201" pitchFamily="34" charset="77"/>
      <p:regular r:id="rId54"/>
    </p:embeddedFont>
    <p:embeddedFont>
      <p:font typeface="Cabin" pitchFamily="2" charset="77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Heroes Assemble" pitchFamily="2" charset="0"/>
      <p:regular r:id="rId63"/>
    </p:embeddedFont>
    <p:embeddedFont>
      <p:font typeface="Heroes Assemble Bold" pitchFamily="2" charset="0"/>
      <p:bold r:id="rId64"/>
    </p:embeddedFont>
    <p:embeddedFont>
      <p:font typeface="Heroes Assemble Gradient" pitchFamily="2" charset="0"/>
      <p:regular r:id="rId65"/>
    </p:embeddedFont>
    <p:embeddedFont>
      <p:font typeface="Montserrat" pitchFamily="2" charset="77"/>
      <p:regular r:id="rId66"/>
      <p:bold r:id="rId67"/>
      <p:italic r:id="rId68"/>
      <p:boldItalic r:id="rId69"/>
    </p:embeddedFont>
    <p:embeddedFont>
      <p:font typeface="Montserrat Medium" panose="020F0502020204030204" pitchFamily="34" charset="0"/>
      <p:regular r:id="rId70"/>
      <p:italic r:id="rId71"/>
    </p:embeddedFont>
    <p:embeddedFont>
      <p:font typeface="Nunito Light" panose="020F0302020204030204" pitchFamily="34" charset="0"/>
      <p:regular r:id="rId72"/>
      <p:italic r:id="rId73"/>
    </p:embeddedFont>
    <p:embeddedFont>
      <p:font typeface="Open Sans" panose="020B0606030504020204" pitchFamily="34" charset="0"/>
      <p:regular r:id="rId74"/>
      <p:bold r:id="rId75"/>
      <p:italic r:id="rId76"/>
      <p:boldItalic r:id="rId77"/>
    </p:embeddedFont>
    <p:embeddedFont>
      <p:font typeface="Poppins" pitchFamily="2" charset="77"/>
      <p:regular r:id="rId78"/>
      <p:bold r:id="rId79"/>
      <p:italic r:id="rId80"/>
      <p:boldItalic r:id="rId81"/>
    </p:embeddedFont>
    <p:embeddedFont>
      <p:font typeface="Poppins Black" pitchFamily="2" charset="77"/>
      <p:bold r:id="rId82"/>
      <p:italic r:id="rId83"/>
      <p:boldItalic r:id="rId84"/>
    </p:embeddedFont>
    <p:embeddedFont>
      <p:font typeface="Poppins Medium" pitchFamily="2" charset="77"/>
      <p:regular r:id="rId85"/>
      <p:italic r:id="rId86"/>
    </p:embeddedFont>
    <p:embeddedFont>
      <p:font typeface="Poppins SemiBold" pitchFamily="2" charset="77"/>
      <p:regular r:id="rId87"/>
      <p:bold r:id="rId88"/>
      <p:italic r:id="rId89"/>
      <p:boldItalic r:id="rId90"/>
    </p:embeddedFont>
    <p:embeddedFont>
      <p:font typeface="Raleway" pitchFamily="2" charset="77"/>
      <p:regular r:id="rId91"/>
      <p:bold r:id="rId92"/>
      <p:italic r:id="rId93"/>
      <p:boldItalic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37A9F67B-DC3D-4048-8883-A839632C5497}">
          <p14:sldIdLst>
            <p14:sldId id="357"/>
            <p14:sldId id="358"/>
            <p14:sldId id="359"/>
            <p14:sldId id="303"/>
            <p14:sldId id="304"/>
            <p14:sldId id="305"/>
            <p14:sldId id="360"/>
            <p14:sldId id="361"/>
            <p14:sldId id="374"/>
            <p14:sldId id="306"/>
            <p14:sldId id="362"/>
            <p14:sldId id="363"/>
            <p14:sldId id="364"/>
            <p14:sldId id="257"/>
            <p14:sldId id="365"/>
            <p14:sldId id="366"/>
            <p14:sldId id="367"/>
            <p14:sldId id="368"/>
            <p14:sldId id="369"/>
            <p14:sldId id="370"/>
            <p14:sldId id="261"/>
            <p14:sldId id="256"/>
            <p14:sldId id="265"/>
          </p14:sldIdLst>
        </p14:section>
        <p14:section name="Question Slides" id="{98670104-1423-4103-AF0A-37DE4E43AE21}">
          <p14:sldIdLst>
            <p14:sldId id="346"/>
            <p14:sldId id="347"/>
            <p14:sldId id="348"/>
            <p14:sldId id="349"/>
            <p14:sldId id="350"/>
            <p14:sldId id="351"/>
          </p14:sldIdLst>
        </p14:section>
        <p14:section name="Reward Slides" id="{49998E8C-63B1-4AFB-B82D-187EA26A66A8}">
          <p14:sldIdLst>
            <p14:sldId id="290"/>
            <p14:sldId id="311"/>
            <p14:sldId id="312"/>
            <p14:sldId id="320"/>
            <p14:sldId id="354"/>
            <p14:sldId id="291"/>
            <p14:sldId id="307"/>
            <p14:sldId id="308"/>
            <p14:sldId id="355"/>
            <p14:sldId id="356"/>
            <p14:sldId id="371"/>
            <p14:sldId id="372"/>
            <p14:sldId id="373"/>
            <p14:sldId id="375"/>
            <p14:sldId id="268"/>
            <p14:sldId id="376"/>
            <p14:sldId id="335"/>
            <p14:sldId id="26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861"/>
    <a:srgbClr val="3F9FAF"/>
    <a:srgbClr val="6ABCCA"/>
    <a:srgbClr val="016BA5"/>
    <a:srgbClr val="053164"/>
    <a:srgbClr val="001642"/>
    <a:srgbClr val="BCAD8B"/>
    <a:srgbClr val="417483"/>
    <a:srgbClr val="D1C6AC"/>
    <a:srgbClr val="DCF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8" autoAdjust="0"/>
    <p:restoredTop sz="96327" autoAdjust="0"/>
  </p:normalViewPr>
  <p:slideViewPr>
    <p:cSldViewPr snapToGrid="0">
      <p:cViewPr>
        <p:scale>
          <a:sx n="85" d="100"/>
          <a:sy n="85" d="100"/>
        </p:scale>
        <p:origin x="2104" y="1000"/>
      </p:cViewPr>
      <p:guideLst/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-3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84" Type="http://schemas.openxmlformats.org/officeDocument/2006/relationships/font" Target="fonts/font33.fntdata"/><Relationship Id="rId89" Type="http://schemas.openxmlformats.org/officeDocument/2006/relationships/font" Target="fonts/font3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5" Type="http://schemas.openxmlformats.org/officeDocument/2006/relationships/slide" Target="slides/slide3.xml"/><Relationship Id="rId90" Type="http://schemas.openxmlformats.org/officeDocument/2006/relationships/font" Target="fonts/font39.fntdata"/><Relationship Id="rId9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0" Type="http://schemas.openxmlformats.org/officeDocument/2006/relationships/font" Target="fonts/font29.fntdata"/><Relationship Id="rId85" Type="http://schemas.openxmlformats.org/officeDocument/2006/relationships/font" Target="fonts/font3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83" Type="http://schemas.openxmlformats.org/officeDocument/2006/relationships/font" Target="fonts/font32.fntdata"/><Relationship Id="rId88" Type="http://schemas.openxmlformats.org/officeDocument/2006/relationships/font" Target="fonts/font37.fntdata"/><Relationship Id="rId91" Type="http://schemas.openxmlformats.org/officeDocument/2006/relationships/font" Target="fonts/font40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font" Target="fonts/font30.fntdata"/><Relationship Id="rId86" Type="http://schemas.openxmlformats.org/officeDocument/2006/relationships/font" Target="fonts/font35.fntdata"/><Relationship Id="rId94" Type="http://schemas.openxmlformats.org/officeDocument/2006/relationships/font" Target="fonts/font4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20.fntdata"/><Relationship Id="rId92" Type="http://schemas.openxmlformats.org/officeDocument/2006/relationships/font" Target="fonts/font4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5.fntdata"/><Relationship Id="rId87" Type="http://schemas.openxmlformats.org/officeDocument/2006/relationships/font" Target="fonts/font36.fntdata"/><Relationship Id="rId61" Type="http://schemas.openxmlformats.org/officeDocument/2006/relationships/font" Target="fonts/font10.fntdata"/><Relationship Id="rId82" Type="http://schemas.openxmlformats.org/officeDocument/2006/relationships/font" Target="fonts/font3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font" Target="fonts/font5.fntdata"/><Relationship Id="rId77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93" Type="http://schemas.openxmlformats.org/officeDocument/2006/relationships/font" Target="fonts/font42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gency FB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gency FB" panose="020B0503020202020204" pitchFamily="34" charset="0"/>
              </a:defRPr>
            </a:lvl1pPr>
          </a:lstStyle>
          <a:p>
            <a:fld id="{DED72444-0AC8-4DF5-A492-789FDA0E797C}" type="datetimeFigureOut">
              <a:rPr lang="en-US" smtClean="0"/>
              <a:pPr/>
              <a:t>1/7/24</a:t>
            </a:fld>
            <a:endParaRPr 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gency FB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gency FB" panose="020B0503020202020204" pitchFamily="34" charset="0"/>
              </a:defRPr>
            </a:lvl1pPr>
          </a:lstStyle>
          <a:p>
            <a:fld id="{FB1AD37C-2029-40BB-82AB-1F6BC0AFDE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8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vectorpouch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eviantart.com/xar623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vectorpouch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upklyak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733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5043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1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This template is for educational, non-commercial purposes </a:t>
            </a:r>
            <a:r>
              <a:rPr lang="en-US" i="1" u="sng" dirty="0"/>
              <a:t>only</a:t>
            </a:r>
            <a:r>
              <a:rPr lang="en-US" i="1" dirty="0"/>
              <a:t>. For more free game templates like this one, visit </a:t>
            </a:r>
            <a:r>
              <a:rPr lang="en-US" b="1" i="1" dirty="0"/>
              <a:t>https://</a:t>
            </a:r>
            <a:r>
              <a:rPr lang="en-US" b="1" i="1" dirty="0" err="1"/>
              <a:t>www.taysteachingtoolkit.com</a:t>
            </a:r>
            <a:endParaRPr lang="en-US" b="1" i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</a:t>
            </a:r>
            <a:r>
              <a:rPr lang="en-US" b="1" baseline="0" dirty="0"/>
              <a:t> goal of this game is for teams to try to collect all 6 Infinity Stones. </a:t>
            </a:r>
            <a:r>
              <a:rPr lang="en-US" b="0" baseline="0" dirty="0"/>
              <a:t>If a team collects all the stones before the game is over, I have 4 ideas for how the game proceeds: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That team wins and the game is over.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That team is out for the rest of the game, so </a:t>
            </a:r>
            <a:r>
              <a:rPr lang="en-US" b="0" i="0" baseline="0" dirty="0"/>
              <a:t>they don’t have to answer anymore questions </a:t>
            </a:r>
            <a:r>
              <a:rPr lang="en-US" b="0" baseline="0" dirty="0"/>
              <a:t>and the game continues with the other teams.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That team is out for the time being, so </a:t>
            </a:r>
            <a:r>
              <a:rPr lang="en-US" b="0" i="0" baseline="0" dirty="0"/>
              <a:t>they don’t have to answer anymore questions</a:t>
            </a:r>
            <a:r>
              <a:rPr lang="en-US" b="0" baseline="0" dirty="0"/>
              <a:t>, but other teams can still steal and exchange stones with them. In which case, they are back in the game if they lose any stones.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The team continues to play and answer questions with the possibility that they can still lose stones. In which case, I think the team(s) that has/have collected all the stones/the most stones by the end of the game is/are the winner(s).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/>
              <a:t>Feel free to use any of these ideas or come up with your own </a:t>
            </a:r>
            <a:r>
              <a:rPr lang="en-US" b="1" baseline="0" dirty="0">
                <a:sym typeface="Wingdings" panose="05000000000000000000" pitchFamily="2" charset="2"/>
              </a:rPr>
              <a:t></a:t>
            </a:r>
            <a:endParaRPr lang="en-US" b="1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462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Click the</a:t>
            </a:r>
            <a:r>
              <a:rPr lang="en-US" b="0" baseline="0" dirty="0"/>
              <a:t> empty spaces on the gauntlets to fill in the Infinity Stones as they’re collected by the teams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You can also click on them again to remove them (for example if a team loses a stone or exchanges one with another team)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The stones at the top of slide represent the order the stones are in on the glove to help you know which space on the gauntlet to click </a:t>
            </a:r>
            <a:r>
              <a:rPr lang="en-US" b="0" i="0" baseline="0" dirty="0"/>
              <a:t>(</a:t>
            </a:r>
            <a:r>
              <a:rPr lang="en-US" b="0" i="0" u="sng" baseline="0" dirty="0"/>
              <a:t>In order on the glove from left to right, smallest to biggest</a:t>
            </a:r>
            <a:r>
              <a:rPr lang="en-US" b="0" i="0" baseline="0" dirty="0"/>
              <a:t>: Orange, Red, Blue, Purple, Green, Yellow)</a:t>
            </a:r>
          </a:p>
          <a:p>
            <a:r>
              <a:rPr lang="en-US" b="1" baseline="0" dirty="0"/>
              <a:t>IMPORTANT: </a:t>
            </a:r>
            <a:r>
              <a:rPr lang="en-US" b="0" baseline="0" dirty="0"/>
              <a:t>ONCE FINISHED, CLICK THE AVENGERS LOGO IN THE TOP, RIGHT-HAND CORNER TO GO TO THE QUESTION-CHOOSING SLIDE. IF YOU PRESS THE SPACEBAR OR AN ARROW KEY, </a:t>
            </a:r>
            <a:r>
              <a:rPr lang="en-US" b="0" u="sng" baseline="0" dirty="0"/>
              <a:t>SCORES AND QUESTIONS WILL RESET</a:t>
            </a:r>
            <a:r>
              <a:rPr lang="en-US" b="0" baseline="0" dirty="0"/>
              <a:t>.</a:t>
            </a:r>
            <a:endParaRPr lang="en-US" b="0" dirty="0"/>
          </a:p>
          <a:p>
            <a:r>
              <a:rPr lang="en-US" b="0" i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vectorpouch</a:t>
            </a:r>
            <a:r>
              <a:rPr lang="en-US" b="0" i="1" dirty="0"/>
              <a:t> on </a:t>
            </a:r>
            <a:r>
              <a:rPr lang="en-US" b="0" i="1" dirty="0" err="1"/>
              <a:t>Freepik</a:t>
            </a:r>
            <a:r>
              <a:rPr lang="en-US" b="0" i="1" dirty="0"/>
              <a:t> </a:t>
            </a:r>
            <a:r>
              <a:rPr lang="en-US" b="0" i="1" dirty="0">
                <a:hlinkClick r:id="rId3"/>
              </a:rPr>
              <a:t>https://www.freepik.com/vectorpouch</a:t>
            </a:r>
            <a:endParaRPr lang="en-US" b="0" i="1" dirty="0"/>
          </a:p>
          <a:p>
            <a:r>
              <a:rPr lang="en-US" b="0" i="1" dirty="0"/>
              <a:t>Marvel Team Icons:</a:t>
            </a:r>
            <a:r>
              <a:rPr lang="en-US" b="0" i="1" baseline="0" dirty="0"/>
              <a:t> By XaR623 on </a:t>
            </a:r>
            <a:r>
              <a:rPr lang="en-US" b="0" i="1" baseline="0" dirty="0" err="1"/>
              <a:t>DevianArt</a:t>
            </a:r>
            <a:r>
              <a:rPr lang="en-US" b="0" i="1" baseline="0" dirty="0"/>
              <a:t> </a:t>
            </a:r>
            <a:r>
              <a:rPr lang="en-US" b="0" i="1" dirty="0">
                <a:hlinkClick r:id="rId4"/>
              </a:rPr>
              <a:t>https://www.deviantart.com/xar623</a:t>
            </a:r>
            <a:r>
              <a:rPr lang="en-US" b="0" i="1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91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team chooses</a:t>
            </a:r>
            <a:r>
              <a:rPr lang="en-US" baseline="0" dirty="0"/>
              <a:t> a letter or number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letter or number they choose to go to a question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/>
              <a:t>IMPORTANT: </a:t>
            </a:r>
            <a:r>
              <a:rPr lang="en-US" b="0" baseline="0" dirty="0"/>
              <a:t>IF YOU NEED TO GO BACK TO THE SCORING PAGE, CLICK THE INFINTY GAUNTLET IN THE TOP, RIGHT-HAND CORNER. IF YOU PRESS THE SPACEBAR OR AN ARROW KEY, </a:t>
            </a:r>
            <a:r>
              <a:rPr lang="en-US" b="0" u="sng" baseline="0" dirty="0"/>
              <a:t>SCORES AND QUESTIONS WILL RESET</a:t>
            </a:r>
            <a:r>
              <a:rPr lang="en-US" b="0" baseline="0" dirty="0"/>
              <a:t>.</a:t>
            </a:r>
            <a:endParaRPr lang="en-US" b="0" dirty="0"/>
          </a:p>
          <a:p>
            <a:r>
              <a:rPr lang="en-US" b="0" dirty="0"/>
              <a:t>-------</a:t>
            </a:r>
            <a:endParaRPr lang="en-US" b="1" dirty="0"/>
          </a:p>
          <a:p>
            <a:r>
              <a:rPr lang="en-US" b="0" i="1" u="none" dirty="0"/>
              <a:t>Background: By </a:t>
            </a:r>
            <a:r>
              <a:rPr lang="en-US" b="0" i="1" u="none" dirty="0" err="1"/>
              <a:t>vectorpouch</a:t>
            </a:r>
            <a:r>
              <a:rPr lang="en-US" b="0" i="1" u="none" dirty="0"/>
              <a:t> on </a:t>
            </a:r>
            <a:r>
              <a:rPr lang="en-US" b="0" i="1" u="none" dirty="0" err="1"/>
              <a:t>Freepik</a:t>
            </a:r>
            <a:r>
              <a:rPr lang="en-US" b="0" i="1" u="none" dirty="0"/>
              <a:t> </a:t>
            </a:r>
            <a:r>
              <a:rPr lang="en-US" b="0" i="1" u="none" dirty="0">
                <a:hlinkClick r:id="rId3"/>
              </a:rPr>
              <a:t>https://www.freepik.com/vectorpouch</a:t>
            </a:r>
            <a:endParaRPr lang="en-US" b="0" i="1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88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83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37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14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3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3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14330ab3c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14330ab3c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256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74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“A” or “B”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the letter they choose</a:t>
            </a:r>
            <a:r>
              <a:rPr lang="en-US" baseline="0" dirty="0"/>
              <a:t> </a:t>
            </a:r>
            <a:r>
              <a:rPr lang="en-US" dirty="0"/>
              <a:t>to reveal if they won or lost the fight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99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can choose 1 Infinity Stone of any color to add to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loses 1 of their Infinity Stones from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5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(attackers) chooses another team (defenders) they want to try to steal from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will do 3 rounds of rock, paper, scissors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If the attacking team </a:t>
            </a:r>
            <a:r>
              <a:rPr lang="en-US" u="sng" baseline="0" dirty="0"/>
              <a:t>wins all 3 rounds</a:t>
            </a:r>
            <a:r>
              <a:rPr lang="en-US" baseline="0" dirty="0"/>
              <a:t>, they get to </a:t>
            </a:r>
            <a:r>
              <a:rPr lang="en-US" u="sng" baseline="0" dirty="0"/>
              <a:t>steal 2 stones</a:t>
            </a:r>
            <a:r>
              <a:rPr lang="en-US" baseline="0" dirty="0"/>
              <a:t> from the defending team.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If the attacking team </a:t>
            </a:r>
            <a:r>
              <a:rPr lang="en-US" u="sng" baseline="0" dirty="0"/>
              <a:t>wins 2 rounds</a:t>
            </a:r>
            <a:r>
              <a:rPr lang="en-US" baseline="0" dirty="0"/>
              <a:t>, they get to </a:t>
            </a:r>
            <a:r>
              <a:rPr lang="en-US" u="sng" baseline="0" dirty="0"/>
              <a:t>steal 1 stone</a:t>
            </a:r>
            <a:r>
              <a:rPr lang="en-US" baseline="0" dirty="0"/>
              <a:t> from the defending team.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If the attacking team </a:t>
            </a:r>
            <a:r>
              <a:rPr lang="en-US" u="sng" baseline="0" dirty="0"/>
              <a:t>wins 1 or no rounds</a:t>
            </a:r>
            <a:r>
              <a:rPr lang="en-US" baseline="0" dirty="0"/>
              <a:t>, they </a:t>
            </a:r>
            <a:r>
              <a:rPr lang="en-US" u="sng" baseline="0" dirty="0"/>
              <a:t>don’t get to steal any stones</a:t>
            </a:r>
            <a:r>
              <a:rPr lang="en-US" baseline="0" dirty="0"/>
              <a:t> from the defending team. 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upklyak</a:t>
            </a:r>
            <a:r>
              <a:rPr lang="en-US" b="0" i="1" dirty="0"/>
              <a:t> on </a:t>
            </a:r>
            <a:r>
              <a:rPr lang="en-US" b="0" i="1" dirty="0" err="1"/>
              <a:t>Freepik</a:t>
            </a:r>
            <a:r>
              <a:rPr lang="en-US" b="0" i="1" baseline="0" dirty="0"/>
              <a:t> </a:t>
            </a:r>
            <a:r>
              <a:rPr lang="en-US" b="0" i="1" dirty="0">
                <a:hlinkClick r:id="rId3"/>
              </a:rPr>
              <a:t>https://www.freepik.com/upklyak</a:t>
            </a:r>
            <a:endParaRPr lang="en-US" b="0" i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52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2 tesseracts by saying their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Click on the tesseracts to “open” them and reveal what two Infinity Stones the team receives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Freepik</a:t>
            </a:r>
            <a:r>
              <a:rPr lang="en-US" b="0" i="1" dirty="0"/>
              <a:t> https://www.freepik.com/free-photos-vectors/background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96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“A” or “B”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the letter they choose</a:t>
            </a:r>
            <a:r>
              <a:rPr lang="en-US" baseline="0" dirty="0"/>
              <a:t> </a:t>
            </a:r>
            <a:r>
              <a:rPr lang="en-US" dirty="0"/>
              <a:t>to reveal if they won or lost the fight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89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loses 1 of their Infinity Stones from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5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can choose 1 Infinity Stone of any color to add to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97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2 tesseracts by saying their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Click on the tesseracts to “open” them and reveal what two Infinity Stones the team receives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Freepik</a:t>
            </a:r>
            <a:r>
              <a:rPr lang="en-US" b="0" i="1" dirty="0"/>
              <a:t> https://www.freepik.com/free-photos-vectors/background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4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2 tesseracts by saying their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Click on the tesseracts to “open” them and reveal what two Infinity Stones the team receives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Freepik</a:t>
            </a:r>
            <a:r>
              <a:rPr lang="en-US" b="0" i="1" dirty="0"/>
              <a:t> https://www.freepik.com/free-photos-vectors/background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D37C-2029-40BB-82AB-1F6BC0AFDE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48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68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134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497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3157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330ab3c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330ab3c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ba8b39d5cb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ba8b39d5cb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0870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125d80b4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125d80b4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125d80b419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125d80b419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156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14330ab3c1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14330ab3c1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87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54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8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43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94341" y="1"/>
            <a:ext cx="3497587" cy="2037073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" name="Google Shape;10;p2"/>
          <p:cNvGrpSpPr/>
          <p:nvPr/>
        </p:nvGrpSpPr>
        <p:grpSpPr>
          <a:xfrm flipH="1">
            <a:off x="-8" y="50"/>
            <a:ext cx="7184841" cy="1994564"/>
            <a:chOff x="6804000" y="269575"/>
            <a:chExt cx="2151150" cy="597175"/>
          </a:xfrm>
        </p:grpSpPr>
        <p:sp>
          <p:nvSpPr>
            <p:cNvPr id="11" name="Google Shape;11;p2"/>
            <p:cNvSpPr/>
            <p:nvPr/>
          </p:nvSpPr>
          <p:spPr>
            <a:xfrm>
              <a:off x="6804000" y="269575"/>
              <a:ext cx="2151150" cy="574000"/>
            </a:xfrm>
            <a:custGeom>
              <a:avLst/>
              <a:gdLst/>
              <a:ahLst/>
              <a:cxnLst/>
              <a:rect l="l" t="t" r="r" b="b"/>
              <a:pathLst>
                <a:path w="86046" h="22960" extrusionOk="0">
                  <a:moveTo>
                    <a:pt x="0" y="1"/>
                  </a:moveTo>
                  <a:cubicBezTo>
                    <a:pt x="0" y="1"/>
                    <a:pt x="4668" y="5793"/>
                    <a:pt x="9959" y="5793"/>
                  </a:cubicBezTo>
                  <a:cubicBezTo>
                    <a:pt x="11448" y="5793"/>
                    <a:pt x="12986" y="5335"/>
                    <a:pt x="14483" y="4159"/>
                  </a:cubicBezTo>
                  <a:cubicBezTo>
                    <a:pt x="16162" y="2840"/>
                    <a:pt x="17556" y="2298"/>
                    <a:pt x="18820" y="2298"/>
                  </a:cubicBezTo>
                  <a:cubicBezTo>
                    <a:pt x="22687" y="2298"/>
                    <a:pt x="25331" y="7377"/>
                    <a:pt x="31179" y="10852"/>
                  </a:cubicBezTo>
                  <a:cubicBezTo>
                    <a:pt x="33723" y="12364"/>
                    <a:pt x="35596" y="12917"/>
                    <a:pt x="37263" y="12917"/>
                  </a:cubicBezTo>
                  <a:cubicBezTo>
                    <a:pt x="40680" y="12917"/>
                    <a:pt x="43232" y="10592"/>
                    <a:pt x="48925" y="9435"/>
                  </a:cubicBezTo>
                  <a:cubicBezTo>
                    <a:pt x="49972" y="9222"/>
                    <a:pt x="50871" y="9121"/>
                    <a:pt x="51664" y="9121"/>
                  </a:cubicBezTo>
                  <a:cubicBezTo>
                    <a:pt x="57284" y="9121"/>
                    <a:pt x="57528" y="14197"/>
                    <a:pt x="66771" y="20403"/>
                  </a:cubicBezTo>
                  <a:cubicBezTo>
                    <a:pt x="69554" y="22272"/>
                    <a:pt x="72373" y="22960"/>
                    <a:pt x="75015" y="22960"/>
                  </a:cubicBezTo>
                  <a:cubicBezTo>
                    <a:pt x="79591" y="22960"/>
                    <a:pt x="83635" y="20897"/>
                    <a:pt x="86045" y="19332"/>
                  </a:cubicBezTo>
                  <a:lnTo>
                    <a:pt x="86045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875925" y="624100"/>
              <a:ext cx="340625" cy="242650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704000" y="720000"/>
            <a:ext cx="6528000" cy="3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4704000" y="3918800"/>
            <a:ext cx="65280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850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 flipH="1">
            <a:off x="5375766" y="0"/>
            <a:ext cx="6816164" cy="3848912"/>
            <a:chOff x="0" y="-6"/>
            <a:chExt cx="4248066" cy="2398774"/>
          </a:xfrm>
        </p:grpSpPr>
        <p:sp>
          <p:nvSpPr>
            <p:cNvPr id="18" name="Google Shape;18;p3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" name="Google Shape;20;p3"/>
          <p:cNvSpPr/>
          <p:nvPr/>
        </p:nvSpPr>
        <p:spPr>
          <a:xfrm flipH="1">
            <a:off x="0" y="1"/>
            <a:ext cx="3497587" cy="2037073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60000" y="2916007"/>
            <a:ext cx="5088000" cy="22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2784000" y="1643593"/>
            <a:ext cx="1440000" cy="12724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78228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4"/>
          <p:cNvGrpSpPr/>
          <p:nvPr/>
        </p:nvGrpSpPr>
        <p:grpSpPr>
          <a:xfrm flipH="1">
            <a:off x="5375837" y="0"/>
            <a:ext cx="6816164" cy="3848912"/>
            <a:chOff x="0" y="-6"/>
            <a:chExt cx="4248066" cy="2398774"/>
          </a:xfrm>
        </p:grpSpPr>
        <p:sp>
          <p:nvSpPr>
            <p:cNvPr id="26" name="Google Shape;26;p4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4"/>
          <p:cNvSpPr/>
          <p:nvPr/>
        </p:nvSpPr>
        <p:spPr>
          <a:xfrm flipH="1"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6240000" y="2299200"/>
            <a:ext cx="4992000" cy="2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6240000" y="720000"/>
            <a:ext cx="4992000" cy="1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80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1" y="0"/>
            <a:ext cx="6816164" cy="3848912"/>
            <a:chOff x="0" y="-6"/>
            <a:chExt cx="4248066" cy="2398774"/>
          </a:xfrm>
        </p:grpSpPr>
        <p:sp>
          <p:nvSpPr>
            <p:cNvPr id="33" name="Google Shape;33;p5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5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824000" y="2321800"/>
            <a:ext cx="3840000" cy="6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6528000" y="2321800"/>
            <a:ext cx="3840000" cy="6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824000" y="2937400"/>
            <a:ext cx="3840000" cy="2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528000" y="2937400"/>
            <a:ext cx="3840000" cy="2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503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6696100" y="1"/>
            <a:ext cx="5495855" cy="2199615"/>
            <a:chOff x="5022075" y="0"/>
            <a:chExt cx="4121891" cy="1649711"/>
          </a:xfrm>
        </p:grpSpPr>
        <p:sp>
          <p:nvSpPr>
            <p:cNvPr id="43" name="Google Shape;43;p6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6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" name="Google Shape;45;p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141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7"/>
          <p:cNvGrpSpPr/>
          <p:nvPr/>
        </p:nvGrpSpPr>
        <p:grpSpPr>
          <a:xfrm flipH="1">
            <a:off x="46" y="1"/>
            <a:ext cx="5495855" cy="2199615"/>
            <a:chOff x="5022075" y="0"/>
            <a:chExt cx="4121891" cy="1649711"/>
          </a:xfrm>
        </p:grpSpPr>
        <p:sp>
          <p:nvSpPr>
            <p:cNvPr id="49" name="Google Shape;49;p7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7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7"/>
          <p:cNvSpPr/>
          <p:nvPr/>
        </p:nvSpPr>
        <p:spPr>
          <a:xfrm flipH="1"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6720000" cy="1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960000" y="2258000"/>
            <a:ext cx="5326400" cy="28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>
            <a:spLocks noGrp="1"/>
          </p:cNvSpPr>
          <p:nvPr>
            <p:ph type="pic" idx="2"/>
          </p:nvPr>
        </p:nvSpPr>
        <p:spPr>
          <a:xfrm>
            <a:off x="7883200" y="155867"/>
            <a:ext cx="4152400" cy="6546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260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482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2988567" y="1724133"/>
            <a:ext cx="6214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2988633" y="2891467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92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960000" y="5399200"/>
            <a:ext cx="10272000" cy="738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345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 flipH="1">
            <a:off x="62" y="1"/>
            <a:ext cx="3497587" cy="2037073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" name="Google Shape;65;p11"/>
          <p:cNvGrpSpPr/>
          <p:nvPr/>
        </p:nvGrpSpPr>
        <p:grpSpPr>
          <a:xfrm>
            <a:off x="5007160" y="50"/>
            <a:ext cx="7184841" cy="1994564"/>
            <a:chOff x="6804000" y="269575"/>
            <a:chExt cx="2151150" cy="597175"/>
          </a:xfrm>
        </p:grpSpPr>
        <p:sp>
          <p:nvSpPr>
            <p:cNvPr id="66" name="Google Shape;66;p11"/>
            <p:cNvSpPr/>
            <p:nvPr/>
          </p:nvSpPr>
          <p:spPr>
            <a:xfrm>
              <a:off x="6804000" y="269575"/>
              <a:ext cx="2151150" cy="574000"/>
            </a:xfrm>
            <a:custGeom>
              <a:avLst/>
              <a:gdLst/>
              <a:ahLst/>
              <a:cxnLst/>
              <a:rect l="l" t="t" r="r" b="b"/>
              <a:pathLst>
                <a:path w="86046" h="22960" extrusionOk="0">
                  <a:moveTo>
                    <a:pt x="0" y="1"/>
                  </a:moveTo>
                  <a:cubicBezTo>
                    <a:pt x="0" y="1"/>
                    <a:pt x="4668" y="5793"/>
                    <a:pt x="9959" y="5793"/>
                  </a:cubicBezTo>
                  <a:cubicBezTo>
                    <a:pt x="11448" y="5793"/>
                    <a:pt x="12986" y="5335"/>
                    <a:pt x="14483" y="4159"/>
                  </a:cubicBezTo>
                  <a:cubicBezTo>
                    <a:pt x="16162" y="2840"/>
                    <a:pt x="17556" y="2298"/>
                    <a:pt x="18820" y="2298"/>
                  </a:cubicBezTo>
                  <a:cubicBezTo>
                    <a:pt x="22687" y="2298"/>
                    <a:pt x="25331" y="7377"/>
                    <a:pt x="31179" y="10852"/>
                  </a:cubicBezTo>
                  <a:cubicBezTo>
                    <a:pt x="33723" y="12364"/>
                    <a:pt x="35596" y="12917"/>
                    <a:pt x="37263" y="12917"/>
                  </a:cubicBezTo>
                  <a:cubicBezTo>
                    <a:pt x="40680" y="12917"/>
                    <a:pt x="43232" y="10592"/>
                    <a:pt x="48925" y="9435"/>
                  </a:cubicBezTo>
                  <a:cubicBezTo>
                    <a:pt x="49972" y="9222"/>
                    <a:pt x="50871" y="9121"/>
                    <a:pt x="51664" y="9121"/>
                  </a:cubicBezTo>
                  <a:cubicBezTo>
                    <a:pt x="57284" y="9121"/>
                    <a:pt x="57528" y="14197"/>
                    <a:pt x="66771" y="20403"/>
                  </a:cubicBezTo>
                  <a:cubicBezTo>
                    <a:pt x="69554" y="22272"/>
                    <a:pt x="72373" y="22960"/>
                    <a:pt x="75015" y="22960"/>
                  </a:cubicBezTo>
                  <a:cubicBezTo>
                    <a:pt x="79591" y="22960"/>
                    <a:pt x="83635" y="20897"/>
                    <a:pt x="86045" y="19332"/>
                  </a:cubicBezTo>
                  <a:lnTo>
                    <a:pt x="86045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11"/>
            <p:cNvSpPr/>
            <p:nvPr/>
          </p:nvSpPr>
          <p:spPr>
            <a:xfrm>
              <a:off x="7875925" y="624100"/>
              <a:ext cx="340625" cy="242650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11"/>
          <p:cNvSpPr/>
          <p:nvPr/>
        </p:nvSpPr>
        <p:spPr>
          <a:xfrm flipH="1">
            <a:off x="-9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5472000" y="2402800"/>
            <a:ext cx="5760000" cy="1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5472000" y="3880400"/>
            <a:ext cx="57600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7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94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3"/>
          <p:cNvGrpSpPr/>
          <p:nvPr/>
        </p:nvGrpSpPr>
        <p:grpSpPr>
          <a:xfrm>
            <a:off x="5461567" y="0"/>
            <a:ext cx="6730344" cy="2319691"/>
            <a:chOff x="4096175" y="0"/>
            <a:chExt cx="5047758" cy="1739768"/>
          </a:xfrm>
        </p:grpSpPr>
        <p:sp>
          <p:nvSpPr>
            <p:cNvPr id="74" name="Google Shape;74;p13"/>
            <p:cNvSpPr/>
            <p:nvPr/>
          </p:nvSpPr>
          <p:spPr>
            <a:xfrm>
              <a:off x="7267007" y="1160963"/>
              <a:ext cx="1418567" cy="578805"/>
            </a:xfrm>
            <a:custGeom>
              <a:avLst/>
              <a:gdLst/>
              <a:ahLst/>
              <a:cxnLst/>
              <a:rect l="l" t="t" r="r" b="b"/>
              <a:pathLst>
                <a:path w="25484" h="10398" extrusionOk="0">
                  <a:moveTo>
                    <a:pt x="11043" y="0"/>
                  </a:moveTo>
                  <a:cubicBezTo>
                    <a:pt x="9120" y="0"/>
                    <a:pt x="7035" y="261"/>
                    <a:pt x="5187" y="1069"/>
                  </a:cubicBezTo>
                  <a:cubicBezTo>
                    <a:pt x="0" y="3335"/>
                    <a:pt x="2966" y="10398"/>
                    <a:pt x="9445" y="10398"/>
                  </a:cubicBezTo>
                  <a:cubicBezTo>
                    <a:pt x="9497" y="10398"/>
                    <a:pt x="9549" y="10397"/>
                    <a:pt x="9602" y="10397"/>
                  </a:cubicBezTo>
                  <a:cubicBezTo>
                    <a:pt x="16188" y="10281"/>
                    <a:pt x="19991" y="9118"/>
                    <a:pt x="22681" y="7293"/>
                  </a:cubicBezTo>
                  <a:cubicBezTo>
                    <a:pt x="25483" y="5390"/>
                    <a:pt x="23981" y="2607"/>
                    <a:pt x="17541" y="874"/>
                  </a:cubicBezTo>
                  <a:cubicBezTo>
                    <a:pt x="17541" y="874"/>
                    <a:pt x="14562" y="0"/>
                    <a:pt x="11043" y="0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4096175" y="0"/>
              <a:ext cx="5047758" cy="1112131"/>
            </a:xfrm>
            <a:custGeom>
              <a:avLst/>
              <a:gdLst/>
              <a:ahLst/>
              <a:cxnLst/>
              <a:rect l="l" t="t" r="r" b="b"/>
              <a:pathLst>
                <a:path w="90681" h="19979" extrusionOk="0">
                  <a:moveTo>
                    <a:pt x="1" y="1"/>
                  </a:moveTo>
                  <a:cubicBezTo>
                    <a:pt x="2785" y="3859"/>
                    <a:pt x="8124" y="9339"/>
                    <a:pt x="15990" y="9339"/>
                  </a:cubicBezTo>
                  <a:cubicBezTo>
                    <a:pt x="17063" y="9339"/>
                    <a:pt x="18183" y="9237"/>
                    <a:pt x="19350" y="9015"/>
                  </a:cubicBezTo>
                  <a:cubicBezTo>
                    <a:pt x="29596" y="7066"/>
                    <a:pt x="33195" y="3218"/>
                    <a:pt x="37386" y="3218"/>
                  </a:cubicBezTo>
                  <a:cubicBezTo>
                    <a:pt x="39073" y="3218"/>
                    <a:pt x="40856" y="3842"/>
                    <a:pt x="43208" y="5464"/>
                  </a:cubicBezTo>
                  <a:cubicBezTo>
                    <a:pt x="50502" y="10497"/>
                    <a:pt x="51032" y="15207"/>
                    <a:pt x="58333" y="15207"/>
                  </a:cubicBezTo>
                  <a:cubicBezTo>
                    <a:pt x="59231" y="15207"/>
                    <a:pt x="60233" y="15135"/>
                    <a:pt x="61361" y="14984"/>
                  </a:cubicBezTo>
                  <a:cubicBezTo>
                    <a:pt x="67811" y="14123"/>
                    <a:pt x="72420" y="11089"/>
                    <a:pt x="76143" y="11089"/>
                  </a:cubicBezTo>
                  <a:cubicBezTo>
                    <a:pt x="78367" y="11089"/>
                    <a:pt x="80274" y="12171"/>
                    <a:pt x="82069" y="15443"/>
                  </a:cubicBezTo>
                  <a:cubicBezTo>
                    <a:pt x="83982" y="18929"/>
                    <a:pt x="87103" y="19979"/>
                    <a:pt x="90167" y="19979"/>
                  </a:cubicBezTo>
                  <a:cubicBezTo>
                    <a:pt x="90338" y="19979"/>
                    <a:pt x="90510" y="19975"/>
                    <a:pt x="90680" y="19969"/>
                  </a:cubicBezTo>
                  <a:lnTo>
                    <a:pt x="90680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" name="Google Shape;76;p1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96969" y="2013811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3" hasCustomPrompt="1"/>
          </p:nvPr>
        </p:nvSpPr>
        <p:spPr>
          <a:xfrm>
            <a:off x="1096969" y="4290788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4" hasCustomPrompt="1"/>
          </p:nvPr>
        </p:nvSpPr>
        <p:spPr>
          <a:xfrm>
            <a:off x="4699200" y="2013811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5" hasCustomPrompt="1"/>
          </p:nvPr>
        </p:nvSpPr>
        <p:spPr>
          <a:xfrm>
            <a:off x="4699200" y="4290788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6" hasCustomPrompt="1"/>
          </p:nvPr>
        </p:nvSpPr>
        <p:spPr>
          <a:xfrm>
            <a:off x="8299200" y="2013811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7" hasCustomPrompt="1"/>
          </p:nvPr>
        </p:nvSpPr>
        <p:spPr>
          <a:xfrm>
            <a:off x="8299200" y="4290788"/>
            <a:ext cx="960000" cy="862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960000" y="2875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8"/>
          </p:nvPr>
        </p:nvSpPr>
        <p:spPr>
          <a:xfrm>
            <a:off x="4559000" y="2875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9"/>
          </p:nvPr>
        </p:nvSpPr>
        <p:spPr>
          <a:xfrm>
            <a:off x="8158067" y="2875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3"/>
          </p:nvPr>
        </p:nvSpPr>
        <p:spPr>
          <a:xfrm>
            <a:off x="960000" y="5152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4"/>
          </p:nvPr>
        </p:nvSpPr>
        <p:spPr>
          <a:xfrm>
            <a:off x="4559000" y="5152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5"/>
          </p:nvPr>
        </p:nvSpPr>
        <p:spPr>
          <a:xfrm>
            <a:off x="8158067" y="5152800"/>
            <a:ext cx="30740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4779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4"/>
          <p:cNvGrpSpPr/>
          <p:nvPr/>
        </p:nvGrpSpPr>
        <p:grpSpPr>
          <a:xfrm flipH="1">
            <a:off x="1" y="0"/>
            <a:ext cx="5194329" cy="3024941"/>
            <a:chOff x="4582225" y="0"/>
            <a:chExt cx="4561765" cy="2656875"/>
          </a:xfrm>
        </p:grpSpPr>
        <p:sp>
          <p:nvSpPr>
            <p:cNvPr id="92" name="Google Shape;92;p14"/>
            <p:cNvSpPr/>
            <p:nvPr/>
          </p:nvSpPr>
          <p:spPr>
            <a:xfrm>
              <a:off x="4582225" y="0"/>
              <a:ext cx="4561765" cy="2656875"/>
            </a:xfrm>
            <a:custGeom>
              <a:avLst/>
              <a:gdLst/>
              <a:ahLst/>
              <a:cxnLst/>
              <a:rect l="l" t="t" r="r" b="b"/>
              <a:pathLst>
                <a:path w="70181" h="40875" extrusionOk="0">
                  <a:moveTo>
                    <a:pt x="1" y="0"/>
                  </a:moveTo>
                  <a:cubicBezTo>
                    <a:pt x="4047" y="8055"/>
                    <a:pt x="11866" y="4659"/>
                    <a:pt x="19847" y="6300"/>
                  </a:cubicBezTo>
                  <a:cubicBezTo>
                    <a:pt x="29205" y="8223"/>
                    <a:pt x="21684" y="16674"/>
                    <a:pt x="28146" y="20963"/>
                  </a:cubicBezTo>
                  <a:cubicBezTo>
                    <a:pt x="29542" y="21890"/>
                    <a:pt x="30990" y="22240"/>
                    <a:pt x="32463" y="22240"/>
                  </a:cubicBezTo>
                  <a:cubicBezTo>
                    <a:pt x="36385" y="22240"/>
                    <a:pt x="40482" y="19752"/>
                    <a:pt x="44240" y="19023"/>
                  </a:cubicBezTo>
                  <a:cubicBezTo>
                    <a:pt x="45250" y="18827"/>
                    <a:pt x="46409" y="18696"/>
                    <a:pt x="47589" y="18696"/>
                  </a:cubicBezTo>
                  <a:cubicBezTo>
                    <a:pt x="49519" y="18696"/>
                    <a:pt x="51508" y="19046"/>
                    <a:pt x="53003" y="20036"/>
                  </a:cubicBezTo>
                  <a:cubicBezTo>
                    <a:pt x="55918" y="21965"/>
                    <a:pt x="55012" y="24631"/>
                    <a:pt x="55110" y="27787"/>
                  </a:cubicBezTo>
                  <a:cubicBezTo>
                    <a:pt x="55369" y="36268"/>
                    <a:pt x="60996" y="34622"/>
                    <a:pt x="66851" y="38255"/>
                  </a:cubicBezTo>
                  <a:cubicBezTo>
                    <a:pt x="68084" y="39021"/>
                    <a:pt x="69175" y="39909"/>
                    <a:pt x="70181" y="40875"/>
                  </a:cubicBezTo>
                  <a:lnTo>
                    <a:pt x="70181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6960510" y="1496300"/>
              <a:ext cx="1019655" cy="996320"/>
            </a:xfrm>
            <a:custGeom>
              <a:avLst/>
              <a:gdLst/>
              <a:ahLst/>
              <a:cxnLst/>
              <a:rect l="l" t="t" r="r" b="b"/>
              <a:pathLst>
                <a:path w="15687" h="15328" extrusionOk="0">
                  <a:moveTo>
                    <a:pt x="9390" y="1"/>
                  </a:moveTo>
                  <a:cubicBezTo>
                    <a:pt x="6938" y="1"/>
                    <a:pt x="4271" y="1481"/>
                    <a:pt x="2521" y="4077"/>
                  </a:cubicBezTo>
                  <a:cubicBezTo>
                    <a:pt x="1" y="7815"/>
                    <a:pt x="340" y="12452"/>
                    <a:pt x="3281" y="14435"/>
                  </a:cubicBezTo>
                  <a:cubicBezTo>
                    <a:pt x="4180" y="15040"/>
                    <a:pt x="5218" y="15328"/>
                    <a:pt x="6298" y="15328"/>
                  </a:cubicBezTo>
                  <a:cubicBezTo>
                    <a:pt x="8749" y="15328"/>
                    <a:pt x="11417" y="13848"/>
                    <a:pt x="13167" y="11253"/>
                  </a:cubicBezTo>
                  <a:cubicBezTo>
                    <a:pt x="15687" y="7513"/>
                    <a:pt x="15347" y="2876"/>
                    <a:pt x="12408" y="895"/>
                  </a:cubicBezTo>
                  <a:cubicBezTo>
                    <a:pt x="11509" y="288"/>
                    <a:pt x="10470" y="1"/>
                    <a:pt x="9390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823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7501967" y="2656100"/>
            <a:ext cx="3730000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2133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502167" y="562900"/>
            <a:ext cx="3730000" cy="20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928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6"/>
          <p:cNvGrpSpPr/>
          <p:nvPr/>
        </p:nvGrpSpPr>
        <p:grpSpPr>
          <a:xfrm flipH="1">
            <a:off x="46" y="1"/>
            <a:ext cx="5495855" cy="2199615"/>
            <a:chOff x="5022075" y="0"/>
            <a:chExt cx="4121891" cy="1649711"/>
          </a:xfrm>
        </p:grpSpPr>
        <p:sp>
          <p:nvSpPr>
            <p:cNvPr id="101" name="Google Shape;101;p16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6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6"/>
          <p:cNvSpPr/>
          <p:nvPr/>
        </p:nvSpPr>
        <p:spPr>
          <a:xfrm flipH="1"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960000" y="1582000"/>
            <a:ext cx="10272000" cy="4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300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7"/>
          <p:cNvGrpSpPr/>
          <p:nvPr/>
        </p:nvGrpSpPr>
        <p:grpSpPr>
          <a:xfrm flipH="1">
            <a:off x="5375837" y="0"/>
            <a:ext cx="6816164" cy="3848912"/>
            <a:chOff x="0" y="-6"/>
            <a:chExt cx="4248066" cy="2398774"/>
          </a:xfrm>
        </p:grpSpPr>
        <p:sp>
          <p:nvSpPr>
            <p:cNvPr id="108" name="Google Shape;108;p17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7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17"/>
          <p:cNvSpPr/>
          <p:nvPr/>
        </p:nvSpPr>
        <p:spPr>
          <a:xfrm flipH="1"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960000" y="1582000"/>
            <a:ext cx="5136000" cy="4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2"/>
          </p:nvPr>
        </p:nvSpPr>
        <p:spPr>
          <a:xfrm>
            <a:off x="6095996" y="1582000"/>
            <a:ext cx="5136000" cy="4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36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Montserrat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■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■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■"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644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8"/>
          <p:cNvGrpSpPr/>
          <p:nvPr/>
        </p:nvGrpSpPr>
        <p:grpSpPr>
          <a:xfrm>
            <a:off x="5461567" y="0"/>
            <a:ext cx="6730344" cy="2319691"/>
            <a:chOff x="4096175" y="0"/>
            <a:chExt cx="5047758" cy="1739768"/>
          </a:xfrm>
        </p:grpSpPr>
        <p:sp>
          <p:nvSpPr>
            <p:cNvPr id="116" name="Google Shape;116;p18"/>
            <p:cNvSpPr/>
            <p:nvPr/>
          </p:nvSpPr>
          <p:spPr>
            <a:xfrm>
              <a:off x="7267007" y="1160963"/>
              <a:ext cx="1418567" cy="578805"/>
            </a:xfrm>
            <a:custGeom>
              <a:avLst/>
              <a:gdLst/>
              <a:ahLst/>
              <a:cxnLst/>
              <a:rect l="l" t="t" r="r" b="b"/>
              <a:pathLst>
                <a:path w="25484" h="10398" extrusionOk="0">
                  <a:moveTo>
                    <a:pt x="11043" y="0"/>
                  </a:moveTo>
                  <a:cubicBezTo>
                    <a:pt x="9120" y="0"/>
                    <a:pt x="7035" y="261"/>
                    <a:pt x="5187" y="1069"/>
                  </a:cubicBezTo>
                  <a:cubicBezTo>
                    <a:pt x="0" y="3335"/>
                    <a:pt x="2966" y="10398"/>
                    <a:pt x="9445" y="10398"/>
                  </a:cubicBezTo>
                  <a:cubicBezTo>
                    <a:pt x="9497" y="10398"/>
                    <a:pt x="9549" y="10397"/>
                    <a:pt x="9602" y="10397"/>
                  </a:cubicBezTo>
                  <a:cubicBezTo>
                    <a:pt x="16188" y="10281"/>
                    <a:pt x="19991" y="9118"/>
                    <a:pt x="22681" y="7293"/>
                  </a:cubicBezTo>
                  <a:cubicBezTo>
                    <a:pt x="25483" y="5390"/>
                    <a:pt x="23981" y="2607"/>
                    <a:pt x="17541" y="874"/>
                  </a:cubicBezTo>
                  <a:cubicBezTo>
                    <a:pt x="17541" y="874"/>
                    <a:pt x="14562" y="0"/>
                    <a:pt x="11043" y="0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4096175" y="0"/>
              <a:ext cx="5047758" cy="1112131"/>
            </a:xfrm>
            <a:custGeom>
              <a:avLst/>
              <a:gdLst/>
              <a:ahLst/>
              <a:cxnLst/>
              <a:rect l="l" t="t" r="r" b="b"/>
              <a:pathLst>
                <a:path w="90681" h="19979" extrusionOk="0">
                  <a:moveTo>
                    <a:pt x="1" y="1"/>
                  </a:moveTo>
                  <a:cubicBezTo>
                    <a:pt x="2785" y="3859"/>
                    <a:pt x="8124" y="9339"/>
                    <a:pt x="15990" y="9339"/>
                  </a:cubicBezTo>
                  <a:cubicBezTo>
                    <a:pt x="17063" y="9339"/>
                    <a:pt x="18183" y="9237"/>
                    <a:pt x="19350" y="9015"/>
                  </a:cubicBezTo>
                  <a:cubicBezTo>
                    <a:pt x="29596" y="7066"/>
                    <a:pt x="33195" y="3218"/>
                    <a:pt x="37386" y="3218"/>
                  </a:cubicBezTo>
                  <a:cubicBezTo>
                    <a:pt x="39073" y="3218"/>
                    <a:pt x="40856" y="3842"/>
                    <a:pt x="43208" y="5464"/>
                  </a:cubicBezTo>
                  <a:cubicBezTo>
                    <a:pt x="50502" y="10497"/>
                    <a:pt x="51032" y="15207"/>
                    <a:pt x="58333" y="15207"/>
                  </a:cubicBezTo>
                  <a:cubicBezTo>
                    <a:pt x="59231" y="15207"/>
                    <a:pt x="60233" y="15135"/>
                    <a:pt x="61361" y="14984"/>
                  </a:cubicBezTo>
                  <a:cubicBezTo>
                    <a:pt x="67811" y="14123"/>
                    <a:pt x="72420" y="11089"/>
                    <a:pt x="76143" y="11089"/>
                  </a:cubicBezTo>
                  <a:cubicBezTo>
                    <a:pt x="78367" y="11089"/>
                    <a:pt x="80274" y="12171"/>
                    <a:pt x="82069" y="15443"/>
                  </a:cubicBezTo>
                  <a:cubicBezTo>
                    <a:pt x="83982" y="18929"/>
                    <a:pt x="87103" y="19979"/>
                    <a:pt x="90167" y="19979"/>
                  </a:cubicBezTo>
                  <a:cubicBezTo>
                    <a:pt x="90338" y="19979"/>
                    <a:pt x="90510" y="19975"/>
                    <a:pt x="90680" y="19969"/>
                  </a:cubicBezTo>
                  <a:lnTo>
                    <a:pt x="90680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18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>
            <a:off x="960000" y="2321800"/>
            <a:ext cx="288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2"/>
          </p:nvPr>
        </p:nvSpPr>
        <p:spPr>
          <a:xfrm>
            <a:off x="960000" y="2937400"/>
            <a:ext cx="2880000" cy="22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3"/>
          </p:nvPr>
        </p:nvSpPr>
        <p:spPr>
          <a:xfrm>
            <a:off x="4656000" y="2937400"/>
            <a:ext cx="2880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4"/>
          </p:nvPr>
        </p:nvSpPr>
        <p:spPr>
          <a:xfrm>
            <a:off x="8352000" y="2937400"/>
            <a:ext cx="2880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5"/>
          </p:nvPr>
        </p:nvSpPr>
        <p:spPr>
          <a:xfrm>
            <a:off x="4656000" y="2321800"/>
            <a:ext cx="288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6"/>
          </p:nvPr>
        </p:nvSpPr>
        <p:spPr>
          <a:xfrm>
            <a:off x="8352000" y="2321800"/>
            <a:ext cx="288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529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9"/>
          <p:cNvGrpSpPr/>
          <p:nvPr/>
        </p:nvGrpSpPr>
        <p:grpSpPr>
          <a:xfrm>
            <a:off x="6696100" y="1"/>
            <a:ext cx="5495855" cy="2199615"/>
            <a:chOff x="5022075" y="0"/>
            <a:chExt cx="4121891" cy="1649711"/>
          </a:xfrm>
        </p:grpSpPr>
        <p:sp>
          <p:nvSpPr>
            <p:cNvPr id="128" name="Google Shape;128;p19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9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19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1"/>
          </p:nvPr>
        </p:nvSpPr>
        <p:spPr>
          <a:xfrm>
            <a:off x="3265201" y="2447367"/>
            <a:ext cx="720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2"/>
          </p:nvPr>
        </p:nvSpPr>
        <p:spPr>
          <a:xfrm>
            <a:off x="3265201" y="3967567"/>
            <a:ext cx="720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3"/>
          </p:nvPr>
        </p:nvSpPr>
        <p:spPr>
          <a:xfrm>
            <a:off x="3265201" y="5487733"/>
            <a:ext cx="7200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4"/>
          </p:nvPr>
        </p:nvSpPr>
        <p:spPr>
          <a:xfrm>
            <a:off x="3265201" y="1708567"/>
            <a:ext cx="7200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5"/>
          </p:nvPr>
        </p:nvSpPr>
        <p:spPr>
          <a:xfrm>
            <a:off x="3265201" y="3228773"/>
            <a:ext cx="7200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6"/>
          </p:nvPr>
        </p:nvSpPr>
        <p:spPr>
          <a:xfrm>
            <a:off x="3265201" y="4748947"/>
            <a:ext cx="7200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49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9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20"/>
          <p:cNvGrpSpPr/>
          <p:nvPr/>
        </p:nvGrpSpPr>
        <p:grpSpPr>
          <a:xfrm flipH="1">
            <a:off x="1" y="0"/>
            <a:ext cx="5194329" cy="3024941"/>
            <a:chOff x="4582225" y="0"/>
            <a:chExt cx="4561765" cy="2656875"/>
          </a:xfrm>
        </p:grpSpPr>
        <p:sp>
          <p:nvSpPr>
            <p:cNvPr id="140" name="Google Shape;140;p20"/>
            <p:cNvSpPr/>
            <p:nvPr/>
          </p:nvSpPr>
          <p:spPr>
            <a:xfrm>
              <a:off x="4582225" y="0"/>
              <a:ext cx="4561765" cy="2656875"/>
            </a:xfrm>
            <a:custGeom>
              <a:avLst/>
              <a:gdLst/>
              <a:ahLst/>
              <a:cxnLst/>
              <a:rect l="l" t="t" r="r" b="b"/>
              <a:pathLst>
                <a:path w="70181" h="40875" extrusionOk="0">
                  <a:moveTo>
                    <a:pt x="1" y="0"/>
                  </a:moveTo>
                  <a:cubicBezTo>
                    <a:pt x="4047" y="8055"/>
                    <a:pt x="11866" y="4659"/>
                    <a:pt x="19847" y="6300"/>
                  </a:cubicBezTo>
                  <a:cubicBezTo>
                    <a:pt x="29205" y="8223"/>
                    <a:pt x="21684" y="16674"/>
                    <a:pt x="28146" y="20963"/>
                  </a:cubicBezTo>
                  <a:cubicBezTo>
                    <a:pt x="29542" y="21890"/>
                    <a:pt x="30990" y="22240"/>
                    <a:pt x="32463" y="22240"/>
                  </a:cubicBezTo>
                  <a:cubicBezTo>
                    <a:pt x="36385" y="22240"/>
                    <a:pt x="40482" y="19752"/>
                    <a:pt x="44240" y="19023"/>
                  </a:cubicBezTo>
                  <a:cubicBezTo>
                    <a:pt x="45250" y="18827"/>
                    <a:pt x="46409" y="18696"/>
                    <a:pt x="47589" y="18696"/>
                  </a:cubicBezTo>
                  <a:cubicBezTo>
                    <a:pt x="49519" y="18696"/>
                    <a:pt x="51508" y="19046"/>
                    <a:pt x="53003" y="20036"/>
                  </a:cubicBezTo>
                  <a:cubicBezTo>
                    <a:pt x="55918" y="21965"/>
                    <a:pt x="55012" y="24631"/>
                    <a:pt x="55110" y="27787"/>
                  </a:cubicBezTo>
                  <a:cubicBezTo>
                    <a:pt x="55369" y="36268"/>
                    <a:pt x="60996" y="34622"/>
                    <a:pt x="66851" y="38255"/>
                  </a:cubicBezTo>
                  <a:cubicBezTo>
                    <a:pt x="68084" y="39021"/>
                    <a:pt x="69175" y="39909"/>
                    <a:pt x="70181" y="40875"/>
                  </a:cubicBezTo>
                  <a:lnTo>
                    <a:pt x="70181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0"/>
            <p:cNvSpPr/>
            <p:nvPr/>
          </p:nvSpPr>
          <p:spPr>
            <a:xfrm>
              <a:off x="6960510" y="1496300"/>
              <a:ext cx="1019655" cy="996320"/>
            </a:xfrm>
            <a:custGeom>
              <a:avLst/>
              <a:gdLst/>
              <a:ahLst/>
              <a:cxnLst/>
              <a:rect l="l" t="t" r="r" b="b"/>
              <a:pathLst>
                <a:path w="15687" h="15328" extrusionOk="0">
                  <a:moveTo>
                    <a:pt x="9390" y="1"/>
                  </a:moveTo>
                  <a:cubicBezTo>
                    <a:pt x="6938" y="1"/>
                    <a:pt x="4271" y="1481"/>
                    <a:pt x="2521" y="4077"/>
                  </a:cubicBezTo>
                  <a:cubicBezTo>
                    <a:pt x="1" y="7815"/>
                    <a:pt x="340" y="12452"/>
                    <a:pt x="3281" y="14435"/>
                  </a:cubicBezTo>
                  <a:cubicBezTo>
                    <a:pt x="4180" y="15040"/>
                    <a:pt x="5218" y="15328"/>
                    <a:pt x="6298" y="15328"/>
                  </a:cubicBezTo>
                  <a:cubicBezTo>
                    <a:pt x="8749" y="15328"/>
                    <a:pt x="11417" y="13848"/>
                    <a:pt x="13167" y="11253"/>
                  </a:cubicBezTo>
                  <a:cubicBezTo>
                    <a:pt x="15687" y="7513"/>
                    <a:pt x="15347" y="2876"/>
                    <a:pt x="12408" y="895"/>
                  </a:cubicBezTo>
                  <a:cubicBezTo>
                    <a:pt x="11509" y="288"/>
                    <a:pt x="10470" y="1"/>
                    <a:pt x="9390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1"/>
          </p:nvPr>
        </p:nvSpPr>
        <p:spPr>
          <a:xfrm>
            <a:off x="959999" y="1767000"/>
            <a:ext cx="44568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2"/>
          </p:nvPr>
        </p:nvSpPr>
        <p:spPr>
          <a:xfrm>
            <a:off x="960000" y="2382600"/>
            <a:ext cx="4456800" cy="1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3"/>
          </p:nvPr>
        </p:nvSpPr>
        <p:spPr>
          <a:xfrm>
            <a:off x="6775201" y="2382600"/>
            <a:ext cx="4456800" cy="147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4"/>
          </p:nvPr>
        </p:nvSpPr>
        <p:spPr>
          <a:xfrm>
            <a:off x="960000" y="4659600"/>
            <a:ext cx="4456800" cy="147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5"/>
          </p:nvPr>
        </p:nvSpPr>
        <p:spPr>
          <a:xfrm>
            <a:off x="6775201" y="4659600"/>
            <a:ext cx="4456800" cy="1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6"/>
          </p:nvPr>
        </p:nvSpPr>
        <p:spPr>
          <a:xfrm>
            <a:off x="959999" y="4044000"/>
            <a:ext cx="44568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7"/>
          </p:nvPr>
        </p:nvSpPr>
        <p:spPr>
          <a:xfrm>
            <a:off x="6775199" y="1767000"/>
            <a:ext cx="44568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8"/>
          </p:nvPr>
        </p:nvSpPr>
        <p:spPr>
          <a:xfrm>
            <a:off x="6775199" y="4044000"/>
            <a:ext cx="44568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208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1"/>
          <p:cNvGrpSpPr/>
          <p:nvPr/>
        </p:nvGrpSpPr>
        <p:grpSpPr>
          <a:xfrm>
            <a:off x="6696100" y="1"/>
            <a:ext cx="5495855" cy="2199615"/>
            <a:chOff x="5022075" y="0"/>
            <a:chExt cx="4121891" cy="1649711"/>
          </a:xfrm>
        </p:grpSpPr>
        <p:sp>
          <p:nvSpPr>
            <p:cNvPr id="154" name="Google Shape;154;p21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1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2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ubTitle" idx="1"/>
          </p:nvPr>
        </p:nvSpPr>
        <p:spPr>
          <a:xfrm>
            <a:off x="960000" y="2629784"/>
            <a:ext cx="32640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2"/>
          </p:nvPr>
        </p:nvSpPr>
        <p:spPr>
          <a:xfrm>
            <a:off x="4464000" y="2629784"/>
            <a:ext cx="32640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subTitle" idx="3"/>
          </p:nvPr>
        </p:nvSpPr>
        <p:spPr>
          <a:xfrm>
            <a:off x="7968008" y="2629784"/>
            <a:ext cx="32572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4"/>
          </p:nvPr>
        </p:nvSpPr>
        <p:spPr>
          <a:xfrm>
            <a:off x="960000" y="4906800"/>
            <a:ext cx="32640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ubTitle" idx="5"/>
          </p:nvPr>
        </p:nvSpPr>
        <p:spPr>
          <a:xfrm>
            <a:off x="4464000" y="4906800"/>
            <a:ext cx="32640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subTitle" idx="6"/>
          </p:nvPr>
        </p:nvSpPr>
        <p:spPr>
          <a:xfrm>
            <a:off x="7968008" y="4906800"/>
            <a:ext cx="3257200" cy="123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subTitle" idx="7"/>
          </p:nvPr>
        </p:nvSpPr>
        <p:spPr>
          <a:xfrm>
            <a:off x="960000" y="2014200"/>
            <a:ext cx="3264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ubTitle" idx="8"/>
          </p:nvPr>
        </p:nvSpPr>
        <p:spPr>
          <a:xfrm>
            <a:off x="4464000" y="2014200"/>
            <a:ext cx="3264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9"/>
          </p:nvPr>
        </p:nvSpPr>
        <p:spPr>
          <a:xfrm>
            <a:off x="7968008" y="2014200"/>
            <a:ext cx="32572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13"/>
          </p:nvPr>
        </p:nvSpPr>
        <p:spPr>
          <a:xfrm>
            <a:off x="960000" y="4291200"/>
            <a:ext cx="3264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4"/>
          </p:nvPr>
        </p:nvSpPr>
        <p:spPr>
          <a:xfrm>
            <a:off x="4464000" y="4291200"/>
            <a:ext cx="3264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15"/>
          </p:nvPr>
        </p:nvSpPr>
        <p:spPr>
          <a:xfrm>
            <a:off x="7968008" y="4291200"/>
            <a:ext cx="32640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683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2"/>
          <p:cNvGrpSpPr/>
          <p:nvPr/>
        </p:nvGrpSpPr>
        <p:grpSpPr>
          <a:xfrm flipH="1">
            <a:off x="5375766" y="0"/>
            <a:ext cx="6816164" cy="3848912"/>
            <a:chOff x="0" y="-6"/>
            <a:chExt cx="4248066" cy="2398774"/>
          </a:xfrm>
        </p:grpSpPr>
        <p:sp>
          <p:nvSpPr>
            <p:cNvPr id="172" name="Google Shape;172;p22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2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22"/>
          <p:cNvSpPr/>
          <p:nvPr/>
        </p:nvSpPr>
        <p:spPr>
          <a:xfrm flipH="1">
            <a:off x="0" y="1"/>
            <a:ext cx="3497587" cy="2037073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2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22"/>
          <p:cNvSpPr/>
          <p:nvPr/>
        </p:nvSpPr>
        <p:spPr>
          <a:xfrm flipH="1">
            <a:off x="7488541" y="41831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2"/>
          <p:cNvSpPr/>
          <p:nvPr/>
        </p:nvSpPr>
        <p:spPr>
          <a:xfrm>
            <a:off x="5002767" y="5538734"/>
            <a:ext cx="8070331" cy="2037140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22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760000" cy="1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1"/>
          </p:nvPr>
        </p:nvSpPr>
        <p:spPr>
          <a:xfrm>
            <a:off x="960000" y="2240800"/>
            <a:ext cx="5760000" cy="1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0" name="Google Shape;180;p22"/>
          <p:cNvSpPr txBox="1"/>
          <p:nvPr/>
        </p:nvSpPr>
        <p:spPr>
          <a:xfrm>
            <a:off x="960000" y="5029600"/>
            <a:ext cx="57600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b="1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333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333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84116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3"/>
          <p:cNvGrpSpPr/>
          <p:nvPr/>
        </p:nvGrpSpPr>
        <p:grpSpPr>
          <a:xfrm>
            <a:off x="6696100" y="1"/>
            <a:ext cx="5495855" cy="2199615"/>
            <a:chOff x="5022075" y="0"/>
            <a:chExt cx="4121891" cy="1649711"/>
          </a:xfrm>
        </p:grpSpPr>
        <p:sp>
          <p:nvSpPr>
            <p:cNvPr id="183" name="Google Shape;183;p23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3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" name="Google Shape;185;p2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3514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4"/>
          <p:cNvGrpSpPr/>
          <p:nvPr/>
        </p:nvGrpSpPr>
        <p:grpSpPr>
          <a:xfrm>
            <a:off x="1" y="0"/>
            <a:ext cx="6816164" cy="3848912"/>
            <a:chOff x="0" y="-6"/>
            <a:chExt cx="4248066" cy="2398774"/>
          </a:xfrm>
        </p:grpSpPr>
        <p:sp>
          <p:nvSpPr>
            <p:cNvPr id="188" name="Google Shape;188;p24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4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429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6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9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5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4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43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1/7/24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2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D6F918CF-8907-4748-9882-A561ECDC9BEA}" type="datetimeFigureOut">
              <a:rPr lang="en-US" smtClean="0"/>
              <a:pPr/>
              <a:t>1/7/24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1CB14380-40A1-41DE-B563-9E766044D6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ency FB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84000"/>
            <a:ext cx="10272000" cy="4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136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18" Type="http://schemas.openxmlformats.org/officeDocument/2006/relationships/image" Target="../media/image36.png"/><Relationship Id="rId3" Type="http://schemas.openxmlformats.org/officeDocument/2006/relationships/image" Target="../media/image26.PNG"/><Relationship Id="rId21" Type="http://schemas.microsoft.com/office/2007/relationships/hdphoto" Target="../media/hdphoto7.wdp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microsoft.com/office/2007/relationships/hdphoto" Target="../media/hdphoto5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38.png"/><Relationship Id="rId10" Type="http://schemas.openxmlformats.org/officeDocument/2006/relationships/image" Target="../media/image32.png"/><Relationship Id="rId19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43.pn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12" Type="http://schemas.openxmlformats.org/officeDocument/2006/relationships/slide" Target="slide28.xm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41.png"/><Relationship Id="rId14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slide" Target="slide3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23.xml"/><Relationship Id="rId10" Type="http://schemas.openxmlformats.org/officeDocument/2006/relationships/audio" Target="../media/audio2.wav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12" Type="http://schemas.openxmlformats.org/officeDocument/2006/relationships/slide" Target="slide3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slide" Target="slide31.xml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2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20.png"/><Relationship Id="rId2" Type="http://schemas.openxmlformats.org/officeDocument/2006/relationships/audio" Target="../media/media4.wav"/><Relationship Id="rId16" Type="http://schemas.openxmlformats.org/officeDocument/2006/relationships/image" Target="../media/image59.png"/><Relationship Id="rId1" Type="http://schemas.microsoft.com/office/2007/relationships/media" Target="../media/media4.wav"/><Relationship Id="rId6" Type="http://schemas.openxmlformats.org/officeDocument/2006/relationships/image" Target="../media/image50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3.png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2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20.png"/><Relationship Id="rId2" Type="http://schemas.microsoft.com/office/2007/relationships/media" Target="../media/media5.wav"/><Relationship Id="rId16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image" Target="../media/image50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3.png"/><Relationship Id="rId1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45.png"/><Relationship Id="rId4" Type="http://schemas.openxmlformats.org/officeDocument/2006/relationships/image" Target="../media/image61.PNG"/><Relationship Id="rId9" Type="http://schemas.openxmlformats.org/officeDocument/2006/relationships/slide" Target="slide2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4.png"/><Relationship Id="rId18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openxmlformats.org/officeDocument/2006/relationships/slide" Target="slide22.xml"/><Relationship Id="rId12" Type="http://schemas.microsoft.com/office/2007/relationships/hdphoto" Target="../media/hdphoto3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33.png"/><Relationship Id="rId5" Type="http://schemas.openxmlformats.org/officeDocument/2006/relationships/image" Target="../media/image67.pn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19" Type="http://schemas.openxmlformats.org/officeDocument/2006/relationships/image" Target="../media/image37.png"/><Relationship Id="rId4" Type="http://schemas.openxmlformats.org/officeDocument/2006/relationships/image" Target="../media/image66.PNG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3" Type="http://schemas.openxmlformats.org/officeDocument/2006/relationships/image" Target="../media/image68.jpg"/><Relationship Id="rId7" Type="http://schemas.openxmlformats.org/officeDocument/2006/relationships/image" Target="../media/image71.png"/><Relationship Id="rId12" Type="http://schemas.openxmlformats.org/officeDocument/2006/relationships/slide" Target="slide3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slide" Target="slide36.xml"/><Relationship Id="rId4" Type="http://schemas.openxmlformats.org/officeDocument/2006/relationships/image" Target="../media/image69.png"/><Relationship Id="rId9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microsoft.com/office/2007/relationships/hdphoto" Target="../media/hdphoto11.wdp"/><Relationship Id="rId17" Type="http://schemas.openxmlformats.org/officeDocument/2006/relationships/image" Target="../media/image20.png"/><Relationship Id="rId2" Type="http://schemas.microsoft.com/office/2007/relationships/media" Target="../media/media5.wav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68.jpg"/><Relationship Id="rId11" Type="http://schemas.openxmlformats.org/officeDocument/2006/relationships/image" Target="../media/image72.png"/><Relationship Id="rId5" Type="http://schemas.openxmlformats.org/officeDocument/2006/relationships/audio" Target="../media/audio3.wav"/><Relationship Id="rId15" Type="http://schemas.openxmlformats.org/officeDocument/2006/relationships/slide" Target="slide22.xml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27.xml"/><Relationship Id="rId9" Type="http://schemas.microsoft.com/office/2007/relationships/hdphoto" Target="../media/hdphoto10.wdp"/><Relationship Id="rId1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microsoft.com/office/2007/relationships/hdphoto" Target="../media/hdphoto11.wdp"/><Relationship Id="rId17" Type="http://schemas.openxmlformats.org/officeDocument/2006/relationships/image" Target="../media/image20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image" Target="../media/image68.jpg"/><Relationship Id="rId11" Type="http://schemas.openxmlformats.org/officeDocument/2006/relationships/image" Target="../media/image72.png"/><Relationship Id="rId5" Type="http://schemas.openxmlformats.org/officeDocument/2006/relationships/audio" Target="../media/audio3.wav"/><Relationship Id="rId15" Type="http://schemas.openxmlformats.org/officeDocument/2006/relationships/slide" Target="slide22.xml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28.xml"/><Relationship Id="rId9" Type="http://schemas.microsoft.com/office/2007/relationships/hdphoto" Target="../media/hdphoto10.wdp"/><Relationship Id="rId1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4.png"/><Relationship Id="rId18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openxmlformats.org/officeDocument/2006/relationships/slide" Target="slide22.xml"/><Relationship Id="rId12" Type="http://schemas.microsoft.com/office/2007/relationships/hdphoto" Target="../media/hdphoto3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33.png"/><Relationship Id="rId5" Type="http://schemas.openxmlformats.org/officeDocument/2006/relationships/image" Target="../media/image67.pn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19" Type="http://schemas.openxmlformats.org/officeDocument/2006/relationships/image" Target="../media/image37.png"/><Relationship Id="rId4" Type="http://schemas.openxmlformats.org/officeDocument/2006/relationships/image" Target="../media/image66.PNG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4.png"/><Relationship Id="rId18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openxmlformats.org/officeDocument/2006/relationships/slide" Target="slide22.xml"/><Relationship Id="rId12" Type="http://schemas.microsoft.com/office/2007/relationships/hdphoto" Target="../media/hdphoto3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33.png"/><Relationship Id="rId5" Type="http://schemas.openxmlformats.org/officeDocument/2006/relationships/image" Target="../media/image67.pn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19" Type="http://schemas.openxmlformats.org/officeDocument/2006/relationships/image" Target="../media/image37.png"/><Relationship Id="rId4" Type="http://schemas.openxmlformats.org/officeDocument/2006/relationships/image" Target="../media/image66.PNG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Memory check</a:t>
            </a:r>
            <a:endParaRPr dirty="0"/>
          </a:p>
        </p:txBody>
      </p:sp>
      <p:sp>
        <p:nvSpPr>
          <p:cNvPr id="632" name="Google Shape;632;p35"/>
          <p:cNvSpPr txBox="1">
            <a:spLocks noGrp="1"/>
          </p:cNvSpPr>
          <p:nvPr>
            <p:ph type="subTitle" idx="1"/>
          </p:nvPr>
        </p:nvSpPr>
        <p:spPr>
          <a:xfrm>
            <a:off x="959999" y="1767000"/>
            <a:ext cx="10182429" cy="61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3733" dirty="0"/>
              <a:t>What are </a:t>
            </a:r>
            <a:r>
              <a:rPr lang="en" sz="3733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endangered species</a:t>
            </a:r>
            <a:r>
              <a:rPr lang="en" sz="3733" dirty="0"/>
              <a:t>?</a:t>
            </a:r>
            <a:endParaRPr sz="3733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D9425CF3-58CB-E2D4-4948-EE119199391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123820" y="2310453"/>
            <a:ext cx="9213483" cy="41281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933" b="1" dirty="0"/>
              <a:t>Animals or plants at risk of disappearing</a:t>
            </a:r>
            <a:endParaRPr lang="en-VN" sz="2933" b="1" dirty="0"/>
          </a:p>
          <a:p>
            <a:pPr>
              <a:lnSpc>
                <a:spcPct val="200000"/>
              </a:lnSpc>
            </a:pPr>
            <a:r>
              <a:rPr lang="en-US" sz="2933" b="1" dirty="0"/>
              <a:t>Species that are always safe and protected</a:t>
            </a:r>
          </a:p>
          <a:p>
            <a:pPr>
              <a:lnSpc>
                <a:spcPct val="200000"/>
              </a:lnSpc>
            </a:pPr>
            <a:r>
              <a:rPr lang="en-US" sz="2933" b="1" dirty="0"/>
              <a:t>from harm.</a:t>
            </a:r>
            <a:endParaRPr lang="en-VN" sz="2933" b="1" dirty="0"/>
          </a:p>
          <a:p>
            <a:pPr>
              <a:lnSpc>
                <a:spcPct val="200000"/>
              </a:lnSpc>
            </a:pPr>
            <a:r>
              <a:rPr lang="en-US" sz="2933" b="1" dirty="0"/>
              <a:t>Animals or plants that live in cities and towns.</a:t>
            </a:r>
            <a:endParaRPr lang="en-VN" sz="2933" b="1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13098D2-2A99-9B6A-11D5-393173D93E28}"/>
              </a:ext>
            </a:extLst>
          </p:cNvPr>
          <p:cNvSpPr/>
          <p:nvPr/>
        </p:nvSpPr>
        <p:spPr>
          <a:xfrm>
            <a:off x="1480810" y="2738430"/>
            <a:ext cx="527221" cy="5272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CB4686-3403-96B3-27A0-45BECB5E1D4D}"/>
              </a:ext>
            </a:extLst>
          </p:cNvPr>
          <p:cNvSpPr/>
          <p:nvPr/>
        </p:nvSpPr>
        <p:spPr>
          <a:xfrm>
            <a:off x="1480810" y="3638938"/>
            <a:ext cx="527221" cy="5272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0E1D2BF-0C15-88BC-62D5-764F88F3AB06}"/>
              </a:ext>
            </a:extLst>
          </p:cNvPr>
          <p:cNvSpPr/>
          <p:nvPr/>
        </p:nvSpPr>
        <p:spPr>
          <a:xfrm>
            <a:off x="1480810" y="5384548"/>
            <a:ext cx="527221" cy="5272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84CD6BAD-5F7C-0B09-60D1-7F7E12286F7D}"/>
              </a:ext>
            </a:extLst>
          </p:cNvPr>
          <p:cNvSpPr/>
          <p:nvPr/>
        </p:nvSpPr>
        <p:spPr>
          <a:xfrm>
            <a:off x="1348816" y="2599559"/>
            <a:ext cx="791208" cy="767652"/>
          </a:xfrm>
          <a:custGeom>
            <a:avLst/>
            <a:gdLst/>
            <a:ahLst/>
            <a:cxnLst/>
            <a:rect l="l" t="t" r="r" b="b"/>
            <a:pathLst>
              <a:path w="1317066" h="1317066">
                <a:moveTo>
                  <a:pt x="0" y="0"/>
                </a:moveTo>
                <a:lnTo>
                  <a:pt x="1317066" y="0"/>
                </a:lnTo>
                <a:lnTo>
                  <a:pt x="1317066" y="1317066"/>
                </a:lnTo>
                <a:lnTo>
                  <a:pt x="0" y="1317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37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" grpId="0"/>
      <p:bldP spid="632" grpId="0" build="p"/>
      <p:bldP spid="15" grpId="0" uiExpand="1" build="p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2A26-BAE0-FEE0-2ED9-74E20E3C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9FB2C-BF00-219A-37AF-A52F7F07C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001" y="2354744"/>
            <a:ext cx="4773143" cy="1074257"/>
          </a:xfrm>
        </p:spPr>
        <p:txBody>
          <a:bodyPr/>
          <a:lstStyle/>
          <a:p>
            <a:pPr algn="ctr"/>
            <a:r>
              <a:rPr lang="en-VN" sz="4267" b="1" dirty="0"/>
              <a:t>contain (v)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C3E7C5-E7DC-8639-15D2-A96C3E63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00" y="557144"/>
            <a:ext cx="4997585" cy="558085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68ACDE22-DEAA-928A-4B65-12AFA77FC096}"/>
              </a:ext>
            </a:extLst>
          </p:cNvPr>
          <p:cNvSpPr txBox="1">
            <a:spLocks/>
          </p:cNvSpPr>
          <p:nvPr/>
        </p:nvSpPr>
        <p:spPr>
          <a:xfrm>
            <a:off x="963297" y="3429001"/>
            <a:ext cx="4773143" cy="10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algn="ctr" defTabSz="1219170">
              <a:buClr>
                <a:srgbClr val="084849"/>
              </a:buClr>
            </a:pP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r>
              <a:rPr lang="en-US" sz="4267" kern="0" dirty="0" err="1">
                <a:solidFill>
                  <a:srgbClr val="084849"/>
                </a:solidFill>
                <a:latin typeface="Arial"/>
              </a:rPr>
              <a:t>kənˈteɪn</a:t>
            </a: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endParaRPr lang="en-VN" sz="4267" kern="0" dirty="0">
              <a:solidFill>
                <a:srgbClr val="084849"/>
              </a:solidFill>
              <a:latin typeface="Arial"/>
            </a:endParaRPr>
          </a:p>
        </p:txBody>
      </p:sp>
      <p:pic>
        <p:nvPicPr>
          <p:cNvPr id="14" name="xcontain__gb_2">
            <a:hlinkClick r:id="" action="ppaction://media"/>
            <a:extLst>
              <a:ext uri="{FF2B5EF4-FFF2-40B4-BE49-F238E27FC236}">
                <a16:creationId xmlns:a16="http://schemas.microsoft.com/office/drawing/2014/main" id="{823D8FD4-8861-D27D-992F-E66DBDF8F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8068" y="3559728"/>
            <a:ext cx="812800" cy="812800"/>
          </a:xfrm>
          <a:prstGeom prst="rect">
            <a:avLst/>
          </a:prstGeom>
        </p:spPr>
      </p:pic>
      <p:sp>
        <p:nvSpPr>
          <p:cNvPr id="16" name="Google Shape;301;p31">
            <a:extLst>
              <a:ext uri="{FF2B5EF4-FFF2-40B4-BE49-F238E27FC236}">
                <a16:creationId xmlns:a16="http://schemas.microsoft.com/office/drawing/2014/main" id="{B0A098D5-2B68-6895-78F4-F3252EE6E889}"/>
              </a:ext>
            </a:extLst>
          </p:cNvPr>
          <p:cNvSpPr txBox="1">
            <a:spLocks/>
          </p:cNvSpPr>
          <p:nvPr/>
        </p:nvSpPr>
        <p:spPr>
          <a:xfrm>
            <a:off x="825321" y="4869330"/>
            <a:ext cx="5326400" cy="10200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800" kern="0" dirty="0" err="1">
                <a:solidFill>
                  <a:srgbClr val="084849"/>
                </a:solidFill>
              </a:rPr>
              <a:t>chứa</a:t>
            </a:r>
            <a:r>
              <a:rPr lang="en-US" sz="4800" kern="0" dirty="0">
                <a:solidFill>
                  <a:srgbClr val="084849"/>
                </a:solidFill>
              </a:rPr>
              <a:t> </a:t>
            </a:r>
            <a:r>
              <a:rPr lang="en-US" sz="4800" kern="0" dirty="0" err="1">
                <a:solidFill>
                  <a:srgbClr val="084849"/>
                </a:solidFill>
              </a:rPr>
              <a:t>đựng</a:t>
            </a:r>
            <a:endParaRPr lang="en-US" sz="4800" kern="0" dirty="0">
              <a:solidFill>
                <a:srgbClr val="084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uild="p"/>
      <p:bldP spid="13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2A26-BAE0-FEE0-2ED9-74E20E3C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9FB2C-BF00-219A-37AF-A52F7F07C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001" y="2354744"/>
            <a:ext cx="4773143" cy="1074257"/>
          </a:xfrm>
        </p:spPr>
        <p:txBody>
          <a:bodyPr/>
          <a:lstStyle/>
          <a:p>
            <a:pPr algn="ctr"/>
            <a:r>
              <a:rPr lang="en-VN" sz="4267" b="1" dirty="0"/>
              <a:t>diverse (adj)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8ACDE22-DEAA-928A-4B65-12AFA77FC096}"/>
              </a:ext>
            </a:extLst>
          </p:cNvPr>
          <p:cNvSpPr txBox="1">
            <a:spLocks/>
          </p:cNvSpPr>
          <p:nvPr/>
        </p:nvSpPr>
        <p:spPr>
          <a:xfrm>
            <a:off x="963297" y="3429001"/>
            <a:ext cx="4773143" cy="10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algn="ctr" defTabSz="1219170">
              <a:buClr>
                <a:srgbClr val="084849"/>
              </a:buClr>
            </a:pP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r>
              <a:rPr lang="en-US" sz="4267" kern="0" dirty="0" err="1">
                <a:solidFill>
                  <a:srgbClr val="084849"/>
                </a:solidFill>
                <a:latin typeface="Arial"/>
              </a:rPr>
              <a:t>daɪˈvɜːs</a:t>
            </a: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endParaRPr lang="en-VN" sz="4267" kern="0" dirty="0">
              <a:solidFill>
                <a:srgbClr val="084849"/>
              </a:solidFill>
              <a:latin typeface="Arial"/>
            </a:endParaRPr>
          </a:p>
        </p:txBody>
      </p:sp>
      <p:sp>
        <p:nvSpPr>
          <p:cNvPr id="16" name="Google Shape;301;p31">
            <a:extLst>
              <a:ext uri="{FF2B5EF4-FFF2-40B4-BE49-F238E27FC236}">
                <a16:creationId xmlns:a16="http://schemas.microsoft.com/office/drawing/2014/main" id="{B0A098D5-2B68-6895-78F4-F3252EE6E889}"/>
              </a:ext>
            </a:extLst>
          </p:cNvPr>
          <p:cNvSpPr txBox="1">
            <a:spLocks/>
          </p:cNvSpPr>
          <p:nvPr/>
        </p:nvSpPr>
        <p:spPr>
          <a:xfrm>
            <a:off x="1134978" y="4791258"/>
            <a:ext cx="4423185" cy="12686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000" kern="0" dirty="0" err="1">
                <a:solidFill>
                  <a:srgbClr val="084849"/>
                </a:solidFill>
              </a:rPr>
              <a:t>phong</a:t>
            </a:r>
            <a:r>
              <a:rPr lang="en-US" sz="4000" kern="0" dirty="0">
                <a:solidFill>
                  <a:srgbClr val="084849"/>
                </a:solidFill>
              </a:rPr>
              <a:t> </a:t>
            </a:r>
            <a:r>
              <a:rPr lang="en-US" sz="4000" kern="0" dirty="0" err="1">
                <a:solidFill>
                  <a:srgbClr val="084849"/>
                </a:solidFill>
              </a:rPr>
              <a:t>phú</a:t>
            </a:r>
            <a:endParaRPr lang="en-US" sz="4000" kern="0" dirty="0">
              <a:solidFill>
                <a:srgbClr val="084849"/>
              </a:solidFill>
            </a:endParaRPr>
          </a:p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000" kern="0" dirty="0" err="1">
                <a:solidFill>
                  <a:srgbClr val="084849"/>
                </a:solidFill>
              </a:rPr>
              <a:t>đa</a:t>
            </a:r>
            <a:r>
              <a:rPr lang="en-US" sz="4000" kern="0" dirty="0">
                <a:solidFill>
                  <a:srgbClr val="084849"/>
                </a:solidFill>
              </a:rPr>
              <a:t> </a:t>
            </a:r>
            <a:r>
              <a:rPr lang="en-US" sz="4000" kern="0" dirty="0" err="1">
                <a:solidFill>
                  <a:srgbClr val="084849"/>
                </a:solidFill>
              </a:rPr>
              <a:t>dạng</a:t>
            </a:r>
            <a:endParaRPr lang="en-US" sz="4000" kern="0" dirty="0">
              <a:solidFill>
                <a:srgbClr val="084849"/>
              </a:solidFill>
            </a:endParaRPr>
          </a:p>
        </p:txBody>
      </p:sp>
      <p:pic>
        <p:nvPicPr>
          <p:cNvPr id="1026" name="Picture 2" descr="Earth Our Home Too : List of 1500 Animals (click for facts/pictures) –  PROPEL STEPS">
            <a:extLst>
              <a:ext uri="{FF2B5EF4-FFF2-40B4-BE49-F238E27FC236}">
                <a16:creationId xmlns:a16="http://schemas.microsoft.com/office/drawing/2014/main" id="{0C625DEA-2E82-A1C7-EABF-F91AE2A5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99" y="1584000"/>
            <a:ext cx="5381619" cy="4554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iverse__gb_1">
            <a:hlinkClick r:id="" action="ppaction://media"/>
            <a:extLst>
              <a:ext uri="{FF2B5EF4-FFF2-40B4-BE49-F238E27FC236}">
                <a16:creationId xmlns:a16="http://schemas.microsoft.com/office/drawing/2014/main" id="{F258840A-42D9-7103-6054-AEBE2447C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613" y="36718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2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2A26-BAE0-FEE0-2ED9-74E20E3C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9FB2C-BF00-219A-37AF-A52F7F07C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001" y="2354744"/>
            <a:ext cx="4773143" cy="1074257"/>
          </a:xfrm>
        </p:spPr>
        <p:txBody>
          <a:bodyPr/>
          <a:lstStyle/>
          <a:p>
            <a:pPr algn="ctr"/>
            <a:r>
              <a:rPr lang="en-VN" sz="4267" b="1" dirty="0"/>
              <a:t>meditional</a:t>
            </a:r>
          </a:p>
          <a:p>
            <a:pPr algn="ctr"/>
            <a:r>
              <a:rPr lang="en-VN" sz="4267" b="1" dirty="0"/>
              <a:t>(adj)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8ACDE22-DEAA-928A-4B65-12AFA77FC096}"/>
              </a:ext>
            </a:extLst>
          </p:cNvPr>
          <p:cNvSpPr txBox="1">
            <a:spLocks/>
          </p:cNvSpPr>
          <p:nvPr/>
        </p:nvSpPr>
        <p:spPr>
          <a:xfrm>
            <a:off x="1322858" y="3443325"/>
            <a:ext cx="4773143" cy="10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algn="ctr" defTabSz="1219170">
              <a:buClr>
                <a:srgbClr val="084849"/>
              </a:buClr>
            </a:pP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r>
              <a:rPr lang="en-US" sz="4267" kern="0" dirty="0" err="1">
                <a:solidFill>
                  <a:srgbClr val="084849"/>
                </a:solidFill>
                <a:latin typeface="Arial"/>
              </a:rPr>
              <a:t>məˈdɪsənəl</a:t>
            </a: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endParaRPr lang="en-VN" sz="4267" kern="0" dirty="0">
              <a:solidFill>
                <a:srgbClr val="084849"/>
              </a:solidFill>
              <a:latin typeface="Arial"/>
            </a:endParaRPr>
          </a:p>
        </p:txBody>
      </p:sp>
      <p:sp>
        <p:nvSpPr>
          <p:cNvPr id="16" name="Google Shape;301;p31">
            <a:extLst>
              <a:ext uri="{FF2B5EF4-FFF2-40B4-BE49-F238E27FC236}">
                <a16:creationId xmlns:a16="http://schemas.microsoft.com/office/drawing/2014/main" id="{B0A098D5-2B68-6895-78F4-F3252EE6E889}"/>
              </a:ext>
            </a:extLst>
          </p:cNvPr>
          <p:cNvSpPr txBox="1">
            <a:spLocks/>
          </p:cNvSpPr>
          <p:nvPr/>
        </p:nvSpPr>
        <p:spPr>
          <a:xfrm>
            <a:off x="1134978" y="4791258"/>
            <a:ext cx="4423185" cy="12686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000" kern="0" dirty="0" err="1">
                <a:solidFill>
                  <a:srgbClr val="084849"/>
                </a:solidFill>
              </a:rPr>
              <a:t>phong</a:t>
            </a:r>
            <a:r>
              <a:rPr lang="en-US" sz="4000" kern="0" dirty="0">
                <a:solidFill>
                  <a:srgbClr val="084849"/>
                </a:solidFill>
              </a:rPr>
              <a:t> </a:t>
            </a:r>
            <a:r>
              <a:rPr lang="en-US" sz="4000" kern="0" dirty="0" err="1">
                <a:solidFill>
                  <a:srgbClr val="084849"/>
                </a:solidFill>
              </a:rPr>
              <a:t>phú</a:t>
            </a:r>
            <a:endParaRPr lang="en-US" sz="4000" kern="0" dirty="0">
              <a:solidFill>
                <a:srgbClr val="084849"/>
              </a:solidFill>
            </a:endParaRPr>
          </a:p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000" kern="0" dirty="0" err="1">
                <a:solidFill>
                  <a:srgbClr val="084849"/>
                </a:solidFill>
              </a:rPr>
              <a:t>đa</a:t>
            </a:r>
            <a:r>
              <a:rPr lang="en-US" sz="4000" kern="0" dirty="0">
                <a:solidFill>
                  <a:srgbClr val="084849"/>
                </a:solidFill>
              </a:rPr>
              <a:t> </a:t>
            </a:r>
            <a:r>
              <a:rPr lang="en-US" sz="4000" kern="0" dirty="0" err="1">
                <a:solidFill>
                  <a:srgbClr val="084849"/>
                </a:solidFill>
              </a:rPr>
              <a:t>dạng</a:t>
            </a:r>
            <a:endParaRPr lang="en-US" sz="4000" kern="0" dirty="0">
              <a:solidFill>
                <a:srgbClr val="084849"/>
              </a:solidFill>
            </a:endParaRPr>
          </a:p>
        </p:txBody>
      </p:sp>
      <p:pic>
        <p:nvPicPr>
          <p:cNvPr id="2050" name="Picture 2" descr="Medicinal plants export fetches $500m - Tehran Times">
            <a:extLst>
              <a:ext uri="{FF2B5EF4-FFF2-40B4-BE49-F238E27FC236}">
                <a16:creationId xmlns:a16="http://schemas.microsoft.com/office/drawing/2014/main" id="{A3147803-0736-F018-B477-D8957EA16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74" y="1441936"/>
            <a:ext cx="4978761" cy="400277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edicinal__gb_1">
            <a:hlinkClick r:id="" action="ppaction://media"/>
            <a:extLst>
              <a:ext uri="{FF2B5EF4-FFF2-40B4-BE49-F238E27FC236}">
                <a16:creationId xmlns:a16="http://schemas.microsoft.com/office/drawing/2014/main" id="{250CAAA5-7556-B155-2553-7180BB6E7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2857" y="3638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4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13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2A26-BAE0-FEE0-2ED9-74E20E3C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9FB2C-BF00-219A-37AF-A52F7F07C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001" y="2558354"/>
            <a:ext cx="4773143" cy="1074257"/>
          </a:xfrm>
        </p:spPr>
        <p:txBody>
          <a:bodyPr/>
          <a:lstStyle/>
          <a:p>
            <a:pPr algn="ctr"/>
            <a:r>
              <a:rPr lang="en-VN" sz="4267" b="1" dirty="0"/>
              <a:t>marine</a:t>
            </a:r>
          </a:p>
          <a:p>
            <a:pPr algn="ctr"/>
            <a:r>
              <a:rPr lang="en-VN" sz="4267" b="1" dirty="0"/>
              <a:t>animals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8ACDE22-DEAA-928A-4B65-12AFA77FC096}"/>
              </a:ext>
            </a:extLst>
          </p:cNvPr>
          <p:cNvSpPr txBox="1">
            <a:spLocks/>
          </p:cNvSpPr>
          <p:nvPr/>
        </p:nvSpPr>
        <p:spPr>
          <a:xfrm>
            <a:off x="730955" y="3443325"/>
            <a:ext cx="5002188" cy="107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algn="ctr" defTabSz="1219170">
              <a:buClr>
                <a:srgbClr val="084849"/>
              </a:buClr>
            </a:pP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r>
              <a:rPr lang="en-US" sz="4267" kern="0" dirty="0" err="1">
                <a:solidFill>
                  <a:srgbClr val="084849"/>
                </a:solidFill>
                <a:latin typeface="Arial"/>
              </a:rPr>
              <a:t>məˈriːnˈænəməlz</a:t>
            </a:r>
            <a:r>
              <a:rPr lang="en-US" sz="4267" kern="0" dirty="0">
                <a:solidFill>
                  <a:srgbClr val="084849"/>
                </a:solidFill>
                <a:latin typeface="Arial"/>
              </a:rPr>
              <a:t>/</a:t>
            </a:r>
            <a:endParaRPr lang="en-VN" sz="4267" kern="0" dirty="0">
              <a:solidFill>
                <a:srgbClr val="084849"/>
              </a:solidFill>
              <a:latin typeface="Arial"/>
            </a:endParaRPr>
          </a:p>
        </p:txBody>
      </p:sp>
      <p:sp>
        <p:nvSpPr>
          <p:cNvPr id="16" name="Google Shape;301;p31">
            <a:extLst>
              <a:ext uri="{FF2B5EF4-FFF2-40B4-BE49-F238E27FC236}">
                <a16:creationId xmlns:a16="http://schemas.microsoft.com/office/drawing/2014/main" id="{B0A098D5-2B68-6895-78F4-F3252EE6E889}"/>
              </a:ext>
            </a:extLst>
          </p:cNvPr>
          <p:cNvSpPr txBox="1">
            <a:spLocks/>
          </p:cNvSpPr>
          <p:nvPr/>
        </p:nvSpPr>
        <p:spPr>
          <a:xfrm>
            <a:off x="1134978" y="4791258"/>
            <a:ext cx="4423185" cy="12686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000" kern="0" dirty="0" err="1">
                <a:solidFill>
                  <a:srgbClr val="084849"/>
                </a:solidFill>
              </a:rPr>
              <a:t>sinh</a:t>
            </a:r>
            <a:r>
              <a:rPr lang="en-US" sz="4000" kern="0" dirty="0">
                <a:solidFill>
                  <a:srgbClr val="084849"/>
                </a:solidFill>
              </a:rPr>
              <a:t> </a:t>
            </a:r>
            <a:r>
              <a:rPr lang="en-US" sz="4000" kern="0" dirty="0" err="1">
                <a:solidFill>
                  <a:srgbClr val="084849"/>
                </a:solidFill>
              </a:rPr>
              <a:t>vật</a:t>
            </a:r>
            <a:r>
              <a:rPr lang="en-US" sz="4000" kern="0" dirty="0">
                <a:solidFill>
                  <a:srgbClr val="084849"/>
                </a:solidFill>
              </a:rPr>
              <a:t> </a:t>
            </a:r>
            <a:r>
              <a:rPr lang="en-US" sz="4000" kern="0" dirty="0" err="1">
                <a:solidFill>
                  <a:srgbClr val="084849"/>
                </a:solidFill>
              </a:rPr>
              <a:t>biển</a:t>
            </a:r>
            <a:endParaRPr lang="en-US" sz="4000" kern="0" dirty="0">
              <a:solidFill>
                <a:srgbClr val="084849"/>
              </a:solidFill>
            </a:endParaRPr>
          </a:p>
        </p:txBody>
      </p:sp>
      <p:pic>
        <p:nvPicPr>
          <p:cNvPr id="3074" name="Picture 2" descr="Is Marine Life Dying? Causes, Effects and Solutions to Depleting Marine  Life - Conserve Energy Future">
            <a:extLst>
              <a:ext uri="{FF2B5EF4-FFF2-40B4-BE49-F238E27FC236}">
                <a16:creationId xmlns:a16="http://schemas.microsoft.com/office/drawing/2014/main" id="{62C45AED-46FA-776F-E400-1B43C2822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74928"/>
            <a:ext cx="5608649" cy="373679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60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120000" tIns="121900" rIns="120000" bIns="121900" anchor="t" anchorCtr="0">
            <a:noAutofit/>
          </a:bodyPr>
          <a:lstStyle/>
          <a:p>
            <a:r>
              <a:rPr lang="en" dirty="0"/>
              <a:t>Checking vocabulary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AF16C7-8DAF-4F54-87C6-12D5F4B28FCD}"/>
              </a:ext>
            </a:extLst>
          </p:cNvPr>
          <p:cNvGraphicFramePr>
            <a:graphicFrameLocks noGrp="1"/>
          </p:cNvGraphicFramePr>
          <p:nvPr/>
        </p:nvGraphicFramePr>
        <p:xfrm>
          <a:off x="398564" y="1633829"/>
          <a:ext cx="11228443" cy="44794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9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7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892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>
                          <a:solidFill>
                            <a:srgbClr val="EF4B66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15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3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contain (v) </a:t>
                      </a:r>
                      <a:endParaRPr lang="en-US" sz="33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kənˈteɪn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chứa đựng</a:t>
                      </a:r>
                      <a:endParaRPr lang="en-US" sz="3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8915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diverse (adj) </a:t>
                      </a:r>
                      <a:endParaRPr lang="en-US" sz="33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/daɪˈvɜːs/</a:t>
                      </a:r>
                      <a:endParaRPr lang="en-US" sz="3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phong phú</a:t>
                      </a:r>
                      <a:endParaRPr lang="en-US" sz="3300" dirty="0" err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150201"/>
                  </a:ext>
                </a:extLst>
              </a:tr>
              <a:tr h="88915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medicinal (adj)</a:t>
                      </a:r>
                    </a:p>
                  </a:txBody>
                  <a:tcPr marL="95673" marR="95673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/məˈdɪsɪnl/</a:t>
                      </a:r>
                      <a:endParaRPr lang="en-US" sz="3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thuốc</a:t>
                      </a:r>
                      <a:endParaRPr lang="en-US" sz="3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107507"/>
                  </a:ext>
                </a:extLst>
              </a:tr>
              <a:tr h="88915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marine animals</a:t>
                      </a:r>
                    </a:p>
                  </a:txBody>
                  <a:tcPr marL="95673" marR="95673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məˈriːnˈænəməlz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endParaRPr lang="en-US" sz="3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60" marR="48260" marT="95673" marB="956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4056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562F2E8-2F3A-E3B2-56A2-DF5FCC9C6E6F}"/>
              </a:ext>
            </a:extLst>
          </p:cNvPr>
          <p:cNvSpPr/>
          <p:nvPr/>
        </p:nvSpPr>
        <p:spPr>
          <a:xfrm>
            <a:off x="960000" y="2844801"/>
            <a:ext cx="2128640" cy="394788"/>
          </a:xfrm>
          <a:prstGeom prst="rect">
            <a:avLst/>
          </a:prstGeom>
          <a:solidFill>
            <a:srgbClr val="DA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69004-199E-BF75-8CF3-9D88F9304118}"/>
              </a:ext>
            </a:extLst>
          </p:cNvPr>
          <p:cNvSpPr/>
          <p:nvPr/>
        </p:nvSpPr>
        <p:spPr>
          <a:xfrm>
            <a:off x="952331" y="3565586"/>
            <a:ext cx="2383215" cy="590429"/>
          </a:xfrm>
          <a:prstGeom prst="rect">
            <a:avLst/>
          </a:prstGeom>
          <a:solidFill>
            <a:srgbClr val="DA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35AFC3-F21A-F352-0E93-7950C8EB95CA}"/>
              </a:ext>
            </a:extLst>
          </p:cNvPr>
          <p:cNvSpPr/>
          <p:nvPr/>
        </p:nvSpPr>
        <p:spPr>
          <a:xfrm>
            <a:off x="952331" y="4462732"/>
            <a:ext cx="2797284" cy="590429"/>
          </a:xfrm>
          <a:prstGeom prst="rect">
            <a:avLst/>
          </a:prstGeom>
          <a:solidFill>
            <a:srgbClr val="DA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D5980-A6AE-D20B-0902-08F4A0433783}"/>
              </a:ext>
            </a:extLst>
          </p:cNvPr>
          <p:cNvSpPr/>
          <p:nvPr/>
        </p:nvSpPr>
        <p:spPr>
          <a:xfrm>
            <a:off x="952331" y="5321540"/>
            <a:ext cx="2973647" cy="590429"/>
          </a:xfrm>
          <a:prstGeom prst="rect">
            <a:avLst/>
          </a:prstGeom>
          <a:solidFill>
            <a:srgbClr val="DA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34289" y="284329"/>
            <a:ext cx="11153703" cy="8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667" dirty="0"/>
              <a:t>Exercise 2: </a:t>
            </a:r>
            <a:r>
              <a:rPr lang="en-US" sz="2667" dirty="0"/>
              <a:t>Read the text and choose the words or phrases to make the following statements correct.</a:t>
            </a:r>
            <a:r>
              <a:rPr lang="en" sz="2667" dirty="0"/>
              <a:t> </a:t>
            </a:r>
            <a:endParaRPr sz="2667" dirty="0"/>
          </a:p>
        </p:txBody>
      </p:sp>
      <p:sp>
        <p:nvSpPr>
          <p:cNvPr id="442" name="Google Shape;442;p33"/>
          <p:cNvSpPr txBox="1">
            <a:spLocks noGrp="1"/>
          </p:cNvSpPr>
          <p:nvPr>
            <p:ph type="subTitle" idx="1"/>
          </p:nvPr>
        </p:nvSpPr>
        <p:spPr>
          <a:xfrm>
            <a:off x="434288" y="1403443"/>
            <a:ext cx="11393537" cy="47875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>
                <a:latin typeface="Poppins Medium" pitchFamily="2" charset="77"/>
                <a:cs typeface="Poppins Medium" pitchFamily="2" charset="77"/>
              </a:rPr>
              <a:t>1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. There are 34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/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nations’ parks 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in Viet Nam now.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>
                <a:latin typeface="Poppins Medium" pitchFamily="2" charset="77"/>
                <a:cs typeface="Poppins Medium" pitchFamily="2" charset="77"/>
              </a:rPr>
              <a:t>2. 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conservation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ecosystem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 in Con Dao is very diverse.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>
                <a:latin typeface="Poppins Medium" pitchFamily="2" charset="77"/>
                <a:cs typeface="Poppins Medium" pitchFamily="2" charset="77"/>
              </a:rPr>
              <a:t>3. 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The dugong is a(n)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dangerous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endangered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 animal.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>
                <a:latin typeface="Poppins Medium" pitchFamily="2" charset="77"/>
                <a:cs typeface="Poppins Medium" pitchFamily="2" charset="77"/>
              </a:rPr>
              <a:t>4.  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National parks play a key role in saving the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environment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3200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small islands</a:t>
            </a:r>
            <a:r>
              <a:rPr lang="en-US" sz="3200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3"/>
          <p:cNvSpPr txBox="1">
            <a:spLocks noGrp="1"/>
          </p:cNvSpPr>
          <p:nvPr>
            <p:ph type="subTitle" idx="1"/>
          </p:nvPr>
        </p:nvSpPr>
        <p:spPr>
          <a:xfrm>
            <a:off x="434288" y="1148330"/>
            <a:ext cx="6738409" cy="50426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1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 There are </a:t>
            </a:r>
            <a:r>
              <a:rPr lang="en-US" sz="2933" dirty="0">
                <a:highlight>
                  <a:srgbClr val="F4D861"/>
                </a:highlight>
                <a:latin typeface="Poppins Medium" pitchFamily="2" charset="77"/>
                <a:cs typeface="Poppins Medium" pitchFamily="2" charset="77"/>
              </a:rPr>
              <a:t>34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nations’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in Viet Nam now.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2.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conservation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ecosystem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in Con Dao is very diverse.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3.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dugong is a(n)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dangerous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endangered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animal.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4. 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National parks play a key role in saving 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environment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small islands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C0B2B-F621-975F-51C5-49CD858D4DE1}"/>
              </a:ext>
            </a:extLst>
          </p:cNvPr>
          <p:cNvSpPr/>
          <p:nvPr/>
        </p:nvSpPr>
        <p:spPr>
          <a:xfrm>
            <a:off x="7172696" y="1148330"/>
            <a:ext cx="4620128" cy="54253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In Viet Nam, there are now </a:t>
            </a:r>
            <a:r>
              <a:rPr lang="en-US" sz="2933" b="1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34</a:t>
            </a:r>
            <a:r>
              <a:rPr lang="en-US" sz="2933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lang="en-US" sz="2933" b="1" kern="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  <a:sym typeface="Arial"/>
              </a:rPr>
              <a:t>national parks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. Con Dao National Park is one of them. It became a national park in 1993. The park is in Con Dao District, Ba Ria-</a:t>
            </a:r>
            <a:r>
              <a:rPr lang="en-US" sz="2933" kern="0" dirty="0" err="1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Vung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Tau Province. It contains 16 small islands covering 20,000 hectares. T</a:t>
            </a:r>
            <a:endParaRPr lang="en-VN" sz="2933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AC4C6B7-0953-F4CF-9A19-16DFC042E6B8}"/>
              </a:ext>
            </a:extLst>
          </p:cNvPr>
          <p:cNvSpPr/>
          <p:nvPr/>
        </p:nvSpPr>
        <p:spPr>
          <a:xfrm>
            <a:off x="3490763" y="1373204"/>
            <a:ext cx="2810576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3B9EDD-0183-FD18-9E66-353775E8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Google Shape;440;p33">
            <a:extLst>
              <a:ext uri="{FF2B5EF4-FFF2-40B4-BE49-F238E27FC236}">
                <a16:creationId xmlns:a16="http://schemas.microsoft.com/office/drawing/2014/main" id="{5882385E-1334-E71B-7883-E39904065BDE}"/>
              </a:ext>
            </a:extLst>
          </p:cNvPr>
          <p:cNvSpPr txBox="1">
            <a:spLocks/>
          </p:cNvSpPr>
          <p:nvPr/>
        </p:nvSpPr>
        <p:spPr>
          <a:xfrm>
            <a:off x="434289" y="284329"/>
            <a:ext cx="11153703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70">
              <a:buClr>
                <a:srgbClr val="084849"/>
              </a:buClr>
            </a:pPr>
            <a:r>
              <a:rPr lang="en-US" sz="3200" kern="0">
                <a:solidFill>
                  <a:srgbClr val="084849"/>
                </a:solidFill>
              </a:rPr>
              <a:t>Exercise 2: Check your answers.</a:t>
            </a:r>
            <a:endParaRPr lang="en-US" sz="3200" kern="0" dirty="0">
              <a:solidFill>
                <a:srgbClr val="084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6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3"/>
          <p:cNvSpPr txBox="1">
            <a:spLocks noGrp="1"/>
          </p:cNvSpPr>
          <p:nvPr>
            <p:ph type="subTitle" idx="1"/>
          </p:nvPr>
        </p:nvSpPr>
        <p:spPr>
          <a:xfrm>
            <a:off x="434288" y="1148330"/>
            <a:ext cx="6738409" cy="50426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1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 There are 34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nations’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in Viet Nam now.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2.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conservation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ecosystem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in Con Dao is very </a:t>
            </a:r>
            <a:r>
              <a:rPr lang="en-US" sz="2933" dirty="0">
                <a:highlight>
                  <a:srgbClr val="F4D861"/>
                </a:highlight>
                <a:latin typeface="Poppins Medium" pitchFamily="2" charset="77"/>
                <a:cs typeface="Poppins Medium" pitchFamily="2" charset="77"/>
              </a:rPr>
              <a:t>diverse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3.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dugong is a(n)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dangerous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endangered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animal.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4. 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National parks play a key role in saving 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environment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small islands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C0B2B-F621-975F-51C5-49CD858D4DE1}"/>
              </a:ext>
            </a:extLst>
          </p:cNvPr>
          <p:cNvSpPr/>
          <p:nvPr/>
        </p:nvSpPr>
        <p:spPr>
          <a:xfrm>
            <a:off x="7172696" y="1796717"/>
            <a:ext cx="4620128" cy="42607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The </a:t>
            </a:r>
            <a:r>
              <a:rPr lang="en-US" sz="2933" b="1" kern="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  <a:sym typeface="Arial"/>
              </a:rPr>
              <a:t>ecosystem 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here is very </a:t>
            </a:r>
            <a:r>
              <a:rPr lang="en-US" sz="2933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diverse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with thousands of species, including marine animals. Many species of corals as well as sea turtles, dolphins, and endangered dugongs live here as well.</a:t>
            </a:r>
            <a:endParaRPr lang="en-VN" sz="2933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AC4C6B7-0953-F4CF-9A19-16DFC042E6B8}"/>
              </a:ext>
            </a:extLst>
          </p:cNvPr>
          <p:cNvSpPr/>
          <p:nvPr/>
        </p:nvSpPr>
        <p:spPr>
          <a:xfrm>
            <a:off x="3490763" y="1373204"/>
            <a:ext cx="2810576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EC32A7-B114-8E31-5365-6BF2C890E443}"/>
              </a:ext>
            </a:extLst>
          </p:cNvPr>
          <p:cNvSpPr/>
          <p:nvPr/>
        </p:nvSpPr>
        <p:spPr>
          <a:xfrm>
            <a:off x="4722796" y="2476900"/>
            <a:ext cx="2220227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04EA13-6796-38C5-88EF-388A5E3C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440;p33">
            <a:extLst>
              <a:ext uri="{FF2B5EF4-FFF2-40B4-BE49-F238E27FC236}">
                <a16:creationId xmlns:a16="http://schemas.microsoft.com/office/drawing/2014/main" id="{E09FB7EC-6647-1D04-7177-A84EDE0B1C62}"/>
              </a:ext>
            </a:extLst>
          </p:cNvPr>
          <p:cNvSpPr txBox="1">
            <a:spLocks/>
          </p:cNvSpPr>
          <p:nvPr/>
        </p:nvSpPr>
        <p:spPr>
          <a:xfrm>
            <a:off x="434289" y="284329"/>
            <a:ext cx="11153703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70">
              <a:buClr>
                <a:srgbClr val="084849"/>
              </a:buClr>
            </a:pPr>
            <a:r>
              <a:rPr lang="en-US" sz="3200" kern="0">
                <a:solidFill>
                  <a:srgbClr val="084849"/>
                </a:solidFill>
              </a:rPr>
              <a:t>Exercise 2: Check your answers.</a:t>
            </a:r>
            <a:endParaRPr lang="en-US" sz="3200" kern="0" dirty="0">
              <a:solidFill>
                <a:srgbClr val="084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3"/>
          <p:cNvSpPr txBox="1">
            <a:spLocks noGrp="1"/>
          </p:cNvSpPr>
          <p:nvPr>
            <p:ph type="subTitle" idx="1"/>
          </p:nvPr>
        </p:nvSpPr>
        <p:spPr>
          <a:xfrm>
            <a:off x="434288" y="1148330"/>
            <a:ext cx="6738409" cy="50426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1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 There are 34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nations’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in Viet Nam now.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2.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conservation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ecosystem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in Con Dao is very diverse.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3.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highlight>
                  <a:srgbClr val="F4D861"/>
                </a:highlight>
                <a:latin typeface="Poppins Medium" pitchFamily="2" charset="77"/>
                <a:cs typeface="Poppins Medium" pitchFamily="2" charset="77"/>
              </a:rPr>
              <a:t>dugong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is a(n)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dangerous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endangered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animal.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4. 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National parks play a key role in saving 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environment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small islands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C0B2B-F621-975F-51C5-49CD858D4DE1}"/>
              </a:ext>
            </a:extLst>
          </p:cNvPr>
          <p:cNvSpPr/>
          <p:nvPr/>
        </p:nvSpPr>
        <p:spPr>
          <a:xfrm>
            <a:off x="7172696" y="1796717"/>
            <a:ext cx="4620128" cy="42607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The </a:t>
            </a:r>
            <a:r>
              <a:rPr lang="en-US" sz="2933" b="1" kern="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  <a:sym typeface="Arial"/>
              </a:rPr>
              <a:t>ecosystem 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here is very </a:t>
            </a:r>
            <a:r>
              <a:rPr lang="en-US" sz="2933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diverse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with thousands of species, including marine animals. Many species of corals as well as sea turtles, dolphins, and </a:t>
            </a:r>
            <a:r>
              <a:rPr lang="en-US" sz="2933" b="1" kern="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  <a:sym typeface="Arial"/>
              </a:rPr>
              <a:t>endangered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lang="en-US" sz="2933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dugongs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live here as well.</a:t>
            </a:r>
            <a:endParaRPr lang="en-VN" sz="2933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AC4C6B7-0953-F4CF-9A19-16DFC042E6B8}"/>
              </a:ext>
            </a:extLst>
          </p:cNvPr>
          <p:cNvSpPr/>
          <p:nvPr/>
        </p:nvSpPr>
        <p:spPr>
          <a:xfrm>
            <a:off x="3490763" y="1373204"/>
            <a:ext cx="2810576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EC32A7-B114-8E31-5365-6BF2C890E443}"/>
              </a:ext>
            </a:extLst>
          </p:cNvPr>
          <p:cNvSpPr/>
          <p:nvPr/>
        </p:nvSpPr>
        <p:spPr>
          <a:xfrm>
            <a:off x="4722796" y="2476900"/>
            <a:ext cx="2220227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BDC3405-C5FC-3A8C-D3F5-1E0191080C68}"/>
              </a:ext>
            </a:extLst>
          </p:cNvPr>
          <p:cNvSpPr/>
          <p:nvPr/>
        </p:nvSpPr>
        <p:spPr>
          <a:xfrm>
            <a:off x="1001027" y="4004109"/>
            <a:ext cx="2489735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26A6F6-739F-D0EC-0D67-1C4C155F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Google Shape;440;p33">
            <a:extLst>
              <a:ext uri="{FF2B5EF4-FFF2-40B4-BE49-F238E27FC236}">
                <a16:creationId xmlns:a16="http://schemas.microsoft.com/office/drawing/2014/main" id="{7D4013DE-66AE-61CA-011E-3D5D5AA860FC}"/>
              </a:ext>
            </a:extLst>
          </p:cNvPr>
          <p:cNvSpPr txBox="1">
            <a:spLocks/>
          </p:cNvSpPr>
          <p:nvPr/>
        </p:nvSpPr>
        <p:spPr>
          <a:xfrm>
            <a:off x="434289" y="284329"/>
            <a:ext cx="11153703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70">
              <a:buClr>
                <a:srgbClr val="084849"/>
              </a:buClr>
            </a:pPr>
            <a:r>
              <a:rPr lang="en-US" sz="3200" kern="0">
                <a:solidFill>
                  <a:srgbClr val="084849"/>
                </a:solidFill>
              </a:rPr>
              <a:t>Exercise 2: Check your answers.</a:t>
            </a:r>
            <a:endParaRPr lang="en-US" sz="3200" kern="0" dirty="0">
              <a:solidFill>
                <a:srgbClr val="084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34289" y="284329"/>
            <a:ext cx="11153703" cy="8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/>
              <a:t>Exercise 2</a:t>
            </a:r>
            <a:r>
              <a:rPr lang="en-US" sz="3200" dirty="0"/>
              <a:t>: Check your answers.</a:t>
            </a:r>
            <a:endParaRPr sz="3200" dirty="0"/>
          </a:p>
        </p:txBody>
      </p:sp>
      <p:sp>
        <p:nvSpPr>
          <p:cNvPr id="442" name="Google Shape;442;p33"/>
          <p:cNvSpPr txBox="1">
            <a:spLocks noGrp="1"/>
          </p:cNvSpPr>
          <p:nvPr>
            <p:ph type="subTitle" idx="1"/>
          </p:nvPr>
        </p:nvSpPr>
        <p:spPr>
          <a:xfrm>
            <a:off x="434288" y="1148330"/>
            <a:ext cx="6738409" cy="50426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1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 There are 34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nations’ parks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in Viet Nam now.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2.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conservation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ecosystem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in Con Dao is very diverse.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3.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dugong is a(n)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dangerous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endangered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animal.</a:t>
            </a:r>
          </a:p>
          <a:p>
            <a:pPr marL="203195" indent="0">
              <a:spcBef>
                <a:spcPts val="800"/>
              </a:spcBef>
              <a:spcAft>
                <a:spcPts val="800"/>
              </a:spcAft>
            </a:pPr>
            <a:r>
              <a:rPr lang="en-US" sz="2933" b="1" dirty="0">
                <a:latin typeface="Poppins Medium" pitchFamily="2" charset="77"/>
                <a:cs typeface="Poppins Medium" pitchFamily="2" charset="77"/>
              </a:rPr>
              <a:t>4. 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National parks </a:t>
            </a:r>
            <a:r>
              <a:rPr lang="en-US" sz="2933" dirty="0">
                <a:highlight>
                  <a:srgbClr val="F4D861"/>
                </a:highlight>
                <a:latin typeface="Poppins Medium" pitchFamily="2" charset="77"/>
                <a:cs typeface="Poppins Medium" pitchFamily="2" charset="77"/>
              </a:rPr>
              <a:t>play a key role in saving 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the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environment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 / </a:t>
            </a:r>
            <a:r>
              <a:rPr lang="en-US" sz="2933" dirty="0">
                <a:solidFill>
                  <a:srgbClr val="E0702A"/>
                </a:solidFill>
                <a:latin typeface="Poppins Medium" pitchFamily="2" charset="77"/>
                <a:cs typeface="Poppins Medium" pitchFamily="2" charset="77"/>
              </a:rPr>
              <a:t>small islands</a:t>
            </a:r>
            <a:r>
              <a:rPr lang="en-US" sz="2933" dirty="0">
                <a:latin typeface="Poppins Medium" pitchFamily="2" charset="77"/>
                <a:cs typeface="Poppins Medium" pitchFamily="2" charset="77"/>
              </a:rPr>
              <a:t>.</a:t>
            </a:r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C0B2B-F621-975F-51C5-49CD858D4DE1}"/>
              </a:ext>
            </a:extLst>
          </p:cNvPr>
          <p:cNvSpPr/>
          <p:nvPr/>
        </p:nvSpPr>
        <p:spPr>
          <a:xfrm>
            <a:off x="7172696" y="2476901"/>
            <a:ext cx="4620128" cy="35805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Con Dao National Park, like other national parks, </a:t>
            </a:r>
            <a:r>
              <a:rPr lang="en-US" sz="2933" kern="0" dirty="0">
                <a:solidFill>
                  <a:srgbClr val="084849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plays a key role in saving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endangered species as well as protecting the </a:t>
            </a:r>
            <a:r>
              <a:rPr lang="en-US" sz="2933" b="1" kern="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  <a:sym typeface="Arial"/>
              </a:rPr>
              <a:t>environment</a:t>
            </a:r>
            <a:r>
              <a:rPr lang="en-US" sz="2933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and natural resources. </a:t>
            </a:r>
            <a:endParaRPr lang="en-VN" sz="2933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AC4C6B7-0953-F4CF-9A19-16DFC042E6B8}"/>
              </a:ext>
            </a:extLst>
          </p:cNvPr>
          <p:cNvSpPr/>
          <p:nvPr/>
        </p:nvSpPr>
        <p:spPr>
          <a:xfrm>
            <a:off x="3490763" y="1373204"/>
            <a:ext cx="2810576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EC32A7-B114-8E31-5365-6BF2C890E443}"/>
              </a:ext>
            </a:extLst>
          </p:cNvPr>
          <p:cNvSpPr/>
          <p:nvPr/>
        </p:nvSpPr>
        <p:spPr>
          <a:xfrm>
            <a:off x="4722796" y="2476900"/>
            <a:ext cx="2220227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BDC3405-C5FC-3A8C-D3F5-1E0191080C68}"/>
              </a:ext>
            </a:extLst>
          </p:cNvPr>
          <p:cNvSpPr/>
          <p:nvPr/>
        </p:nvSpPr>
        <p:spPr>
          <a:xfrm>
            <a:off x="1001027" y="4004109"/>
            <a:ext cx="2489735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7EA7F3-AC44-65A2-3DB3-F6CF41E1C025}"/>
              </a:ext>
            </a:extLst>
          </p:cNvPr>
          <p:cNvSpPr/>
          <p:nvPr/>
        </p:nvSpPr>
        <p:spPr>
          <a:xfrm>
            <a:off x="3208421" y="5120640"/>
            <a:ext cx="2489735" cy="423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37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903F-69B5-7B54-E30E-E31AA16D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6" y="867035"/>
            <a:ext cx="4285633" cy="864000"/>
          </a:xfrm>
        </p:spPr>
        <p:txBody>
          <a:bodyPr/>
          <a:lstStyle/>
          <a:p>
            <a:r>
              <a:rPr lang="en-VN" sz="4000" dirty="0"/>
              <a:t>Card choosing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29B220-1A38-977F-FEC8-45E97B15F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9714" y="720000"/>
            <a:ext cx="6137179" cy="1011035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/>
          <a:lstStyle/>
          <a:p>
            <a:r>
              <a:rPr lang="en-VN" sz="2933" dirty="0"/>
              <a:t>There are 5 endangered</a:t>
            </a:r>
          </a:p>
          <a:p>
            <a:r>
              <a:rPr lang="en-VN" sz="2933" dirty="0"/>
              <a:t>species under the card.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5067F0-3B98-BF42-A154-C0F4AED38457}"/>
              </a:ext>
            </a:extLst>
          </p:cNvPr>
          <p:cNvSpPr txBox="1">
            <a:spLocks/>
          </p:cNvSpPr>
          <p:nvPr/>
        </p:nvSpPr>
        <p:spPr>
          <a:xfrm>
            <a:off x="5339713" y="1908899"/>
            <a:ext cx="6137179" cy="10110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Divide class into 3-4 groups.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A07C096-20F7-082C-4D6E-AAC44FB2DF81}"/>
              </a:ext>
            </a:extLst>
          </p:cNvPr>
          <p:cNvSpPr txBox="1">
            <a:spLocks/>
          </p:cNvSpPr>
          <p:nvPr/>
        </p:nvSpPr>
        <p:spPr>
          <a:xfrm>
            <a:off x="5339713" y="3097797"/>
            <a:ext cx="6137179" cy="10110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Each group choose 3-4</a:t>
            </a:r>
          </a:p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random cards.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E0ABB35-A823-60AE-8C4B-209145DE95E5}"/>
              </a:ext>
            </a:extLst>
          </p:cNvPr>
          <p:cNvSpPr txBox="1">
            <a:spLocks/>
          </p:cNvSpPr>
          <p:nvPr/>
        </p:nvSpPr>
        <p:spPr>
          <a:xfrm>
            <a:off x="5339713" y="4286696"/>
            <a:ext cx="6137179" cy="10110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If it is an endangered</a:t>
            </a:r>
          </a:p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species, they get one point.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753C428-D8FE-174B-8BB7-220419CFA0D3}"/>
              </a:ext>
            </a:extLst>
          </p:cNvPr>
          <p:cNvSpPr txBox="1">
            <a:spLocks/>
          </p:cNvSpPr>
          <p:nvPr/>
        </p:nvSpPr>
        <p:spPr>
          <a:xfrm>
            <a:off x="5339713" y="5475595"/>
            <a:ext cx="6137179" cy="101103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The team with most point</a:t>
            </a:r>
          </a:p>
          <a:p>
            <a:pPr marL="609585" indent="-406390" defTabSz="1219170">
              <a:buClr>
                <a:srgbClr val="084849"/>
              </a:buClr>
            </a:pPr>
            <a:r>
              <a:rPr lang="en-VN" sz="2933" kern="0" dirty="0">
                <a:solidFill>
                  <a:srgbClr val="084849"/>
                </a:solidFill>
              </a:rPr>
              <a:t>win the game.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781DC1-15A0-9727-B3CF-08A81783488C}"/>
              </a:ext>
            </a:extLst>
          </p:cNvPr>
          <p:cNvSpPr/>
          <p:nvPr/>
        </p:nvSpPr>
        <p:spPr>
          <a:xfrm>
            <a:off x="829877" y="2919934"/>
            <a:ext cx="3411711" cy="3385833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E08D00F0-4504-D93D-9642-293F5AB9AAC8}"/>
              </a:ext>
            </a:extLst>
          </p:cNvPr>
          <p:cNvSpPr/>
          <p:nvPr/>
        </p:nvSpPr>
        <p:spPr>
          <a:xfrm>
            <a:off x="1134172" y="3423953"/>
            <a:ext cx="2819688" cy="2713951"/>
          </a:xfrm>
          <a:custGeom>
            <a:avLst/>
            <a:gdLst/>
            <a:ahLst/>
            <a:cxnLst/>
            <a:rect l="l" t="t" r="r" b="b"/>
            <a:pathLst>
              <a:path w="4058827" h="3906621">
                <a:moveTo>
                  <a:pt x="0" y="0"/>
                </a:moveTo>
                <a:lnTo>
                  <a:pt x="4058827" y="0"/>
                </a:lnTo>
                <a:lnTo>
                  <a:pt x="4058827" y="3906621"/>
                </a:lnTo>
                <a:lnTo>
                  <a:pt x="0" y="3906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39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FF43A5-8997-695F-ADB5-C2075097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952179"/>
            <a:ext cx="10272000" cy="2953642"/>
          </a:xfrm>
        </p:spPr>
        <p:txBody>
          <a:bodyPr/>
          <a:lstStyle/>
          <a:p>
            <a:pPr algn="ctr"/>
            <a:r>
              <a:rPr lang="en-VN" sz="8000" dirty="0"/>
              <a:t>ARE YOU READY </a:t>
            </a:r>
            <a:br>
              <a:rPr lang="en-VN" sz="8000" dirty="0"/>
            </a:br>
            <a:r>
              <a:rPr lang="en-VN" sz="8000" dirty="0"/>
              <a:t>FOR A GAME?</a:t>
            </a:r>
          </a:p>
        </p:txBody>
      </p:sp>
    </p:spTree>
    <p:extLst>
      <p:ext uri="{BB962C8B-B14F-4D97-AF65-F5344CB8AC3E}">
        <p14:creationId xmlns:p14="http://schemas.microsoft.com/office/powerpoint/2010/main" val="3737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vengers Kids logo - Welcome to H&amp;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30" y="565475"/>
            <a:ext cx="7696540" cy="54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/>
          <p:cNvGrpSpPr/>
          <p:nvPr/>
        </p:nvGrpSpPr>
        <p:grpSpPr>
          <a:xfrm>
            <a:off x="4244907" y="4428346"/>
            <a:ext cx="8037709" cy="923330"/>
            <a:chOff x="4500811" y="4469590"/>
            <a:chExt cx="8419321" cy="1017483"/>
          </a:xfrm>
        </p:grpSpPr>
        <p:sp>
          <p:nvSpPr>
            <p:cNvPr id="10" name="TextBox 9"/>
            <p:cNvSpPr txBox="1"/>
            <p:nvPr/>
          </p:nvSpPr>
          <p:spPr>
            <a:xfrm>
              <a:off x="4500811" y="4469590"/>
              <a:ext cx="8419321" cy="1017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1" spc="300" dirty="0">
                  <a:solidFill>
                    <a:prstClr val="white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IN CON DAO NATIONAL PARK</a:t>
              </a:r>
              <a:endParaRPr kumimoji="0" lang="en-US" sz="54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419100" algn="c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4790221" y="4469590"/>
              <a:ext cx="7378714" cy="1017483"/>
              <a:chOff x="4216756" y="4469590"/>
              <a:chExt cx="7785729" cy="1017483"/>
            </a:xfrm>
          </p:grpSpPr>
          <p:cxnSp>
            <p:nvCxnSpPr>
              <p:cNvPr id="4" name="직선 연결선 3"/>
              <p:cNvCxnSpPr>
                <a:cxnSpLocks/>
              </p:cNvCxnSpPr>
              <p:nvPr/>
            </p:nvCxnSpPr>
            <p:spPr>
              <a:xfrm>
                <a:off x="4338409" y="4469590"/>
                <a:ext cx="7664076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직선 연결선 11"/>
              <p:cNvCxnSpPr>
                <a:cxnSpLocks/>
              </p:cNvCxnSpPr>
              <p:nvPr/>
            </p:nvCxnSpPr>
            <p:spPr>
              <a:xfrm>
                <a:off x="4216756" y="5487073"/>
                <a:ext cx="778572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4337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7645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  <p:sndAc>
          <p:stSnd>
            <p:snd r:embed="rId3" name="The Avengers - Theme Song.wav"/>
          </p:stSnd>
        </p:sndAc>
      </p:transition>
    </mc:Choice>
    <mc:Fallback xmlns="">
      <p:transition spd="slow">
        <p:fade/>
        <p:sndAc>
          <p:stSnd>
            <p:snd r:embed="rId6" name="The Avengers - Theme So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그림 16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1997732" y="2318798"/>
            <a:ext cx="1763122" cy="3061283"/>
          </a:xfrm>
          <a:prstGeom prst="rect">
            <a:avLst/>
          </a:prstGeom>
        </p:spPr>
      </p:pic>
      <p:grpSp>
        <p:nvGrpSpPr>
          <p:cNvPr id="167" name="그룹 166"/>
          <p:cNvGrpSpPr/>
          <p:nvPr/>
        </p:nvGrpSpPr>
        <p:grpSpPr>
          <a:xfrm>
            <a:off x="2558295" y="3240908"/>
            <a:ext cx="380034" cy="444336"/>
            <a:chOff x="1899051" y="3057949"/>
            <a:chExt cx="608087" cy="662058"/>
          </a:xfrm>
        </p:grpSpPr>
        <p:sp>
          <p:nvSpPr>
            <p:cNvPr id="188" name="자유형 187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9" name="타원 188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90" name="타원 189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68" name="그룹 167"/>
          <p:cNvGrpSpPr/>
          <p:nvPr/>
        </p:nvGrpSpPr>
        <p:grpSpPr>
          <a:xfrm>
            <a:off x="3309661" y="3398806"/>
            <a:ext cx="188268" cy="187865"/>
            <a:chOff x="3121756" y="3308369"/>
            <a:chExt cx="301246" cy="279918"/>
          </a:xfrm>
        </p:grpSpPr>
        <p:sp>
          <p:nvSpPr>
            <p:cNvPr id="185" name="자유형 18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6" name="타원 18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7" name="타원 18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69" name="그룹 168"/>
          <p:cNvGrpSpPr/>
          <p:nvPr/>
        </p:nvGrpSpPr>
        <p:grpSpPr>
          <a:xfrm>
            <a:off x="2989226" y="2904423"/>
            <a:ext cx="151770" cy="193233"/>
            <a:chOff x="2588578" y="2556588"/>
            <a:chExt cx="242846" cy="287916"/>
          </a:xfrm>
        </p:grpSpPr>
        <p:sp>
          <p:nvSpPr>
            <p:cNvPr id="182" name="자유형 181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3" name="타원 182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4" name="타원 183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70" name="그룹 169"/>
          <p:cNvGrpSpPr/>
          <p:nvPr/>
        </p:nvGrpSpPr>
        <p:grpSpPr>
          <a:xfrm>
            <a:off x="2743843" y="2850747"/>
            <a:ext cx="157080" cy="225438"/>
            <a:chOff x="2195944" y="2476611"/>
            <a:chExt cx="251342" cy="335902"/>
          </a:xfrm>
        </p:grpSpPr>
        <p:sp>
          <p:nvSpPr>
            <p:cNvPr id="179" name="자유형 178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0" name="타원 179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81" name="타원 180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71" name="그룹 170"/>
          <p:cNvGrpSpPr/>
          <p:nvPr/>
        </p:nvGrpSpPr>
        <p:grpSpPr>
          <a:xfrm>
            <a:off x="2466074" y="2974201"/>
            <a:ext cx="179122" cy="221860"/>
            <a:chOff x="1751489" y="2660557"/>
            <a:chExt cx="286611" cy="330571"/>
          </a:xfrm>
        </p:grpSpPr>
        <p:sp>
          <p:nvSpPr>
            <p:cNvPr id="176" name="자유형 175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77" name="타원 176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78" name="타원 177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2192835" y="3088709"/>
            <a:ext cx="191601" cy="232595"/>
            <a:chOff x="1314283" y="2831174"/>
            <a:chExt cx="306578" cy="346566"/>
          </a:xfrm>
        </p:grpSpPr>
        <p:sp>
          <p:nvSpPr>
            <p:cNvPr id="173" name="자유형 172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74" name="타원 173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175" name="타원 174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72" name="자유형 271"/>
          <p:cNvSpPr/>
          <p:nvPr/>
        </p:nvSpPr>
        <p:spPr>
          <a:xfrm>
            <a:off x="2548630" y="3225106"/>
            <a:ext cx="402546" cy="470658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76" name="자유형 275"/>
          <p:cNvSpPr/>
          <p:nvPr/>
        </p:nvSpPr>
        <p:spPr>
          <a:xfrm>
            <a:off x="3304085" y="3392311"/>
            <a:ext cx="199420" cy="198994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80" name="자유형 279"/>
          <p:cNvSpPr/>
          <p:nvPr/>
        </p:nvSpPr>
        <p:spPr>
          <a:xfrm>
            <a:off x="2983304" y="2899077"/>
            <a:ext cx="160760" cy="20468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84" name="자유형 283"/>
          <p:cNvSpPr/>
          <p:nvPr/>
        </p:nvSpPr>
        <p:spPr>
          <a:xfrm>
            <a:off x="2737764" y="2844447"/>
            <a:ext cx="166384" cy="238792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88" name="자유형 287"/>
          <p:cNvSpPr/>
          <p:nvPr/>
        </p:nvSpPr>
        <p:spPr>
          <a:xfrm>
            <a:off x="2459342" y="2968007"/>
            <a:ext cx="189732" cy="23500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292" name="자유형 291"/>
          <p:cNvSpPr/>
          <p:nvPr/>
        </p:nvSpPr>
        <p:spPr>
          <a:xfrm>
            <a:off x="2185734" y="3082197"/>
            <a:ext cx="202950" cy="246374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295" name="그림 29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4114585" y="2331117"/>
            <a:ext cx="1763122" cy="3061283"/>
          </a:xfrm>
          <a:prstGeom prst="rect">
            <a:avLst/>
          </a:prstGeom>
        </p:spPr>
      </p:pic>
      <p:pic>
        <p:nvPicPr>
          <p:cNvPr id="297" name="그림 29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6192803" y="2297309"/>
            <a:ext cx="1763122" cy="3061283"/>
          </a:xfrm>
          <a:prstGeom prst="rect">
            <a:avLst/>
          </a:prstGeom>
        </p:spPr>
      </p:pic>
      <p:pic>
        <p:nvPicPr>
          <p:cNvPr id="299" name="그림 29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8410996" y="2297309"/>
            <a:ext cx="1763122" cy="3061283"/>
          </a:xfrm>
          <a:prstGeom prst="rect">
            <a:avLst/>
          </a:prstGeom>
        </p:spPr>
      </p:pic>
      <p:grpSp>
        <p:nvGrpSpPr>
          <p:cNvPr id="300" name="그룹 299"/>
          <p:cNvGrpSpPr/>
          <p:nvPr/>
        </p:nvGrpSpPr>
        <p:grpSpPr>
          <a:xfrm>
            <a:off x="4666273" y="3253227"/>
            <a:ext cx="380034" cy="444336"/>
            <a:chOff x="1899051" y="3057949"/>
            <a:chExt cx="608087" cy="662058"/>
          </a:xfrm>
        </p:grpSpPr>
        <p:sp>
          <p:nvSpPr>
            <p:cNvPr id="301" name="자유형 300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02" name="타원 301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03" name="타원 302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04" name="그룹 303"/>
          <p:cNvGrpSpPr/>
          <p:nvPr/>
        </p:nvGrpSpPr>
        <p:grpSpPr>
          <a:xfrm>
            <a:off x="5417639" y="3411125"/>
            <a:ext cx="188268" cy="187865"/>
            <a:chOff x="3121756" y="3308369"/>
            <a:chExt cx="301246" cy="279918"/>
          </a:xfrm>
        </p:grpSpPr>
        <p:sp>
          <p:nvSpPr>
            <p:cNvPr id="305" name="자유형 30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06" name="타원 30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07" name="타원 30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08" name="그룹 307"/>
          <p:cNvGrpSpPr/>
          <p:nvPr/>
        </p:nvGrpSpPr>
        <p:grpSpPr>
          <a:xfrm>
            <a:off x="5097204" y="2916742"/>
            <a:ext cx="151770" cy="193233"/>
            <a:chOff x="2588578" y="2556588"/>
            <a:chExt cx="242846" cy="287916"/>
          </a:xfrm>
        </p:grpSpPr>
        <p:sp>
          <p:nvSpPr>
            <p:cNvPr id="309" name="자유형 308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0" name="타원 309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1" name="타원 310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12" name="그룹 311"/>
          <p:cNvGrpSpPr/>
          <p:nvPr/>
        </p:nvGrpSpPr>
        <p:grpSpPr>
          <a:xfrm>
            <a:off x="4851821" y="2863066"/>
            <a:ext cx="157080" cy="225438"/>
            <a:chOff x="2195944" y="2476611"/>
            <a:chExt cx="251342" cy="335902"/>
          </a:xfrm>
        </p:grpSpPr>
        <p:sp>
          <p:nvSpPr>
            <p:cNvPr id="313" name="자유형 312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4" name="타원 313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5" name="타원 314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16" name="그룹 315"/>
          <p:cNvGrpSpPr/>
          <p:nvPr/>
        </p:nvGrpSpPr>
        <p:grpSpPr>
          <a:xfrm>
            <a:off x="4574052" y="2986520"/>
            <a:ext cx="179122" cy="221860"/>
            <a:chOff x="1751489" y="2660557"/>
            <a:chExt cx="286611" cy="330571"/>
          </a:xfrm>
        </p:grpSpPr>
        <p:sp>
          <p:nvSpPr>
            <p:cNvPr id="317" name="자유형 316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8" name="타원 317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19" name="타원 318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20" name="그룹 319"/>
          <p:cNvGrpSpPr/>
          <p:nvPr/>
        </p:nvGrpSpPr>
        <p:grpSpPr>
          <a:xfrm>
            <a:off x="4300813" y="3101028"/>
            <a:ext cx="191601" cy="232595"/>
            <a:chOff x="1314283" y="2831174"/>
            <a:chExt cx="306578" cy="346566"/>
          </a:xfrm>
        </p:grpSpPr>
        <p:sp>
          <p:nvSpPr>
            <p:cNvPr id="321" name="자유형 320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22" name="타원 321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23" name="타원 322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324" name="자유형 323"/>
          <p:cNvSpPr/>
          <p:nvPr/>
        </p:nvSpPr>
        <p:spPr>
          <a:xfrm>
            <a:off x="4656608" y="3237425"/>
            <a:ext cx="402546" cy="470658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5" name="자유형 324"/>
          <p:cNvSpPr/>
          <p:nvPr/>
        </p:nvSpPr>
        <p:spPr>
          <a:xfrm>
            <a:off x="5412063" y="3404630"/>
            <a:ext cx="199420" cy="198994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6" name="자유형 325"/>
          <p:cNvSpPr/>
          <p:nvPr/>
        </p:nvSpPr>
        <p:spPr>
          <a:xfrm>
            <a:off x="5091282" y="2911396"/>
            <a:ext cx="160760" cy="20468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7" name="자유형 326"/>
          <p:cNvSpPr/>
          <p:nvPr/>
        </p:nvSpPr>
        <p:spPr>
          <a:xfrm>
            <a:off x="4845742" y="2856766"/>
            <a:ext cx="166384" cy="238792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8" name="자유형 327"/>
          <p:cNvSpPr/>
          <p:nvPr/>
        </p:nvSpPr>
        <p:spPr>
          <a:xfrm>
            <a:off x="4567320" y="2980326"/>
            <a:ext cx="189732" cy="23500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9" name="자유형 328"/>
          <p:cNvSpPr/>
          <p:nvPr/>
        </p:nvSpPr>
        <p:spPr>
          <a:xfrm>
            <a:off x="4293712" y="3094516"/>
            <a:ext cx="202950" cy="246374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grpSp>
        <p:nvGrpSpPr>
          <p:cNvPr id="360" name="그룹 359"/>
          <p:cNvGrpSpPr/>
          <p:nvPr/>
        </p:nvGrpSpPr>
        <p:grpSpPr>
          <a:xfrm>
            <a:off x="6745262" y="3219419"/>
            <a:ext cx="380034" cy="444336"/>
            <a:chOff x="1899051" y="3057949"/>
            <a:chExt cx="608087" cy="662058"/>
          </a:xfrm>
        </p:grpSpPr>
        <p:sp>
          <p:nvSpPr>
            <p:cNvPr id="361" name="자유형 360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62" name="타원 361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63" name="타원 362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64" name="그룹 363"/>
          <p:cNvGrpSpPr/>
          <p:nvPr/>
        </p:nvGrpSpPr>
        <p:grpSpPr>
          <a:xfrm>
            <a:off x="7496628" y="3377317"/>
            <a:ext cx="188268" cy="187865"/>
            <a:chOff x="3121756" y="3308369"/>
            <a:chExt cx="301246" cy="279918"/>
          </a:xfrm>
        </p:grpSpPr>
        <p:sp>
          <p:nvSpPr>
            <p:cNvPr id="365" name="자유형 36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66" name="타원 36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67" name="타원 36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68" name="그룹 367"/>
          <p:cNvGrpSpPr/>
          <p:nvPr/>
        </p:nvGrpSpPr>
        <p:grpSpPr>
          <a:xfrm>
            <a:off x="7176193" y="2882934"/>
            <a:ext cx="151770" cy="193233"/>
            <a:chOff x="2588578" y="2556588"/>
            <a:chExt cx="242846" cy="287916"/>
          </a:xfrm>
        </p:grpSpPr>
        <p:sp>
          <p:nvSpPr>
            <p:cNvPr id="369" name="자유형 368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0" name="타원 369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1" name="타원 370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72" name="그룹 371"/>
          <p:cNvGrpSpPr/>
          <p:nvPr/>
        </p:nvGrpSpPr>
        <p:grpSpPr>
          <a:xfrm>
            <a:off x="6930810" y="2829258"/>
            <a:ext cx="157080" cy="225438"/>
            <a:chOff x="2195944" y="2476611"/>
            <a:chExt cx="251342" cy="335902"/>
          </a:xfrm>
        </p:grpSpPr>
        <p:sp>
          <p:nvSpPr>
            <p:cNvPr id="373" name="자유형 372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4" name="타원 373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5" name="타원 374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76" name="그룹 375"/>
          <p:cNvGrpSpPr/>
          <p:nvPr/>
        </p:nvGrpSpPr>
        <p:grpSpPr>
          <a:xfrm>
            <a:off x="6653041" y="2952712"/>
            <a:ext cx="179122" cy="221860"/>
            <a:chOff x="1751489" y="2660557"/>
            <a:chExt cx="286611" cy="330571"/>
          </a:xfrm>
        </p:grpSpPr>
        <p:sp>
          <p:nvSpPr>
            <p:cNvPr id="377" name="자유형 376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8" name="타원 377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79" name="타원 378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380" name="그룹 379"/>
          <p:cNvGrpSpPr/>
          <p:nvPr/>
        </p:nvGrpSpPr>
        <p:grpSpPr>
          <a:xfrm>
            <a:off x="6379802" y="3067220"/>
            <a:ext cx="191601" cy="232595"/>
            <a:chOff x="1314283" y="2831174"/>
            <a:chExt cx="306578" cy="346566"/>
          </a:xfrm>
        </p:grpSpPr>
        <p:sp>
          <p:nvSpPr>
            <p:cNvPr id="381" name="자유형 380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82" name="타원 381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383" name="타원 382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384" name="자유형 383"/>
          <p:cNvSpPr/>
          <p:nvPr/>
        </p:nvSpPr>
        <p:spPr>
          <a:xfrm>
            <a:off x="6735597" y="3203617"/>
            <a:ext cx="402546" cy="470658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5" name="자유형 384"/>
          <p:cNvSpPr/>
          <p:nvPr/>
        </p:nvSpPr>
        <p:spPr>
          <a:xfrm>
            <a:off x="7491052" y="3370822"/>
            <a:ext cx="199420" cy="198994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6" name="자유형 385"/>
          <p:cNvSpPr/>
          <p:nvPr/>
        </p:nvSpPr>
        <p:spPr>
          <a:xfrm>
            <a:off x="7170271" y="2877588"/>
            <a:ext cx="160760" cy="20468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7" name="자유형 386"/>
          <p:cNvSpPr/>
          <p:nvPr/>
        </p:nvSpPr>
        <p:spPr>
          <a:xfrm>
            <a:off x="6924731" y="2822958"/>
            <a:ext cx="166384" cy="238792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8" name="자유형 387"/>
          <p:cNvSpPr/>
          <p:nvPr/>
        </p:nvSpPr>
        <p:spPr>
          <a:xfrm>
            <a:off x="6646309" y="2946518"/>
            <a:ext cx="189732" cy="23500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9" name="자유형 388"/>
          <p:cNvSpPr/>
          <p:nvPr/>
        </p:nvSpPr>
        <p:spPr>
          <a:xfrm>
            <a:off x="6372701" y="3060708"/>
            <a:ext cx="202950" cy="246374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grpSp>
        <p:nvGrpSpPr>
          <p:cNvPr id="420" name="그룹 419"/>
          <p:cNvGrpSpPr/>
          <p:nvPr/>
        </p:nvGrpSpPr>
        <p:grpSpPr>
          <a:xfrm>
            <a:off x="8977177" y="3219419"/>
            <a:ext cx="380034" cy="444336"/>
            <a:chOff x="1899051" y="3057949"/>
            <a:chExt cx="608087" cy="662058"/>
          </a:xfrm>
        </p:grpSpPr>
        <p:sp>
          <p:nvSpPr>
            <p:cNvPr id="421" name="자유형 420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22" name="타원 421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23" name="타원 422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24" name="그룹 423"/>
          <p:cNvGrpSpPr/>
          <p:nvPr/>
        </p:nvGrpSpPr>
        <p:grpSpPr>
          <a:xfrm>
            <a:off x="9728543" y="3377317"/>
            <a:ext cx="188268" cy="187865"/>
            <a:chOff x="3121756" y="3308369"/>
            <a:chExt cx="301246" cy="279918"/>
          </a:xfrm>
        </p:grpSpPr>
        <p:sp>
          <p:nvSpPr>
            <p:cNvPr id="425" name="자유형 42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26" name="타원 42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27" name="타원 42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28" name="그룹 427"/>
          <p:cNvGrpSpPr/>
          <p:nvPr/>
        </p:nvGrpSpPr>
        <p:grpSpPr>
          <a:xfrm>
            <a:off x="9408108" y="2882934"/>
            <a:ext cx="151770" cy="193233"/>
            <a:chOff x="2588578" y="2556588"/>
            <a:chExt cx="242846" cy="287916"/>
          </a:xfrm>
        </p:grpSpPr>
        <p:sp>
          <p:nvSpPr>
            <p:cNvPr id="429" name="자유형 428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0" name="타원 429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1" name="타원 430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32" name="그룹 431"/>
          <p:cNvGrpSpPr/>
          <p:nvPr/>
        </p:nvGrpSpPr>
        <p:grpSpPr>
          <a:xfrm>
            <a:off x="9162725" y="2829258"/>
            <a:ext cx="157080" cy="225438"/>
            <a:chOff x="2195944" y="2476611"/>
            <a:chExt cx="251342" cy="335902"/>
          </a:xfrm>
        </p:grpSpPr>
        <p:sp>
          <p:nvSpPr>
            <p:cNvPr id="433" name="자유형 432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4" name="타원 433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5" name="타원 434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36" name="그룹 435"/>
          <p:cNvGrpSpPr/>
          <p:nvPr/>
        </p:nvGrpSpPr>
        <p:grpSpPr>
          <a:xfrm>
            <a:off x="8884956" y="2952712"/>
            <a:ext cx="179122" cy="221860"/>
            <a:chOff x="1751489" y="2660557"/>
            <a:chExt cx="286611" cy="330571"/>
          </a:xfrm>
        </p:grpSpPr>
        <p:sp>
          <p:nvSpPr>
            <p:cNvPr id="437" name="자유형 436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8" name="타원 437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39" name="타원 438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40" name="그룹 439"/>
          <p:cNvGrpSpPr/>
          <p:nvPr/>
        </p:nvGrpSpPr>
        <p:grpSpPr>
          <a:xfrm>
            <a:off x="8611717" y="3067220"/>
            <a:ext cx="191601" cy="232595"/>
            <a:chOff x="1314283" y="2831174"/>
            <a:chExt cx="306578" cy="346566"/>
          </a:xfrm>
        </p:grpSpPr>
        <p:sp>
          <p:nvSpPr>
            <p:cNvPr id="441" name="자유형 440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42" name="타원 441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sp>
          <p:nvSpPr>
            <p:cNvPr id="443" name="타원 442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444" name="자유형 443"/>
          <p:cNvSpPr/>
          <p:nvPr/>
        </p:nvSpPr>
        <p:spPr>
          <a:xfrm>
            <a:off x="8967512" y="3203617"/>
            <a:ext cx="402546" cy="470658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45" name="자유형 444"/>
          <p:cNvSpPr/>
          <p:nvPr/>
        </p:nvSpPr>
        <p:spPr>
          <a:xfrm>
            <a:off x="9722967" y="3370822"/>
            <a:ext cx="199420" cy="198994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46" name="자유형 445"/>
          <p:cNvSpPr/>
          <p:nvPr/>
        </p:nvSpPr>
        <p:spPr>
          <a:xfrm>
            <a:off x="9402186" y="2877588"/>
            <a:ext cx="160760" cy="20468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47" name="자유형 446"/>
          <p:cNvSpPr/>
          <p:nvPr/>
        </p:nvSpPr>
        <p:spPr>
          <a:xfrm>
            <a:off x="9156646" y="2822958"/>
            <a:ext cx="166384" cy="238792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48" name="자유형 447"/>
          <p:cNvSpPr/>
          <p:nvPr/>
        </p:nvSpPr>
        <p:spPr>
          <a:xfrm>
            <a:off x="8878224" y="2946518"/>
            <a:ext cx="189732" cy="23500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49" name="자유형 448"/>
          <p:cNvSpPr/>
          <p:nvPr/>
        </p:nvSpPr>
        <p:spPr>
          <a:xfrm>
            <a:off x="8604616" y="3060708"/>
            <a:ext cx="202950" cy="246374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88" y="4477935"/>
            <a:ext cx="2438405" cy="243840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53" y="4477935"/>
            <a:ext cx="2438405" cy="243840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54" y="4629100"/>
            <a:ext cx="2262707" cy="226270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83" y="4517704"/>
            <a:ext cx="2438405" cy="2438405"/>
          </a:xfrm>
          <a:prstGeom prst="rect">
            <a:avLst/>
          </a:prstGeom>
        </p:spPr>
      </p:pic>
      <p:sp>
        <p:nvSpPr>
          <p:cNvPr id="221" name="TextBox 220"/>
          <p:cNvSpPr txBox="1"/>
          <p:nvPr/>
        </p:nvSpPr>
        <p:spPr>
          <a:xfrm>
            <a:off x="1949365" y="6035087"/>
            <a:ext cx="1564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</a:rPr>
              <a:t>Team 1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4109805" y="6047406"/>
            <a:ext cx="1628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</a:rPr>
              <a:t>Team 2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6193412" y="6013598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</a:rPr>
              <a:t>Team 3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8571873" y="6013598"/>
            <a:ext cx="1588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</a:rPr>
              <a:t>Team 4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2418585" y="477564"/>
            <a:ext cx="7354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spc="300" dirty="0">
                <a:solidFill>
                  <a:schemeClr val="bg1"/>
                </a:solidFill>
                <a:effectLst>
                  <a:outerShdw blurRad="419100" algn="ctr" rotWithShape="0">
                    <a:prstClr val="black">
                      <a:alpha val="50000"/>
                    </a:prstClr>
                  </a:outerShdw>
                </a:effectLst>
                <a:latin typeface="Agency FB" panose="020B0503020202020204" pitchFamily="34" charset="0"/>
              </a:rPr>
              <a:t>COLLECT AS MANY STONES AS POSSIBLE!</a:t>
            </a:r>
          </a:p>
        </p:txBody>
      </p:sp>
      <p:grpSp>
        <p:nvGrpSpPr>
          <p:cNvPr id="228" name="그룹 227"/>
          <p:cNvGrpSpPr/>
          <p:nvPr/>
        </p:nvGrpSpPr>
        <p:grpSpPr>
          <a:xfrm>
            <a:off x="3035297" y="434019"/>
            <a:ext cx="6186720" cy="781424"/>
            <a:chOff x="5029200" y="4478882"/>
            <a:chExt cx="4376057" cy="781424"/>
          </a:xfrm>
        </p:grpSpPr>
        <p:cxnSp>
          <p:nvCxnSpPr>
            <p:cNvPr id="229" name="직선 연결선 228"/>
            <p:cNvCxnSpPr/>
            <p:nvPr/>
          </p:nvCxnSpPr>
          <p:spPr>
            <a:xfrm>
              <a:off x="5029200" y="4478882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직선 연결선 229"/>
            <p:cNvCxnSpPr/>
            <p:nvPr/>
          </p:nvCxnSpPr>
          <p:spPr>
            <a:xfrm>
              <a:off x="5029200" y="5260306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/>
          <p:cNvGrpSpPr/>
          <p:nvPr/>
        </p:nvGrpSpPr>
        <p:grpSpPr>
          <a:xfrm>
            <a:off x="3198076" y="1346208"/>
            <a:ext cx="5795848" cy="870558"/>
            <a:chOff x="2160077" y="1160042"/>
            <a:chExt cx="7564408" cy="1136203"/>
          </a:xfrm>
        </p:grpSpPr>
        <p:grpSp>
          <p:nvGrpSpPr>
            <p:cNvPr id="55" name="그룹 54"/>
            <p:cNvGrpSpPr/>
            <p:nvPr/>
          </p:nvGrpSpPr>
          <p:grpSpPr>
            <a:xfrm>
              <a:off x="2160077" y="1308191"/>
              <a:ext cx="806514" cy="956859"/>
              <a:chOff x="3513936" y="888990"/>
              <a:chExt cx="806514" cy="956859"/>
            </a:xfrm>
          </p:grpSpPr>
          <p:pic>
            <p:nvPicPr>
              <p:cNvPr id="42" name="그림 4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13936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3" name="포인트가 4개인 별 42"/>
              <p:cNvSpPr/>
              <p:nvPr/>
            </p:nvSpPr>
            <p:spPr>
              <a:xfrm rot="20945802">
                <a:off x="3942500" y="1333093"/>
                <a:ext cx="328142" cy="5127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4" name="그룹 53"/>
            <p:cNvGrpSpPr/>
            <p:nvPr/>
          </p:nvGrpSpPr>
          <p:grpSpPr>
            <a:xfrm>
              <a:off x="7579132" y="1160042"/>
              <a:ext cx="806514" cy="1062799"/>
              <a:chOff x="2160077" y="740841"/>
              <a:chExt cx="806514" cy="1062799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60077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50" name="포인트가 4개인 별 449"/>
              <p:cNvSpPr/>
              <p:nvPr/>
            </p:nvSpPr>
            <p:spPr>
              <a:xfrm rot="761846">
                <a:off x="2207045" y="740841"/>
                <a:ext cx="340976" cy="53281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4867795" y="1234987"/>
              <a:ext cx="806514" cy="987854"/>
              <a:chOff x="4867795" y="815786"/>
              <a:chExt cx="806514" cy="987854"/>
            </a:xfrm>
          </p:grpSpPr>
          <p:pic>
            <p:nvPicPr>
              <p:cNvPr id="46" name="그림 4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30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67795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54" name="포인트가 4개인 별 453"/>
              <p:cNvSpPr/>
              <p:nvPr/>
            </p:nvSpPr>
            <p:spPr>
              <a:xfrm rot="20945802">
                <a:off x="5319070" y="815786"/>
                <a:ext cx="299728" cy="4683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3522243" y="1308191"/>
              <a:ext cx="802008" cy="988054"/>
              <a:chOff x="7574717" y="888990"/>
              <a:chExt cx="802008" cy="988054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74717" y="888990"/>
                <a:ext cx="802008" cy="914650"/>
              </a:xfrm>
              <a:prstGeom prst="rect">
                <a:avLst/>
              </a:prstGeom>
            </p:spPr>
          </p:pic>
          <p:sp>
            <p:nvSpPr>
              <p:cNvPr id="455" name="포인트가 4개인 별 454"/>
              <p:cNvSpPr/>
              <p:nvPr/>
            </p:nvSpPr>
            <p:spPr>
              <a:xfrm rot="950103">
                <a:off x="7600736" y="1408688"/>
                <a:ext cx="299728" cy="4683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>
              <a:off x="6221654" y="1244794"/>
              <a:ext cx="903915" cy="978047"/>
              <a:chOff x="6221654" y="825593"/>
              <a:chExt cx="903915" cy="978047"/>
            </a:xfrm>
          </p:grpSpPr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1654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56" name="포인트가 4개인 별 455"/>
              <p:cNvSpPr/>
              <p:nvPr/>
            </p:nvSpPr>
            <p:spPr>
              <a:xfrm rot="7343509">
                <a:off x="6688675" y="729675"/>
                <a:ext cx="340976" cy="53281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60" name="그룹 59"/>
            <p:cNvGrpSpPr/>
            <p:nvPr/>
          </p:nvGrpSpPr>
          <p:grpSpPr>
            <a:xfrm>
              <a:off x="8922478" y="1207904"/>
              <a:ext cx="802007" cy="1014938"/>
              <a:chOff x="8922478" y="788703"/>
              <a:chExt cx="802007" cy="1014938"/>
            </a:xfrm>
          </p:grpSpPr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22478" y="888991"/>
                <a:ext cx="802007" cy="914650"/>
              </a:xfrm>
              <a:prstGeom prst="rect">
                <a:avLst/>
              </a:prstGeom>
            </p:spPr>
          </p:pic>
          <p:sp>
            <p:nvSpPr>
              <p:cNvPr id="457" name="포인트가 4개인 별 456"/>
              <p:cNvSpPr/>
              <p:nvPr/>
            </p:nvSpPr>
            <p:spPr>
              <a:xfrm rot="20945802">
                <a:off x="8936276" y="788703"/>
                <a:ext cx="328142" cy="5127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</p:grpSp>
      <p:pic>
        <p:nvPicPr>
          <p:cNvPr id="240" name="그림 23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20757" y="307089"/>
            <a:ext cx="1292464" cy="1109568"/>
          </a:xfrm>
          <a:prstGeom prst="rect">
            <a:avLst/>
          </a:prstGeom>
        </p:spPr>
      </p:pic>
      <p:sp>
        <p:nvSpPr>
          <p:cNvPr id="9" name="제목 8"/>
          <p:cNvSpPr>
            <a:spLocks noGrp="1"/>
          </p:cNvSpPr>
          <p:nvPr>
            <p:ph type="title" idx="4294967295"/>
          </p:nvPr>
        </p:nvSpPr>
        <p:spPr>
          <a:xfrm>
            <a:off x="838200" y="-138116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Score Slide</a:t>
            </a:r>
          </a:p>
        </p:txBody>
      </p:sp>
    </p:spTree>
    <p:extLst>
      <p:ext uri="{BB962C8B-B14F-4D97-AF65-F5344CB8AC3E}">
        <p14:creationId xmlns:p14="http://schemas.microsoft.com/office/powerpoint/2010/main" val="23165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</p:childTnLst>
        </p:cTn>
      </p:par>
    </p:tnLst>
    <p:bldLst>
      <p:bldP spid="272" grpId="0" animBg="1"/>
      <p:bldP spid="272" grpId="1" animBg="1"/>
      <p:bldP spid="276" grpId="0" animBg="1"/>
      <p:bldP spid="276" grpId="1" animBg="1"/>
      <p:bldP spid="280" grpId="0" animBg="1"/>
      <p:bldP spid="280" grpId="1" animBg="1"/>
      <p:bldP spid="284" grpId="0" animBg="1"/>
      <p:bldP spid="284" grpId="1" animBg="1"/>
      <p:bldP spid="288" grpId="0" animBg="1"/>
      <p:bldP spid="288" grpId="1" animBg="1"/>
      <p:bldP spid="292" grpId="0" animBg="1"/>
      <p:bldP spid="292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84" grpId="0" animBg="1"/>
      <p:bldP spid="384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88" grpId="0" animBg="1"/>
      <p:bldP spid="388" grpId="1" animBg="1"/>
      <p:bldP spid="389" grpId="0" animBg="1"/>
      <p:bldP spid="389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Box 491"/>
          <p:cNvSpPr txBox="1"/>
          <p:nvPr/>
        </p:nvSpPr>
        <p:spPr>
          <a:xfrm>
            <a:off x="3194407" y="562042"/>
            <a:ext cx="5803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spc="300" dirty="0">
                <a:solidFill>
                  <a:schemeClr val="bg1"/>
                </a:solidFill>
                <a:effectLst>
                  <a:outerShdw blurRad="419100" algn="ctr" rotWithShape="0">
                    <a:prstClr val="black">
                      <a:alpha val="50000"/>
                    </a:prstClr>
                  </a:outerShdw>
                </a:effectLst>
                <a:latin typeface="Agency FB" panose="020B0503020202020204" pitchFamily="34" charset="0"/>
              </a:rPr>
              <a:t>CHOOSE A LETTER OR A NUMBER</a:t>
            </a:r>
          </a:p>
        </p:txBody>
      </p:sp>
      <p:grpSp>
        <p:nvGrpSpPr>
          <p:cNvPr id="493" name="그룹 492"/>
          <p:cNvGrpSpPr/>
          <p:nvPr/>
        </p:nvGrpSpPr>
        <p:grpSpPr>
          <a:xfrm>
            <a:off x="3035297" y="518497"/>
            <a:ext cx="6186720" cy="781424"/>
            <a:chOff x="5029200" y="4478882"/>
            <a:chExt cx="4376057" cy="781424"/>
          </a:xfrm>
        </p:grpSpPr>
        <p:cxnSp>
          <p:nvCxnSpPr>
            <p:cNvPr id="494" name="직선 연결선 493"/>
            <p:cNvCxnSpPr/>
            <p:nvPr/>
          </p:nvCxnSpPr>
          <p:spPr>
            <a:xfrm>
              <a:off x="5029200" y="4478882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직선 연결선 494"/>
            <p:cNvCxnSpPr/>
            <p:nvPr/>
          </p:nvCxnSpPr>
          <p:spPr>
            <a:xfrm>
              <a:off x="5029200" y="5260306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그림 5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74" y="2120900"/>
            <a:ext cx="2523932" cy="3645680"/>
          </a:xfrm>
          <a:prstGeom prst="rect">
            <a:avLst/>
          </a:prstGeom>
        </p:spPr>
      </p:pic>
      <p:pic>
        <p:nvPicPr>
          <p:cNvPr id="52" name="그림 5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9380" y="2135701"/>
            <a:ext cx="2804370" cy="3645679"/>
          </a:xfrm>
          <a:prstGeom prst="rect">
            <a:avLst/>
          </a:prstGeom>
        </p:spPr>
      </p:pic>
      <p:pic>
        <p:nvPicPr>
          <p:cNvPr id="53" name="그림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7269" y="2106745"/>
            <a:ext cx="2700503" cy="3645679"/>
          </a:xfrm>
          <a:prstGeom prst="rect">
            <a:avLst/>
          </a:prstGeom>
        </p:spPr>
      </p:pic>
      <p:pic>
        <p:nvPicPr>
          <p:cNvPr id="54" name="그림 5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3427" y="2120900"/>
            <a:ext cx="2877075" cy="3645680"/>
          </a:xfrm>
          <a:prstGeom prst="rect">
            <a:avLst/>
          </a:prstGeom>
        </p:spPr>
      </p:pic>
      <p:pic>
        <p:nvPicPr>
          <p:cNvPr id="55" name="그림 5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9687" y="2132145"/>
            <a:ext cx="2762824" cy="3645679"/>
          </a:xfrm>
          <a:prstGeom prst="rect">
            <a:avLst/>
          </a:prstGeom>
        </p:spPr>
      </p:pic>
      <p:pic>
        <p:nvPicPr>
          <p:cNvPr id="56" name="그림 5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6857" y="2135700"/>
            <a:ext cx="2825143" cy="3645679"/>
          </a:xfrm>
          <a:prstGeom prst="rect">
            <a:avLst/>
          </a:prstGeom>
        </p:spPr>
      </p:pic>
      <p:pic>
        <p:nvPicPr>
          <p:cNvPr id="58" name="그림 5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97889" y="272506"/>
            <a:ext cx="1341236" cy="122540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364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Question-Choosing</a:t>
            </a:r>
            <a:r>
              <a:rPr lang="en-US" baseline="0" dirty="0"/>
              <a:t>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C90B1CFF-A059-0F4F-A84A-F0981027AE4A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lphaUcPeriod"/>
            </a:pPr>
            <a:r>
              <a:rPr lang="en-US" sz="7200" dirty="0">
                <a:solidFill>
                  <a:schemeClr val="tx1"/>
                </a:solidFill>
                <a:latin typeface="Agency FB" panose="020B0503020202020204" pitchFamily="34" charset="0"/>
              </a:rPr>
              <a:t>National Parks in Viet Nam </a:t>
            </a:r>
          </a:p>
          <a:p>
            <a:pPr marL="514350" lvl="0" indent="-514350">
              <a:buAutoNum type="alphaUcPeriod"/>
            </a:pPr>
            <a:r>
              <a:rPr lang="en-US" sz="7200" dirty="0">
                <a:solidFill>
                  <a:schemeClr val="tx1"/>
                </a:solidFill>
                <a:latin typeface="Agency FB" panose="020B0503020202020204" pitchFamily="34" charset="0"/>
              </a:rPr>
              <a:t>Con Dao National Park </a:t>
            </a:r>
          </a:p>
          <a:p>
            <a:pPr marL="514350" lvl="0" indent="-514350">
              <a:buAutoNum type="alphaUcPeriod"/>
            </a:pPr>
            <a:r>
              <a:rPr lang="en-US" sz="7200" dirty="0">
                <a:solidFill>
                  <a:schemeClr val="tx1"/>
                </a:solidFill>
                <a:latin typeface="Agency FB" panose="020B0503020202020204" pitchFamily="34" charset="0"/>
              </a:rPr>
              <a:t>The Protection of Wildlife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38701-E868-704B-B94C-98570588316F}"/>
              </a:ext>
            </a:extLst>
          </p:cNvPr>
          <p:cNvSpPr txBox="1"/>
          <p:nvPr/>
        </p:nvSpPr>
        <p:spPr>
          <a:xfrm>
            <a:off x="1003107" y="209896"/>
            <a:ext cx="10185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what is the best title for the passage?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E92767EE-BD8E-9745-8719-0B8F81B9E4EA}"/>
              </a:ext>
            </a:extLst>
          </p:cNvPr>
          <p:cNvGrpSpPr/>
          <p:nvPr/>
        </p:nvGrpSpPr>
        <p:grpSpPr>
          <a:xfrm>
            <a:off x="2877678" y="5559071"/>
            <a:ext cx="6481261" cy="925447"/>
            <a:chOff x="2877678" y="5595647"/>
            <a:chExt cx="6481261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D7FD5E-7E4A-6C45-9843-B645180BD5CA}"/>
                </a:ext>
              </a:extLst>
            </p:cNvPr>
            <p:cNvSpPr txBox="1"/>
            <p:nvPr/>
          </p:nvSpPr>
          <p:spPr>
            <a:xfrm>
              <a:off x="2877678" y="5595647"/>
              <a:ext cx="64812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B. Con Dao National Park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1D88B74C-8A0D-5849-A568-AFE4452651F5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9CB33E2D-289E-124F-A00C-92F2370F7ABF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7A907725-CF21-F74E-8903-01491F56E6B9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6E328D8E-F015-4C4F-AB91-ADBF2BDDB515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A. the protection of the environment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B. the management of marine life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C. the sale of animal products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B45D7-C8A7-964F-A38A-AA0C9F66B32B}"/>
              </a:ext>
            </a:extLst>
          </p:cNvPr>
          <p:cNvSpPr txBox="1"/>
          <p:nvPr/>
        </p:nvSpPr>
        <p:spPr>
          <a:xfrm>
            <a:off x="1241153" y="209896"/>
            <a:ext cx="9709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national parks are areas for ______.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796C03D5-11AE-574C-A168-9B888BF9BA61}"/>
              </a:ext>
            </a:extLst>
          </p:cNvPr>
          <p:cNvGrpSpPr/>
          <p:nvPr/>
        </p:nvGrpSpPr>
        <p:grpSpPr>
          <a:xfrm>
            <a:off x="2373538" y="5559071"/>
            <a:ext cx="7489551" cy="925447"/>
            <a:chOff x="2373538" y="5595647"/>
            <a:chExt cx="7489551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90C62-ED3E-E547-97D0-0A6B5AA6DAB7}"/>
                </a:ext>
              </a:extLst>
            </p:cNvPr>
            <p:cNvSpPr txBox="1"/>
            <p:nvPr/>
          </p:nvSpPr>
          <p:spPr>
            <a:xfrm>
              <a:off x="2373538" y="5595647"/>
              <a:ext cx="748955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i="1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A. the protection of the environment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673F0980-45AF-254C-B1A5-16220D82F0C9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2B56E3E0-3C0B-8C47-9757-6DC6699AC054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1525A59C-AF2D-8F46-8B6D-3F24412E7DE7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38AC2ABB-8C8A-F04C-AEE3-1177D3420ABC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A. 34 hectares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B. 16 hectares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C. 20,000 hectares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0BFF85-1662-5142-9C5D-140DEA6CB736}"/>
              </a:ext>
            </a:extLst>
          </p:cNvPr>
          <p:cNvSpPr txBox="1"/>
          <p:nvPr/>
        </p:nvSpPr>
        <p:spPr>
          <a:xfrm>
            <a:off x="382745" y="209896"/>
            <a:ext cx="11426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what is the area of Con Dao National Park?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31EFDC1D-8F5E-8140-A19B-A7FD675636B7}"/>
              </a:ext>
            </a:extLst>
          </p:cNvPr>
          <p:cNvGrpSpPr/>
          <p:nvPr/>
        </p:nvGrpSpPr>
        <p:grpSpPr>
          <a:xfrm>
            <a:off x="3057594" y="5559071"/>
            <a:ext cx="6186720" cy="925447"/>
            <a:chOff x="3057594" y="5595647"/>
            <a:chExt cx="6186720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E681D2-D381-1C40-A50A-BB86C6920383}"/>
                </a:ext>
              </a:extLst>
            </p:cNvPr>
            <p:cNvSpPr txBox="1"/>
            <p:nvPr/>
          </p:nvSpPr>
          <p:spPr>
            <a:xfrm>
              <a:off x="3569373" y="5595647"/>
              <a:ext cx="509787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C. 20,000 hectares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8CE38202-71AF-2C4E-991E-3A18DFD455B9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3557B0C8-9237-6543-A620-D9AAEB4C664D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EBB81F1D-B1E2-2F4B-BA68-43F54E7A58FB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3C3B14EC-C89E-674E-B92F-0256CB73EAE0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A. valuable plants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B. ancient trees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C. natural values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7CCD4-64FF-A045-9E22-F70724FFD629}"/>
              </a:ext>
            </a:extLst>
          </p:cNvPr>
          <p:cNvSpPr txBox="1"/>
          <p:nvPr/>
        </p:nvSpPr>
        <p:spPr>
          <a:xfrm>
            <a:off x="69357" y="209896"/>
            <a:ext cx="120533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Con Dao National Park has many kinds of ___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05A9450C-423E-BC4C-8684-5F7A1E997DF0}"/>
              </a:ext>
            </a:extLst>
          </p:cNvPr>
          <p:cNvGrpSpPr/>
          <p:nvPr/>
        </p:nvGrpSpPr>
        <p:grpSpPr>
          <a:xfrm>
            <a:off x="3057594" y="5559071"/>
            <a:ext cx="6186720" cy="925447"/>
            <a:chOff x="3057594" y="5595647"/>
            <a:chExt cx="6186720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77B03-CA57-AC4A-9C2C-4F3BC68681BB}"/>
                </a:ext>
              </a:extLst>
            </p:cNvPr>
            <p:cNvSpPr txBox="1"/>
            <p:nvPr/>
          </p:nvSpPr>
          <p:spPr>
            <a:xfrm>
              <a:off x="3787381" y="5595647"/>
              <a:ext cx="46618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A. valuable plants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542D6A7F-85AE-714A-9495-84B13499B5E4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974958A7-2D05-3D4B-86CD-408057563926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03FB9416-C746-2546-A292-A670BE122407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31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215D15AB-9437-7045-BDF5-EB58F903F73A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700"/>
              </a:lnSpc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A. There are more and more national parks in the world.</a:t>
            </a:r>
            <a:endParaRPr lang="en-US" sz="4200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>
              <a:lnSpc>
                <a:spcPts val="5700"/>
              </a:lnSpc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B. Con Dao National Park is rich in animal species. </a:t>
            </a:r>
          </a:p>
          <a:p>
            <a:pPr>
              <a:lnSpc>
                <a:spcPts val="5700"/>
              </a:lnSpc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C. Con Dao National Park’s mission is to help other national parks.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146F63-2AED-8040-A62C-AEA6E3DD17CE}"/>
              </a:ext>
            </a:extLst>
          </p:cNvPr>
          <p:cNvSpPr txBox="1"/>
          <p:nvPr/>
        </p:nvSpPr>
        <p:spPr>
          <a:xfrm>
            <a:off x="668873" y="306217"/>
            <a:ext cx="10854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Which of the following is NOT true, according to the passage?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1CEE06FF-1E22-C442-A95B-5FE65F23A84B}"/>
              </a:ext>
            </a:extLst>
          </p:cNvPr>
          <p:cNvGrpSpPr/>
          <p:nvPr/>
        </p:nvGrpSpPr>
        <p:grpSpPr>
          <a:xfrm>
            <a:off x="2963449" y="5559071"/>
            <a:ext cx="6309741" cy="925447"/>
            <a:chOff x="2963449" y="5595647"/>
            <a:chExt cx="6309741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A4D1F9-1665-0541-ACF5-27DE64EBEEE5}"/>
                </a:ext>
              </a:extLst>
            </p:cNvPr>
            <p:cNvSpPr txBox="1"/>
            <p:nvPr/>
          </p:nvSpPr>
          <p:spPr>
            <a:xfrm>
              <a:off x="2963449" y="5595647"/>
              <a:ext cx="63097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The correct answer is C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F229AA18-90D2-BB45-A58F-50CB31EB00A9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CBA11B21-E6C7-424E-88A5-B753605330A6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B70B8683-3ACA-2441-BB37-2320E9F06386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1A78637D-EFA9-3543-A0AF-0428769E28B8}"/>
              </a:ext>
            </a:extLst>
          </p:cNvPr>
          <p:cNvSpPr/>
          <p:nvPr/>
        </p:nvSpPr>
        <p:spPr>
          <a:xfrm>
            <a:off x="281354" y="1225560"/>
            <a:ext cx="11629292" cy="4146540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A. Quang Ngai province</a:t>
            </a:r>
            <a:endParaRPr lang="en-US" sz="6000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B. </a:t>
            </a:r>
            <a:r>
              <a:rPr lang="en-US" sz="6000" dirty="0">
                <a:solidFill>
                  <a:prstClr val="black"/>
                </a:solidFill>
                <a:latin typeface="Agency FB" panose="020B0503020202020204" pitchFamily="34" charset="0"/>
              </a:rPr>
              <a:t>Ba Ria– </a:t>
            </a:r>
            <a:r>
              <a:rPr lang="en-US" sz="6000" dirty="0" err="1">
                <a:solidFill>
                  <a:prstClr val="black"/>
                </a:solidFill>
                <a:latin typeface="Agency FB" panose="020B0503020202020204" pitchFamily="34" charset="0"/>
              </a:rPr>
              <a:t>Vung</a:t>
            </a:r>
            <a:r>
              <a:rPr lang="en-US" sz="6000" dirty="0">
                <a:solidFill>
                  <a:prstClr val="black"/>
                </a:solidFill>
                <a:latin typeface="Agency FB" panose="020B0503020202020204" pitchFamily="34" charset="0"/>
              </a:rPr>
              <a:t> Tau province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C. Dong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Nai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province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8266E9-C96A-FE43-B57C-B783E403210B}"/>
              </a:ext>
            </a:extLst>
          </p:cNvPr>
          <p:cNvSpPr txBox="1"/>
          <p:nvPr/>
        </p:nvSpPr>
        <p:spPr>
          <a:xfrm>
            <a:off x="1823044" y="209896"/>
            <a:ext cx="85459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Where is Con Dao national park?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813243CE-67CD-6642-A059-8473818DDE90}"/>
              </a:ext>
            </a:extLst>
          </p:cNvPr>
          <p:cNvGrpSpPr/>
          <p:nvPr/>
        </p:nvGrpSpPr>
        <p:grpSpPr>
          <a:xfrm>
            <a:off x="2238085" y="5559071"/>
            <a:ext cx="7760458" cy="926661"/>
            <a:chOff x="2238085" y="5595647"/>
            <a:chExt cx="7760458" cy="9266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C3A12B-31F9-8B4A-8824-BA15025E1A05}"/>
                </a:ext>
              </a:extLst>
            </p:cNvPr>
            <p:cNvSpPr txBox="1"/>
            <p:nvPr/>
          </p:nvSpPr>
          <p:spPr>
            <a:xfrm>
              <a:off x="2238085" y="5595647"/>
              <a:ext cx="77604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B. Ba Ria – </a:t>
              </a:r>
              <a:r>
                <a:rPr lang="en-US" sz="5400" i="1" spc="300" dirty="0" err="1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Vung</a:t>
              </a:r>
              <a:r>
                <a:rPr lang="en-US" sz="5400" i="1" spc="300" dirty="0">
                  <a:solidFill>
                    <a:schemeClr val="bg1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</a:rPr>
                <a:t> Tau province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E78E106E-AC42-1C43-AF7C-B0EF05E0CA94}"/>
                </a:ext>
              </a:extLst>
            </p:cNvPr>
            <p:cNvGrpSpPr/>
            <p:nvPr/>
          </p:nvGrpSpPr>
          <p:grpSpPr>
            <a:xfrm>
              <a:off x="3057594" y="5669332"/>
              <a:ext cx="6186720" cy="852976"/>
              <a:chOff x="5029200" y="4408544"/>
              <a:chExt cx="4376057" cy="852976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ED8F1594-6EA3-154F-9A1F-5EFAFF4E128D}"/>
                  </a:ext>
                </a:extLst>
              </p:cNvPr>
              <p:cNvCxnSpPr/>
              <p:nvPr/>
            </p:nvCxnSpPr>
            <p:spPr>
              <a:xfrm>
                <a:off x="5029200" y="4408544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2B842291-F72C-324B-A67A-B1FD1FB0D7E7}"/>
                  </a:ext>
                </a:extLst>
              </p:cNvPr>
              <p:cNvCxnSpPr/>
              <p:nvPr/>
            </p:nvCxnSpPr>
            <p:spPr>
              <a:xfrm>
                <a:off x="5029200" y="5261520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25" y="4921116"/>
            <a:ext cx="1719221" cy="1719221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854" y="4921116"/>
            <a:ext cx="1719221" cy="171922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38833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Question 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851A6-3A6D-D46B-1404-EE0869E083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3515" y="-3556363"/>
            <a:ext cx="4889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3588F1F-A563-3FBC-E4C4-48CFDC14A4AA}"/>
              </a:ext>
            </a:extLst>
          </p:cNvPr>
          <p:cNvSpPr/>
          <p:nvPr/>
        </p:nvSpPr>
        <p:spPr>
          <a:xfrm>
            <a:off x="1192753" y="246851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A181BEB-11A5-20CF-7A64-525BFA7EDEC7}"/>
              </a:ext>
            </a:extLst>
          </p:cNvPr>
          <p:cNvSpPr/>
          <p:nvPr/>
        </p:nvSpPr>
        <p:spPr>
          <a:xfrm>
            <a:off x="1213243" y="2450567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2010166-5CBC-9589-3254-91A98156073F}"/>
              </a:ext>
            </a:extLst>
          </p:cNvPr>
          <p:cNvSpPr/>
          <p:nvPr/>
        </p:nvSpPr>
        <p:spPr>
          <a:xfrm>
            <a:off x="1213243" y="4654283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EFCF63B-DA1F-9554-1994-10AD23B8C04E}"/>
              </a:ext>
            </a:extLst>
          </p:cNvPr>
          <p:cNvSpPr/>
          <p:nvPr/>
        </p:nvSpPr>
        <p:spPr>
          <a:xfrm>
            <a:off x="3713117" y="246851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EBEA62E-4DFA-E754-7C2A-6AC6B9B1F1A3}"/>
              </a:ext>
            </a:extLst>
          </p:cNvPr>
          <p:cNvSpPr/>
          <p:nvPr/>
        </p:nvSpPr>
        <p:spPr>
          <a:xfrm>
            <a:off x="3733607" y="2450567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4D074AB-A76D-4A73-9CB5-66760569C0B4}"/>
              </a:ext>
            </a:extLst>
          </p:cNvPr>
          <p:cNvSpPr/>
          <p:nvPr/>
        </p:nvSpPr>
        <p:spPr>
          <a:xfrm>
            <a:off x="3733607" y="4654283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AF86168-470D-37B5-7FAA-442FB1E8944F}"/>
              </a:ext>
            </a:extLst>
          </p:cNvPr>
          <p:cNvSpPr/>
          <p:nvPr/>
        </p:nvSpPr>
        <p:spPr>
          <a:xfrm>
            <a:off x="6233481" y="246851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8A7EEB8-36AF-409A-B9D7-CD1DF3F97FFF}"/>
              </a:ext>
            </a:extLst>
          </p:cNvPr>
          <p:cNvSpPr/>
          <p:nvPr/>
        </p:nvSpPr>
        <p:spPr>
          <a:xfrm>
            <a:off x="6253971" y="2450567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8AA1AF4-96F9-FF1E-4B58-95A7770A7E6D}"/>
              </a:ext>
            </a:extLst>
          </p:cNvPr>
          <p:cNvSpPr/>
          <p:nvPr/>
        </p:nvSpPr>
        <p:spPr>
          <a:xfrm>
            <a:off x="6253971" y="4654283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EC7B42F-9D49-657D-8BA2-1A66C93D567C}"/>
              </a:ext>
            </a:extLst>
          </p:cNvPr>
          <p:cNvSpPr/>
          <p:nvPr/>
        </p:nvSpPr>
        <p:spPr>
          <a:xfrm>
            <a:off x="8774335" y="246851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0961412-9F97-3C61-9F15-8E11E61A2082}"/>
              </a:ext>
            </a:extLst>
          </p:cNvPr>
          <p:cNvSpPr/>
          <p:nvPr/>
        </p:nvSpPr>
        <p:spPr>
          <a:xfrm>
            <a:off x="8794826" y="2450567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9434BAD-FD3A-89F2-72DC-2BBE827D12F7}"/>
              </a:ext>
            </a:extLst>
          </p:cNvPr>
          <p:cNvSpPr/>
          <p:nvPr/>
        </p:nvSpPr>
        <p:spPr>
          <a:xfrm>
            <a:off x="8794826" y="4654283"/>
            <a:ext cx="2284719" cy="195686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DFEDF4"/>
              </a:solidFill>
              <a:latin typeface="Arial"/>
              <a:sym typeface="Arial"/>
            </a:endParaRP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FAE8DDCE-BA0D-19EB-2AD8-9A25FB03DD90}"/>
              </a:ext>
            </a:extLst>
          </p:cNvPr>
          <p:cNvSpPr/>
          <p:nvPr/>
        </p:nvSpPr>
        <p:spPr>
          <a:xfrm>
            <a:off x="6510107" y="2544825"/>
            <a:ext cx="1768351" cy="1768351"/>
          </a:xfrm>
          <a:custGeom>
            <a:avLst/>
            <a:gdLst/>
            <a:ahLst/>
            <a:cxnLst/>
            <a:rect l="l" t="t" r="r" b="b"/>
            <a:pathLst>
              <a:path w="4740034" h="4740034">
                <a:moveTo>
                  <a:pt x="0" y="0"/>
                </a:moveTo>
                <a:lnTo>
                  <a:pt x="4740034" y="0"/>
                </a:lnTo>
                <a:lnTo>
                  <a:pt x="4740034" y="4740034"/>
                </a:lnTo>
                <a:lnTo>
                  <a:pt x="0" y="4740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DC5F9334-EBBC-0764-97CD-77920C990D90}"/>
              </a:ext>
            </a:extLst>
          </p:cNvPr>
          <p:cNvSpPr/>
          <p:nvPr/>
        </p:nvSpPr>
        <p:spPr>
          <a:xfrm>
            <a:off x="1456982" y="4712503"/>
            <a:ext cx="1768351" cy="1768351"/>
          </a:xfrm>
          <a:custGeom>
            <a:avLst/>
            <a:gdLst/>
            <a:ahLst/>
            <a:cxnLst/>
            <a:rect l="l" t="t" r="r" b="b"/>
            <a:pathLst>
              <a:path w="4734810" h="4734810">
                <a:moveTo>
                  <a:pt x="0" y="0"/>
                </a:moveTo>
                <a:lnTo>
                  <a:pt x="4734809" y="0"/>
                </a:lnTo>
                <a:lnTo>
                  <a:pt x="4734809" y="4734810"/>
                </a:lnTo>
                <a:lnTo>
                  <a:pt x="0" y="4734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121C30A1-D0C7-120E-3D74-0FA45658209A}"/>
              </a:ext>
            </a:extLst>
          </p:cNvPr>
          <p:cNvSpPr/>
          <p:nvPr/>
        </p:nvSpPr>
        <p:spPr>
          <a:xfrm>
            <a:off x="3835729" y="2653963"/>
            <a:ext cx="2092499" cy="1594079"/>
          </a:xfrm>
          <a:custGeom>
            <a:avLst/>
            <a:gdLst/>
            <a:ahLst/>
            <a:cxnLst/>
            <a:rect l="l" t="t" r="r" b="b"/>
            <a:pathLst>
              <a:path w="5395711" h="3594892">
                <a:moveTo>
                  <a:pt x="0" y="0"/>
                </a:moveTo>
                <a:lnTo>
                  <a:pt x="5395711" y="0"/>
                </a:lnTo>
                <a:lnTo>
                  <a:pt x="5395711" y="3594892"/>
                </a:lnTo>
                <a:lnTo>
                  <a:pt x="0" y="359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370D53D8-4457-8E4D-D0BD-295F2D397CA1}"/>
              </a:ext>
            </a:extLst>
          </p:cNvPr>
          <p:cNvSpPr/>
          <p:nvPr/>
        </p:nvSpPr>
        <p:spPr>
          <a:xfrm>
            <a:off x="1448888" y="385832"/>
            <a:ext cx="1677891" cy="1677891"/>
          </a:xfrm>
          <a:custGeom>
            <a:avLst/>
            <a:gdLst/>
            <a:ahLst/>
            <a:cxnLst/>
            <a:rect l="l" t="t" r="r" b="b"/>
            <a:pathLst>
              <a:path w="3860161" h="3860161">
                <a:moveTo>
                  <a:pt x="0" y="0"/>
                </a:moveTo>
                <a:lnTo>
                  <a:pt x="3860161" y="0"/>
                </a:lnTo>
                <a:lnTo>
                  <a:pt x="3860161" y="3860161"/>
                </a:lnTo>
                <a:lnTo>
                  <a:pt x="0" y="3860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8F540699-FD8B-1563-FADB-1B9C497B621E}"/>
              </a:ext>
            </a:extLst>
          </p:cNvPr>
          <p:cNvSpPr/>
          <p:nvPr/>
        </p:nvSpPr>
        <p:spPr>
          <a:xfrm>
            <a:off x="6362706" y="4944140"/>
            <a:ext cx="2063151" cy="1377153"/>
          </a:xfrm>
          <a:custGeom>
            <a:avLst/>
            <a:gdLst/>
            <a:ahLst/>
            <a:cxnLst/>
            <a:rect l="l" t="t" r="r" b="b"/>
            <a:pathLst>
              <a:path w="6640993" h="4432863">
                <a:moveTo>
                  <a:pt x="0" y="0"/>
                </a:moveTo>
                <a:lnTo>
                  <a:pt x="6640993" y="0"/>
                </a:lnTo>
                <a:lnTo>
                  <a:pt x="6640993" y="4432863"/>
                </a:lnTo>
                <a:lnTo>
                  <a:pt x="0" y="4432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6586DA1A-0F61-496F-371B-E18DDFE4EB68}"/>
              </a:ext>
            </a:extLst>
          </p:cNvPr>
          <p:cNvSpPr/>
          <p:nvPr/>
        </p:nvSpPr>
        <p:spPr>
          <a:xfrm>
            <a:off x="1395900" y="2653964"/>
            <a:ext cx="1927229" cy="1531857"/>
          </a:xfrm>
          <a:custGeom>
            <a:avLst/>
            <a:gdLst/>
            <a:ahLst/>
            <a:cxnLst/>
            <a:rect l="l" t="t" r="r" b="b"/>
            <a:pathLst>
              <a:path w="6314108" h="3938425">
                <a:moveTo>
                  <a:pt x="0" y="0"/>
                </a:moveTo>
                <a:lnTo>
                  <a:pt x="6314108" y="0"/>
                </a:lnTo>
                <a:lnTo>
                  <a:pt x="6314108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F131F4C5-65D6-5424-531A-03AED3C7EEB6}"/>
              </a:ext>
            </a:extLst>
          </p:cNvPr>
          <p:cNvSpPr/>
          <p:nvPr/>
        </p:nvSpPr>
        <p:spPr>
          <a:xfrm>
            <a:off x="8918305" y="538105"/>
            <a:ext cx="2054700" cy="1342215"/>
          </a:xfrm>
          <a:custGeom>
            <a:avLst/>
            <a:gdLst/>
            <a:ahLst/>
            <a:cxnLst/>
            <a:rect l="l" t="t" r="r" b="b"/>
            <a:pathLst>
              <a:path w="6117942" h="3938425">
                <a:moveTo>
                  <a:pt x="0" y="0"/>
                </a:moveTo>
                <a:lnTo>
                  <a:pt x="6117941" y="0"/>
                </a:lnTo>
                <a:lnTo>
                  <a:pt x="6117941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1" name="Freeform 2">
            <a:extLst>
              <a:ext uri="{FF2B5EF4-FFF2-40B4-BE49-F238E27FC236}">
                <a16:creationId xmlns:a16="http://schemas.microsoft.com/office/drawing/2014/main" id="{DF4E5C3C-34E7-D690-9926-723418006EAB}"/>
              </a:ext>
            </a:extLst>
          </p:cNvPr>
          <p:cNvSpPr/>
          <p:nvPr/>
        </p:nvSpPr>
        <p:spPr>
          <a:xfrm>
            <a:off x="3754098" y="513660"/>
            <a:ext cx="2166863" cy="1443673"/>
          </a:xfrm>
          <a:custGeom>
            <a:avLst/>
            <a:gdLst/>
            <a:ahLst/>
            <a:cxnLst/>
            <a:rect l="l" t="t" r="r" b="b"/>
            <a:pathLst>
              <a:path w="6686299" h="4454747">
                <a:moveTo>
                  <a:pt x="0" y="0"/>
                </a:moveTo>
                <a:lnTo>
                  <a:pt x="6686298" y="0"/>
                </a:lnTo>
                <a:lnTo>
                  <a:pt x="6686298" y="4454747"/>
                </a:lnTo>
                <a:lnTo>
                  <a:pt x="0" y="44547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2" name="Freeform 4">
            <a:extLst>
              <a:ext uri="{FF2B5EF4-FFF2-40B4-BE49-F238E27FC236}">
                <a16:creationId xmlns:a16="http://schemas.microsoft.com/office/drawing/2014/main" id="{BDC325D7-CF97-B884-B793-DF824643C1CE}"/>
              </a:ext>
            </a:extLst>
          </p:cNvPr>
          <p:cNvSpPr/>
          <p:nvPr/>
        </p:nvSpPr>
        <p:spPr>
          <a:xfrm>
            <a:off x="3986052" y="4735728"/>
            <a:ext cx="1784107" cy="1745125"/>
          </a:xfrm>
          <a:prstGeom prst="rect">
            <a:avLst/>
          </a:prstGeom>
          <a:blipFill>
            <a:blip r:embed="rId10"/>
            <a:stretch>
              <a:fillRect l="-40156" r="-27740"/>
            </a:stretch>
          </a:blipFill>
        </p:spPr>
        <p:txBody>
          <a:bodyPr/>
          <a:lstStyle/>
          <a:p>
            <a:pPr defTabSz="609585"/>
            <a:endParaRPr lang="en-VN" sz="12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id="{80C91943-8861-233F-2C26-BD6BF4FFED95}"/>
              </a:ext>
            </a:extLst>
          </p:cNvPr>
          <p:cNvSpPr/>
          <p:nvPr/>
        </p:nvSpPr>
        <p:spPr>
          <a:xfrm>
            <a:off x="6321643" y="485812"/>
            <a:ext cx="2089152" cy="1471521"/>
          </a:xfrm>
          <a:custGeom>
            <a:avLst/>
            <a:gdLst/>
            <a:ahLst/>
            <a:cxnLst/>
            <a:rect l="l" t="t" r="r" b="b"/>
            <a:pathLst>
              <a:path w="6164494" h="4114800">
                <a:moveTo>
                  <a:pt x="0" y="0"/>
                </a:moveTo>
                <a:lnTo>
                  <a:pt x="6164494" y="0"/>
                </a:lnTo>
                <a:lnTo>
                  <a:pt x="6164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4" name="Freeform 3">
            <a:extLst>
              <a:ext uri="{FF2B5EF4-FFF2-40B4-BE49-F238E27FC236}">
                <a16:creationId xmlns:a16="http://schemas.microsoft.com/office/drawing/2014/main" id="{836041B1-49A5-6C87-DDC0-01F7A4B83252}"/>
              </a:ext>
            </a:extLst>
          </p:cNvPr>
          <p:cNvSpPr/>
          <p:nvPr/>
        </p:nvSpPr>
        <p:spPr>
          <a:xfrm>
            <a:off x="8979606" y="2544825"/>
            <a:ext cx="1925775" cy="1768351"/>
          </a:xfrm>
          <a:custGeom>
            <a:avLst/>
            <a:gdLst/>
            <a:ahLst/>
            <a:cxnLst/>
            <a:rect l="l" t="t" r="r" b="b"/>
            <a:pathLst>
              <a:path w="4533992" h="4579789">
                <a:moveTo>
                  <a:pt x="0" y="0"/>
                </a:moveTo>
                <a:lnTo>
                  <a:pt x="4533992" y="0"/>
                </a:lnTo>
                <a:lnTo>
                  <a:pt x="4533992" y="4579790"/>
                </a:lnTo>
                <a:lnTo>
                  <a:pt x="0" y="45797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B704F973-202B-7B65-00D4-A7BD8FA9909C}"/>
              </a:ext>
            </a:extLst>
          </p:cNvPr>
          <p:cNvSpPr/>
          <p:nvPr/>
        </p:nvSpPr>
        <p:spPr>
          <a:xfrm>
            <a:off x="8884652" y="4820469"/>
            <a:ext cx="2108785" cy="1646764"/>
          </a:xfrm>
          <a:custGeom>
            <a:avLst/>
            <a:gdLst/>
            <a:ahLst/>
            <a:cxnLst/>
            <a:rect l="l" t="t" r="r" b="b"/>
            <a:pathLst>
              <a:path w="6011438" h="3997606">
                <a:moveTo>
                  <a:pt x="0" y="0"/>
                </a:moveTo>
                <a:lnTo>
                  <a:pt x="6011438" y="0"/>
                </a:lnTo>
                <a:lnTo>
                  <a:pt x="6011438" y="3997606"/>
                </a:lnTo>
                <a:lnTo>
                  <a:pt x="0" y="39976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56B8403E-799A-563D-9045-B5C18C838E2F}"/>
              </a:ext>
            </a:extLst>
          </p:cNvPr>
          <p:cNvSpPr/>
          <p:nvPr/>
        </p:nvSpPr>
        <p:spPr>
          <a:xfrm>
            <a:off x="1189413" y="246851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1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9750274F-F28C-B551-6DB4-3827EE600A23}"/>
              </a:ext>
            </a:extLst>
          </p:cNvPr>
          <p:cNvSpPr/>
          <p:nvPr/>
        </p:nvSpPr>
        <p:spPr>
          <a:xfrm>
            <a:off x="1209903" y="2450567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5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556DEFD2-3559-C97D-88FC-AC1CD6CD376A}"/>
              </a:ext>
            </a:extLst>
          </p:cNvPr>
          <p:cNvSpPr/>
          <p:nvPr/>
        </p:nvSpPr>
        <p:spPr>
          <a:xfrm>
            <a:off x="1209903" y="4654283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9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5FA1FC37-1D34-8374-FA80-CFE1BA70DD1C}"/>
              </a:ext>
            </a:extLst>
          </p:cNvPr>
          <p:cNvSpPr/>
          <p:nvPr/>
        </p:nvSpPr>
        <p:spPr>
          <a:xfrm>
            <a:off x="3709777" y="246851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2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869044D-5CCB-E013-ECE1-06A63B00BD82}"/>
              </a:ext>
            </a:extLst>
          </p:cNvPr>
          <p:cNvSpPr/>
          <p:nvPr/>
        </p:nvSpPr>
        <p:spPr>
          <a:xfrm>
            <a:off x="3730267" y="2450567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6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C9D734C-58BB-3122-BAB1-BB007D5B70B9}"/>
              </a:ext>
            </a:extLst>
          </p:cNvPr>
          <p:cNvSpPr/>
          <p:nvPr/>
        </p:nvSpPr>
        <p:spPr>
          <a:xfrm>
            <a:off x="3730267" y="4654283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10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C0CAF72-D3D3-0A9E-8724-4A1DC0F0EBCC}"/>
              </a:ext>
            </a:extLst>
          </p:cNvPr>
          <p:cNvSpPr/>
          <p:nvPr/>
        </p:nvSpPr>
        <p:spPr>
          <a:xfrm>
            <a:off x="6230141" y="246851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3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73D7510B-DDA9-6876-9714-9D31059D14C7}"/>
              </a:ext>
            </a:extLst>
          </p:cNvPr>
          <p:cNvSpPr/>
          <p:nvPr/>
        </p:nvSpPr>
        <p:spPr>
          <a:xfrm>
            <a:off x="6250631" y="2450567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7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E90EB48C-AFC0-D1E7-08EB-66F9FD1A3EF4}"/>
              </a:ext>
            </a:extLst>
          </p:cNvPr>
          <p:cNvSpPr/>
          <p:nvPr/>
        </p:nvSpPr>
        <p:spPr>
          <a:xfrm>
            <a:off x="6250631" y="4654283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11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D081DC4B-58C4-8224-BC82-DECB6A08A2AD}"/>
              </a:ext>
            </a:extLst>
          </p:cNvPr>
          <p:cNvSpPr/>
          <p:nvPr/>
        </p:nvSpPr>
        <p:spPr>
          <a:xfrm>
            <a:off x="8770995" y="246851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4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577A03C5-26C6-4B34-D83A-2A6A7D5CB7AB}"/>
              </a:ext>
            </a:extLst>
          </p:cNvPr>
          <p:cNvSpPr/>
          <p:nvPr/>
        </p:nvSpPr>
        <p:spPr>
          <a:xfrm>
            <a:off x="8791486" y="2450567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8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85BE230-25FC-109F-2A63-5CFBA082B26C}"/>
              </a:ext>
            </a:extLst>
          </p:cNvPr>
          <p:cNvSpPr/>
          <p:nvPr/>
        </p:nvSpPr>
        <p:spPr>
          <a:xfrm>
            <a:off x="8791486" y="4654283"/>
            <a:ext cx="2284719" cy="19568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7200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77614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View Thanos , - Marvel Battle Lines Thanos Clipart - Large Siz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4"/>
          <a:stretch/>
        </p:blipFill>
        <p:spPr bwMode="auto">
          <a:xfrm>
            <a:off x="7378834" y="2022557"/>
            <a:ext cx="4698827" cy="48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그룹 28"/>
          <p:cNvGrpSpPr/>
          <p:nvPr/>
        </p:nvGrpSpPr>
        <p:grpSpPr>
          <a:xfrm>
            <a:off x="-73828" y="898185"/>
            <a:ext cx="6349862" cy="7185374"/>
            <a:chOff x="-551019" y="898185"/>
            <a:chExt cx="6349862" cy="7185374"/>
          </a:xfrm>
        </p:grpSpPr>
        <p:pic>
          <p:nvPicPr>
            <p:cNvPr id="30" name="Picture 2" descr="Hulk by alexiscabo1 on DeviantArt | Hulk comic, Hulk art, Hulk marve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1019" y="2208613"/>
              <a:ext cx="6349862" cy="57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Ironman PNG Image | Iron man armor, Iron man, Iron man tony star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2720" y="898185"/>
              <a:ext cx="2744856" cy="5047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Doctor Strange Clipar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41444" y="3457485"/>
              <a:ext cx="3706309" cy="462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8" descr="Download HD Community Forums Script Update - Dr Strange Circle Png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80" y="3676389"/>
              <a:ext cx="893718" cy="89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AD3CC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5080" y="1192950"/>
            <a:ext cx="8141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그림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8029" b="26250"/>
          <a:stretch/>
        </p:blipFill>
        <p:spPr>
          <a:xfrm>
            <a:off x="4095396" y="4597172"/>
            <a:ext cx="1945643" cy="1820956"/>
          </a:xfrm>
          <a:prstGeom prst="rect">
            <a:avLst/>
          </a:prstGeom>
        </p:spPr>
      </p:pic>
      <p:pic>
        <p:nvPicPr>
          <p:cNvPr id="4" name="그림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10961" b="28077"/>
          <a:stretch/>
        </p:blipFill>
        <p:spPr>
          <a:xfrm>
            <a:off x="6207547" y="4597172"/>
            <a:ext cx="1889057" cy="17933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52730" y="5173003"/>
            <a:ext cx="723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or</a:t>
            </a:r>
          </a:p>
        </p:txBody>
      </p:sp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838200" y="-1465378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1 - Choose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79044"/>
      </p:ext>
    </p:extLst>
  </p:cSld>
  <p:clrMapOvr>
    <a:masterClrMapping/>
  </p:clrMapOvr>
  <p:transition spd="slow" advClick="0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65641F4-AC78-7349-91EE-C80C25C1B7AF}"/>
              </a:ext>
            </a:extLst>
          </p:cNvPr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AD3CC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grpSp>
        <p:nvGrpSpPr>
          <p:cNvPr id="20" name="그룹 13">
            <a:extLst>
              <a:ext uri="{FF2B5EF4-FFF2-40B4-BE49-F238E27FC236}">
                <a16:creationId xmlns:a16="http://schemas.microsoft.com/office/drawing/2014/main" id="{E9711A1C-F55A-1B48-B6A9-2A0301D0D437}"/>
              </a:ext>
            </a:extLst>
          </p:cNvPr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21" name="직선 연결선 14">
              <a:extLst>
                <a:ext uri="{FF2B5EF4-FFF2-40B4-BE49-F238E27FC236}">
                  <a16:creationId xmlns:a16="http://schemas.microsoft.com/office/drawing/2014/main" id="{332FF0B8-77A9-2E4D-B79C-4E0D2B74CE61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15">
              <a:extLst>
                <a:ext uri="{FF2B5EF4-FFF2-40B4-BE49-F238E27FC236}">
                  <a16:creationId xmlns:a16="http://schemas.microsoft.com/office/drawing/2014/main" id="{0B689E4C-B3B0-374D-9242-3595ABF0386B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4" descr="View Thanos , - Marvel Battle Lines Thanos Clipart - Large Size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4"/>
          <a:stretch/>
        </p:blipFill>
        <p:spPr bwMode="auto">
          <a:xfrm>
            <a:off x="7378834" y="2022557"/>
            <a:ext cx="4698827" cy="48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-73828" y="898185"/>
            <a:ext cx="6349862" cy="7185374"/>
            <a:chOff x="-551019" y="898185"/>
            <a:chExt cx="6349862" cy="7185374"/>
          </a:xfrm>
        </p:grpSpPr>
        <p:pic>
          <p:nvPicPr>
            <p:cNvPr id="18" name="Picture 2" descr="Hulk by alexiscabo1 on DeviantArt | Hulk comic, Hulk art, Hulk marve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1019" y="2208613"/>
              <a:ext cx="6349862" cy="57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Ironman PNG Image | Iron man armor, Iron man, Iron man tony star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2720" y="898185"/>
              <a:ext cx="2744856" cy="5047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 descr="Doctor Strange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41444" y="3457485"/>
              <a:ext cx="3706309" cy="462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2" name="Picture 18" descr="Download HD Community Forums Script Update - Dr Strange Circle Png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80" y="3676389"/>
              <a:ext cx="893718" cy="89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025080" y="1192950"/>
            <a:ext cx="8141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pic>
        <p:nvPicPr>
          <p:cNvPr id="26" name="그림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pic>
        <p:nvPicPr>
          <p:cNvPr id="27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0" y="-1904745"/>
            <a:ext cx="10697716" cy="107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16"/>
          <a:srcRect l="18428" t="9149" r="12940" b="16644"/>
          <a:stretch/>
        </p:blipFill>
        <p:spPr>
          <a:xfrm>
            <a:off x="2913059" y="3155756"/>
            <a:ext cx="6380922" cy="1967948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 idx="4294967295"/>
          </p:nvPr>
        </p:nvSpPr>
        <p:spPr>
          <a:xfrm>
            <a:off x="838200" y="-1419830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1 - A</a:t>
            </a:r>
            <a:endParaRPr lang="en-US" dirty="0"/>
          </a:p>
        </p:txBody>
      </p:sp>
      <p:pic>
        <p:nvPicPr>
          <p:cNvPr id="29" name="Victory 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98210" y="7317052"/>
            <a:ext cx="1169360" cy="11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18463 -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19271 -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8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2C4B273-AB43-F14C-A5C5-3916A692FA99}"/>
              </a:ext>
            </a:extLst>
          </p:cNvPr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AD3CC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grpSp>
        <p:nvGrpSpPr>
          <p:cNvPr id="19" name="그룹 13">
            <a:extLst>
              <a:ext uri="{FF2B5EF4-FFF2-40B4-BE49-F238E27FC236}">
                <a16:creationId xmlns:a16="http://schemas.microsoft.com/office/drawing/2014/main" id="{50762252-47B3-2741-904D-CD8717B51881}"/>
              </a:ext>
            </a:extLst>
          </p:cNvPr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20" name="직선 연결선 14">
              <a:extLst>
                <a:ext uri="{FF2B5EF4-FFF2-40B4-BE49-F238E27FC236}">
                  <a16:creationId xmlns:a16="http://schemas.microsoft.com/office/drawing/2014/main" id="{E869A5E8-F5A9-3647-B750-C76508619581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15">
              <a:extLst>
                <a:ext uri="{FF2B5EF4-FFF2-40B4-BE49-F238E27FC236}">
                  <a16:creationId xmlns:a16="http://schemas.microsoft.com/office/drawing/2014/main" id="{E3B9F767-E2A8-8749-BBC2-7F17BE324FCE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" descr="View Thanos , - Marvel Battle Lines Thanos Clipart - Large Size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4"/>
          <a:stretch/>
        </p:blipFill>
        <p:spPr bwMode="auto">
          <a:xfrm>
            <a:off x="7378834" y="2022557"/>
            <a:ext cx="4698827" cy="48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/>
          <p:cNvGrpSpPr/>
          <p:nvPr/>
        </p:nvGrpSpPr>
        <p:grpSpPr>
          <a:xfrm>
            <a:off x="-73828" y="898185"/>
            <a:ext cx="6349862" cy="7185374"/>
            <a:chOff x="-551019" y="898185"/>
            <a:chExt cx="6349862" cy="7185374"/>
          </a:xfrm>
        </p:grpSpPr>
        <p:pic>
          <p:nvPicPr>
            <p:cNvPr id="37" name="Picture 2" descr="Hulk by alexiscabo1 on DeviantArt | Hulk comic, Hulk art, Hulk marve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1019" y="2208613"/>
              <a:ext cx="6349862" cy="57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Ironman PNG Image | Iron man armor, Iron man, Iron man tony star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2720" y="898185"/>
              <a:ext cx="2744856" cy="5047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Doctor Strange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41444" y="3457485"/>
              <a:ext cx="3706309" cy="462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8" descr="Download HD Community Forums Script Update - Dr Strange Circle Png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80" y="3676389"/>
              <a:ext cx="893718" cy="89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025080" y="1192950"/>
            <a:ext cx="8141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pic>
        <p:nvPicPr>
          <p:cNvPr id="32" name="그림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pic>
        <p:nvPicPr>
          <p:cNvPr id="33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1" y="-1928864"/>
            <a:ext cx="10697716" cy="107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16"/>
          <a:srcRect l="22276" r="13582" b="16449"/>
          <a:stretch/>
        </p:blipFill>
        <p:spPr>
          <a:xfrm>
            <a:off x="3269031" y="3429000"/>
            <a:ext cx="5963479" cy="1757329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838200" y="-1481256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1 - B</a:t>
            </a:r>
            <a:endParaRPr lang="en-US" dirty="0"/>
          </a:p>
        </p:txBody>
      </p:sp>
      <p:pic>
        <p:nvPicPr>
          <p:cNvPr id="41" name="Game Over SF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59743" y="7353706"/>
            <a:ext cx="1364974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18463 -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20443 -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3435" y="2749394"/>
            <a:ext cx="4017576" cy="401757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74" y="2749394"/>
            <a:ext cx="3856531" cy="3856531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4390045" y="2749394"/>
            <a:ext cx="3427150" cy="3754275"/>
            <a:chOff x="4165505" y="2226074"/>
            <a:chExt cx="4636186" cy="5078716"/>
          </a:xfrm>
        </p:grpSpPr>
        <p:sp>
          <p:nvSpPr>
            <p:cNvPr id="10" name="폭발 1 9"/>
            <p:cNvSpPr/>
            <p:nvPr/>
          </p:nvSpPr>
          <p:spPr>
            <a:xfrm>
              <a:off x="4165505" y="2226074"/>
              <a:ext cx="4636186" cy="5078716"/>
            </a:xfrm>
            <a:prstGeom prst="irregularSeal1">
              <a:avLst/>
            </a:prstGeom>
            <a:solidFill>
              <a:schemeClr val="bg1"/>
            </a:solidFill>
            <a:ln w="38100">
              <a:solidFill>
                <a:srgbClr val="017666"/>
              </a:solidFill>
            </a:ln>
            <a:effectLst>
              <a:outerShdw dist="165100" dir="4140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pic>
          <p:nvPicPr>
            <p:cNvPr id="16390" name="Picture 6" descr="Smoke Cloud Clipart Black And Whit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6882">
              <a:off x="7016169" y="4876514"/>
              <a:ext cx="1761239" cy="1579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" descr="Smoke Cloud Clipart Black And Whit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39647">
              <a:off x="4145332" y="3304861"/>
              <a:ext cx="1761239" cy="1579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Library of versus logo png royalty free transparent png files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097" y="3441179"/>
              <a:ext cx="2621200" cy="264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그림 6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412579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71366" y="1192950"/>
            <a:ext cx="90492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Choose a team and do 1 round of Rock-Paper-</a:t>
            </a:r>
            <a:r>
              <a:rPr lang="en-US" sz="2800" b="1" i="1" spc="300" dirty="0" err="1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Scisssors</a:t>
            </a: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.</a:t>
            </a:r>
          </a:p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steal 2 stones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they steal 2 stones.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9AFC80-4656-3E48-B0B4-5911C4ADE8DF}"/>
              </a:ext>
            </a:extLst>
          </p:cNvPr>
          <p:cNvSpPr txBox="1"/>
          <p:nvPr/>
        </p:nvSpPr>
        <p:spPr>
          <a:xfrm>
            <a:off x="2086729" y="262338"/>
            <a:ext cx="80185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EDFC80"/>
                </a:solidFill>
                <a:latin typeface="Heroes Assemble Gradient" pitchFamily="2" charset="0"/>
                <a:ea typeface="Marvel" panose="02000000000000000000" pitchFamily="2" charset="0"/>
              </a:rPr>
              <a:t>Steal</a:t>
            </a:r>
            <a:r>
              <a:rPr lang="en-US" sz="60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stones from another team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F7C153-E6EF-3B4A-9A01-9AEB7567846C}"/>
              </a:ext>
            </a:extLst>
          </p:cNvPr>
          <p:cNvGrpSpPr/>
          <p:nvPr/>
        </p:nvGrpSpPr>
        <p:grpSpPr>
          <a:xfrm>
            <a:off x="385259" y="756454"/>
            <a:ext cx="11421482" cy="0"/>
            <a:chOff x="392566" y="738166"/>
            <a:chExt cx="11421482" cy="0"/>
          </a:xfrm>
        </p:grpSpPr>
        <p:cxnSp>
          <p:nvCxnSpPr>
            <p:cNvPr id="19" name="직선 연결선 4">
              <a:extLst>
                <a:ext uri="{FF2B5EF4-FFF2-40B4-BE49-F238E27FC236}">
                  <a16:creationId xmlns:a16="http://schemas.microsoft.com/office/drawing/2014/main" id="{7E65CC57-DED0-3E4E-809B-263BB2D15361}"/>
                </a:ext>
              </a:extLst>
            </p:cNvPr>
            <p:cNvCxnSpPr>
              <a:cxnSpLocks/>
            </p:cNvCxnSpPr>
            <p:nvPr/>
          </p:nvCxnSpPr>
          <p:spPr>
            <a:xfrm>
              <a:off x="392566" y="738166"/>
              <a:ext cx="15276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4">
              <a:extLst>
                <a:ext uri="{FF2B5EF4-FFF2-40B4-BE49-F238E27FC236}">
                  <a16:creationId xmlns:a16="http://schemas.microsoft.com/office/drawing/2014/main" id="{4460B5BC-E7E2-3E46-8517-5F80EA7A82B1}"/>
                </a:ext>
              </a:extLst>
            </p:cNvPr>
            <p:cNvCxnSpPr>
              <a:cxnSpLocks/>
            </p:cNvCxnSpPr>
            <p:nvPr/>
          </p:nvCxnSpPr>
          <p:spPr>
            <a:xfrm>
              <a:off x="10286374" y="738166"/>
              <a:ext cx="15276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075683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xing 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60" name="그림 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63149" y="2437256"/>
            <a:ext cx="385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878226" y="2437256"/>
            <a:ext cx="527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39499" y="2437256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86205" y="4926815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73417" y="4926815"/>
            <a:ext cx="537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39499" y="4926815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6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8542251" y="4723129"/>
            <a:ext cx="1021304" cy="1211688"/>
            <a:chOff x="3513936" y="888990"/>
            <a:chExt cx="806514" cy="956859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13936" y="888990"/>
              <a:ext cx="806514" cy="914650"/>
            </a:xfrm>
            <a:prstGeom prst="rect">
              <a:avLst/>
            </a:prstGeom>
          </p:spPr>
        </p:pic>
        <p:sp>
          <p:nvSpPr>
            <p:cNvPr id="57" name="포인트가 4개인 별 56"/>
            <p:cNvSpPr/>
            <p:nvPr/>
          </p:nvSpPr>
          <p:spPr>
            <a:xfrm rot="20945802">
              <a:off x="3942500" y="133309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2722739" y="2045710"/>
            <a:ext cx="1021304" cy="1345841"/>
            <a:chOff x="2160077" y="740841"/>
            <a:chExt cx="806514" cy="1062799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077" y="888990"/>
              <a:ext cx="806514" cy="914650"/>
            </a:xfrm>
            <a:prstGeom prst="rect">
              <a:avLst/>
            </a:prstGeom>
          </p:spPr>
        </p:pic>
        <p:sp>
          <p:nvSpPr>
            <p:cNvPr id="55" name="포인트가 4개인 별 54"/>
            <p:cNvSpPr/>
            <p:nvPr/>
          </p:nvSpPr>
          <p:spPr>
            <a:xfrm rot="761846">
              <a:off x="2207045" y="740841"/>
              <a:ext cx="340976" cy="532810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5590135" y="4631523"/>
            <a:ext cx="1021304" cy="1250937"/>
            <a:chOff x="4867795" y="815786"/>
            <a:chExt cx="806514" cy="987854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7795" y="888990"/>
              <a:ext cx="806514" cy="914650"/>
            </a:xfrm>
            <a:prstGeom prst="rect">
              <a:avLst/>
            </a:prstGeom>
          </p:spPr>
        </p:pic>
        <p:sp>
          <p:nvSpPr>
            <p:cNvPr id="53" name="포인트가 4개인 별 52"/>
            <p:cNvSpPr/>
            <p:nvPr/>
          </p:nvSpPr>
          <p:spPr>
            <a:xfrm rot="20945802">
              <a:off x="5319070" y="815786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2722739" y="4723129"/>
            <a:ext cx="1015598" cy="1251190"/>
            <a:chOff x="7574717" y="888990"/>
            <a:chExt cx="802008" cy="988054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4717" y="888990"/>
              <a:ext cx="802008" cy="914650"/>
            </a:xfrm>
            <a:prstGeom prst="rect">
              <a:avLst/>
            </a:prstGeom>
          </p:spPr>
        </p:pic>
        <p:sp>
          <p:nvSpPr>
            <p:cNvPr id="51" name="포인트가 4개인 별 50"/>
            <p:cNvSpPr/>
            <p:nvPr/>
          </p:nvSpPr>
          <p:spPr>
            <a:xfrm rot="950103">
              <a:off x="7600736" y="1408688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5619765" y="2171140"/>
            <a:ext cx="1144644" cy="1238518"/>
            <a:chOff x="6221654" y="825593"/>
            <a:chExt cx="903915" cy="97804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1654" y="888990"/>
              <a:ext cx="806514" cy="914650"/>
            </a:xfrm>
            <a:prstGeom prst="rect">
              <a:avLst/>
            </a:prstGeom>
          </p:spPr>
        </p:pic>
        <p:sp>
          <p:nvSpPr>
            <p:cNvPr id="49" name="포인트가 4개인 별 48"/>
            <p:cNvSpPr/>
            <p:nvPr/>
          </p:nvSpPr>
          <p:spPr>
            <a:xfrm rot="7343509">
              <a:off x="6688675" y="729675"/>
              <a:ext cx="340976" cy="53281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8545105" y="2106317"/>
            <a:ext cx="1015596" cy="1285234"/>
            <a:chOff x="8922478" y="788703"/>
            <a:chExt cx="802007" cy="1014938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478" y="888991"/>
              <a:ext cx="802007" cy="914650"/>
            </a:xfrm>
            <a:prstGeom prst="rect">
              <a:avLst/>
            </a:prstGeom>
          </p:spPr>
        </p:pic>
        <p:sp>
          <p:nvSpPr>
            <p:cNvPr id="47" name="포인트가 4개인 별 46"/>
            <p:cNvSpPr/>
            <p:nvPr/>
          </p:nvSpPr>
          <p:spPr>
            <a:xfrm rot="20945802">
              <a:off x="8936276" y="78870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423853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3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9A793C-CB36-5F41-A996-22CB8EFB7784}"/>
              </a:ext>
            </a:extLst>
          </p:cNvPr>
          <p:cNvSpPr txBox="1"/>
          <p:nvPr/>
        </p:nvSpPr>
        <p:spPr>
          <a:xfrm>
            <a:off x="3817973" y="96631"/>
            <a:ext cx="45560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Open </a:t>
            </a:r>
            <a:r>
              <a:rPr lang="en-US" sz="80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</a:rPr>
              <a:t>3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 Tesseracts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A343832-9636-0B45-9DEF-B11EA8795FC5}"/>
              </a:ext>
            </a:extLst>
          </p:cNvPr>
          <p:cNvGrpSpPr/>
          <p:nvPr/>
        </p:nvGrpSpPr>
        <p:grpSpPr>
          <a:xfrm>
            <a:off x="467261" y="793030"/>
            <a:ext cx="11257478" cy="0"/>
            <a:chOff x="490658" y="793030"/>
            <a:chExt cx="11257478" cy="0"/>
          </a:xfrm>
        </p:grpSpPr>
        <p:cxnSp>
          <p:nvCxnSpPr>
            <p:cNvPr id="67" name="직선 연결선 4">
              <a:extLst>
                <a:ext uri="{FF2B5EF4-FFF2-40B4-BE49-F238E27FC236}">
                  <a16:creationId xmlns:a16="http://schemas.microsoft.com/office/drawing/2014/main" id="{89263076-5419-1F41-AFFF-6CB3E8C59BA2}"/>
                </a:ext>
              </a:extLst>
            </p:cNvPr>
            <p:cNvCxnSpPr>
              <a:cxnSpLocks/>
            </p:cNvCxnSpPr>
            <p:nvPr/>
          </p:nvCxnSpPr>
          <p:spPr>
            <a:xfrm>
              <a:off x="490658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4">
              <a:extLst>
                <a:ext uri="{FF2B5EF4-FFF2-40B4-BE49-F238E27FC236}">
                  <a16:creationId xmlns:a16="http://schemas.microsoft.com/office/drawing/2014/main" id="{65A9425F-6668-2547-A077-04C7AA849069}"/>
                </a:ext>
              </a:extLst>
            </p:cNvPr>
            <p:cNvCxnSpPr>
              <a:cxnSpLocks/>
            </p:cNvCxnSpPr>
            <p:nvPr/>
          </p:nvCxnSpPr>
          <p:spPr>
            <a:xfrm>
              <a:off x="8713659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585507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61" grpId="0"/>
      <p:bldP spid="62" grpId="0"/>
      <p:bldP spid="63" grpId="0"/>
      <p:bldP spid="64" grpId="0"/>
      <p:bldP spid="6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Thanos (Earth-12131) | Marvel avengers alliance, Thanos marvel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/>
        </p:blipFill>
        <p:spPr bwMode="auto">
          <a:xfrm>
            <a:off x="5743469" y="2037371"/>
            <a:ext cx="6960869" cy="482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그룹 29"/>
          <p:cNvGrpSpPr/>
          <p:nvPr/>
        </p:nvGrpSpPr>
        <p:grpSpPr>
          <a:xfrm>
            <a:off x="603040" y="2037371"/>
            <a:ext cx="4741787" cy="5715000"/>
            <a:chOff x="-119183" y="2037371"/>
            <a:chExt cx="4741787" cy="5715000"/>
          </a:xfrm>
        </p:grpSpPr>
        <p:pic>
          <p:nvPicPr>
            <p:cNvPr id="31" name="Picture 4" descr="Thor Classic Suit. Asgardians | Marvel avengers alliance, Avengers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2" y="2037371"/>
              <a:ext cx="4183817" cy="463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omic Captain America transparent PNG - Stick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r="22794"/>
            <a:stretch/>
          </p:blipFill>
          <p:spPr bwMode="auto">
            <a:xfrm flipH="1">
              <a:off x="1512982" y="2037371"/>
              <a:ext cx="3109622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ocket Raccoon GoG by alexiscabo1 on DeviantArt | Marvel avengers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83" y="3865394"/>
              <a:ext cx="2003120" cy="20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8AC4CE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5080" y="1192950"/>
            <a:ext cx="8141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그림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8029" b="26250"/>
          <a:stretch/>
        </p:blipFill>
        <p:spPr>
          <a:xfrm>
            <a:off x="4112357" y="4594089"/>
            <a:ext cx="1945643" cy="1820956"/>
          </a:xfrm>
          <a:prstGeom prst="rect">
            <a:avLst/>
          </a:prstGeom>
        </p:spPr>
      </p:pic>
      <p:pic>
        <p:nvPicPr>
          <p:cNvPr id="5" name="그림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9086" b="26482"/>
          <a:stretch/>
        </p:blipFill>
        <p:spPr>
          <a:xfrm>
            <a:off x="6150831" y="4607870"/>
            <a:ext cx="1928813" cy="183314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723288" y="5173003"/>
            <a:ext cx="723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Heroes Assemble" pitchFamily="2" charset="0"/>
                <a:ea typeface="Marvel" panose="02000000000000000000" pitchFamily="2" charset="0"/>
              </a:rPr>
              <a:t>or</a:t>
            </a:r>
          </a:p>
        </p:txBody>
      </p:sp>
      <p:sp>
        <p:nvSpPr>
          <p:cNvPr id="12" name="제목 11"/>
          <p:cNvSpPr>
            <a:spLocks noGrp="1"/>
          </p:cNvSpPr>
          <p:nvPr>
            <p:ph type="title" idx="4294967295"/>
          </p:nvPr>
        </p:nvSpPr>
        <p:spPr>
          <a:xfrm>
            <a:off x="838200" y="-1378364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4 - Choose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60342"/>
      </p:ext>
    </p:extLst>
  </p:cSld>
  <p:clrMapOvr>
    <a:masterClrMapping/>
  </p:clrMapOvr>
  <p:transition spd="slow" advClick="0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CEC3CC5-915E-414A-995F-ED151D0F3F94}"/>
              </a:ext>
            </a:extLst>
          </p:cNvPr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8AC4CE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grpSp>
        <p:nvGrpSpPr>
          <p:cNvPr id="19" name="그룹 14">
            <a:extLst>
              <a:ext uri="{FF2B5EF4-FFF2-40B4-BE49-F238E27FC236}">
                <a16:creationId xmlns:a16="http://schemas.microsoft.com/office/drawing/2014/main" id="{AF163B35-995C-9845-9E0B-A6847CAF95DC}"/>
              </a:ext>
            </a:extLst>
          </p:cNvPr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20" name="직선 연결선 15">
              <a:extLst>
                <a:ext uri="{FF2B5EF4-FFF2-40B4-BE49-F238E27FC236}">
                  <a16:creationId xmlns:a16="http://schemas.microsoft.com/office/drawing/2014/main" id="{A4FAEC2C-9BD9-4E43-A733-4B3397672E1B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16">
              <a:extLst>
                <a:ext uri="{FF2B5EF4-FFF2-40B4-BE49-F238E27FC236}">
                  <a16:creationId xmlns:a16="http://schemas.microsoft.com/office/drawing/2014/main" id="{B58B8FD1-1DF3-A540-B133-5DEAA050F8CD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4" descr="Thanos (Earth-12131) | Marvel avengers alliance, Thanos marve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/>
        </p:blipFill>
        <p:spPr bwMode="auto">
          <a:xfrm>
            <a:off x="5743469" y="2037371"/>
            <a:ext cx="6960869" cy="482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그룹 39"/>
          <p:cNvGrpSpPr/>
          <p:nvPr/>
        </p:nvGrpSpPr>
        <p:grpSpPr>
          <a:xfrm>
            <a:off x="603040" y="2037371"/>
            <a:ext cx="4741787" cy="5715000"/>
            <a:chOff x="-119183" y="2037371"/>
            <a:chExt cx="4741787" cy="5715000"/>
          </a:xfrm>
        </p:grpSpPr>
        <p:pic>
          <p:nvPicPr>
            <p:cNvPr id="41" name="Picture 4" descr="Thor Classic Suit. Asgardians | Marvel avengers alliance, Avengers ..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2" y="2037371"/>
              <a:ext cx="4183817" cy="463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omic Captain America transparent PNG - Stick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r="22794"/>
            <a:stretch/>
          </p:blipFill>
          <p:spPr bwMode="auto">
            <a:xfrm flipH="1">
              <a:off x="1512982" y="2037371"/>
              <a:ext cx="3109622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Rocket Raccoon GoG by alexiscabo1 on DeviantArt | Marvel avengers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83" y="3865394"/>
              <a:ext cx="2003120" cy="20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025080" y="1192950"/>
            <a:ext cx="8141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pic>
        <p:nvPicPr>
          <p:cNvPr id="2070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57" y="-2005780"/>
            <a:ext cx="10697716" cy="107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4"/>
          <a:srcRect l="22276" r="13582" b="16449"/>
          <a:stretch/>
        </p:blipFill>
        <p:spPr>
          <a:xfrm>
            <a:off x="3473777" y="3352084"/>
            <a:ext cx="5963479" cy="1757329"/>
          </a:xfrm>
          <a:prstGeom prst="rect">
            <a:avLst/>
          </a:prstGeom>
        </p:spPr>
      </p:pic>
      <p:pic>
        <p:nvPicPr>
          <p:cNvPr id="39" name="그림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8" name="제목 7"/>
          <p:cNvSpPr>
            <a:spLocks noGrp="1"/>
          </p:cNvSpPr>
          <p:nvPr>
            <p:ph type="title" idx="4294967295"/>
          </p:nvPr>
        </p:nvSpPr>
        <p:spPr>
          <a:xfrm>
            <a:off x="838200" y="-1409969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4 - A</a:t>
            </a:r>
            <a:endParaRPr lang="en-US" dirty="0"/>
          </a:p>
        </p:txBody>
      </p:sp>
      <p:pic>
        <p:nvPicPr>
          <p:cNvPr id="45" name="Game Over SF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59743" y="7353706"/>
            <a:ext cx="1364974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17161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16146 3.7037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D51CE36-24C1-7249-9C96-3631BC1BD688}"/>
              </a:ext>
            </a:extLst>
          </p:cNvPr>
          <p:cNvSpPr txBox="1"/>
          <p:nvPr/>
        </p:nvSpPr>
        <p:spPr>
          <a:xfrm>
            <a:off x="3758662" y="244050"/>
            <a:ext cx="4674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8AC4CE"/>
                </a:solidFill>
                <a:latin typeface="Heroes Assemble Gradient" pitchFamily="2" charset="0"/>
                <a:ea typeface="Marvel" panose="02000000000000000000" pitchFamily="2" charset="0"/>
              </a:rPr>
              <a:t>Fight 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with </a:t>
            </a:r>
            <a:r>
              <a:rPr lang="en-US" sz="6000" dirty="0" err="1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Thanos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!</a:t>
            </a:r>
          </a:p>
        </p:txBody>
      </p:sp>
      <p:grpSp>
        <p:nvGrpSpPr>
          <p:cNvPr id="19" name="그룹 14">
            <a:extLst>
              <a:ext uri="{FF2B5EF4-FFF2-40B4-BE49-F238E27FC236}">
                <a16:creationId xmlns:a16="http://schemas.microsoft.com/office/drawing/2014/main" id="{87B20814-1C5D-DC49-8E0F-E9DFC9F06810}"/>
              </a:ext>
            </a:extLst>
          </p:cNvPr>
          <p:cNvGrpSpPr/>
          <p:nvPr/>
        </p:nvGrpSpPr>
        <p:grpSpPr>
          <a:xfrm>
            <a:off x="409111" y="738166"/>
            <a:ext cx="11373779" cy="0"/>
            <a:chOff x="392566" y="829606"/>
            <a:chExt cx="11373779" cy="0"/>
          </a:xfrm>
        </p:grpSpPr>
        <p:cxnSp>
          <p:nvCxnSpPr>
            <p:cNvPr id="20" name="직선 연결선 15">
              <a:extLst>
                <a:ext uri="{FF2B5EF4-FFF2-40B4-BE49-F238E27FC236}">
                  <a16:creationId xmlns:a16="http://schemas.microsoft.com/office/drawing/2014/main" id="{ECA9F3BB-6212-2849-BC31-6BE0AB651475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16">
              <a:extLst>
                <a:ext uri="{FF2B5EF4-FFF2-40B4-BE49-F238E27FC236}">
                  <a16:creationId xmlns:a16="http://schemas.microsoft.com/office/drawing/2014/main" id="{60F588C4-0680-B04F-B8CA-E7F785D330A2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" descr="Thanos (Earth-12131) | Marvel avengers alliance, Thanos marve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/>
        </p:blipFill>
        <p:spPr bwMode="auto">
          <a:xfrm>
            <a:off x="5743469" y="2037371"/>
            <a:ext cx="6960869" cy="482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/>
          <p:cNvGrpSpPr/>
          <p:nvPr/>
        </p:nvGrpSpPr>
        <p:grpSpPr>
          <a:xfrm>
            <a:off x="603040" y="2037371"/>
            <a:ext cx="4741787" cy="5715000"/>
            <a:chOff x="-119183" y="2037371"/>
            <a:chExt cx="4741787" cy="5715000"/>
          </a:xfrm>
        </p:grpSpPr>
        <p:pic>
          <p:nvPicPr>
            <p:cNvPr id="37" name="Picture 4" descr="Thor Classic Suit. Asgardians | Marvel avengers alliance, Avengers ..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2" y="2037371"/>
              <a:ext cx="4183817" cy="463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omic Captain America transparent PNG - Stick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r="22794"/>
            <a:stretch/>
          </p:blipFill>
          <p:spPr bwMode="auto">
            <a:xfrm flipH="1">
              <a:off x="1512982" y="2037371"/>
              <a:ext cx="3109622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Rocket Raccoon GoG by alexiscabo1 on DeviantArt | Marvel avengers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83" y="3865394"/>
              <a:ext cx="2003120" cy="20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025080" y="1192950"/>
            <a:ext cx="8141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win, you can choose 2 stones of ANY color. </a:t>
            </a:r>
            <a:b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</a:br>
            <a:r>
              <a:rPr lang="en-US" sz="2800" b="1" i="1" spc="300" dirty="0">
                <a:solidFill>
                  <a:schemeClr val="bg1"/>
                </a:solidFill>
                <a:effectLst>
                  <a:outerShdw blurRad="927100" algn="ctr" rotWithShape="0">
                    <a:schemeClr val="accent6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If you lose, you lose 1 of your stones.</a:t>
            </a:r>
          </a:p>
        </p:txBody>
      </p:sp>
      <p:pic>
        <p:nvPicPr>
          <p:cNvPr id="2070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69" y="-1983885"/>
            <a:ext cx="10697716" cy="107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4"/>
          <a:srcRect l="18428" t="9149" r="12940" b="16644"/>
          <a:stretch/>
        </p:blipFill>
        <p:spPr>
          <a:xfrm>
            <a:off x="3093466" y="3289044"/>
            <a:ext cx="6380922" cy="1967948"/>
          </a:xfrm>
          <a:prstGeom prst="rect">
            <a:avLst/>
          </a:prstGeom>
        </p:spPr>
      </p:pic>
      <p:pic>
        <p:nvPicPr>
          <p:cNvPr id="28" name="그림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838200" y="-1474415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4 - B</a:t>
            </a:r>
            <a:endParaRPr lang="en-US" dirty="0"/>
          </a:p>
        </p:txBody>
      </p:sp>
      <p:pic>
        <p:nvPicPr>
          <p:cNvPr id="40" name="Victory 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98210" y="7317052"/>
            <a:ext cx="1169360" cy="11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17161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16146 3.7037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60" name="그림 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63149" y="2437256"/>
            <a:ext cx="385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878226" y="2437256"/>
            <a:ext cx="527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39499" y="2437256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86205" y="4926815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73417" y="4926815"/>
            <a:ext cx="537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39499" y="4926815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6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8582033" y="2259385"/>
            <a:ext cx="1021304" cy="1211688"/>
            <a:chOff x="3513936" y="888990"/>
            <a:chExt cx="806514" cy="956859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13936" y="888990"/>
              <a:ext cx="806514" cy="914650"/>
            </a:xfrm>
            <a:prstGeom prst="rect">
              <a:avLst/>
            </a:prstGeom>
          </p:spPr>
        </p:pic>
        <p:sp>
          <p:nvSpPr>
            <p:cNvPr id="57" name="포인트가 4개인 별 56"/>
            <p:cNvSpPr/>
            <p:nvPr/>
          </p:nvSpPr>
          <p:spPr>
            <a:xfrm rot="20945802">
              <a:off x="3942500" y="133309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5631428" y="2098507"/>
            <a:ext cx="1021304" cy="1345841"/>
            <a:chOff x="2160077" y="740841"/>
            <a:chExt cx="806514" cy="1062799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077" y="888990"/>
              <a:ext cx="806514" cy="914650"/>
            </a:xfrm>
            <a:prstGeom prst="rect">
              <a:avLst/>
            </a:prstGeom>
          </p:spPr>
        </p:pic>
        <p:sp>
          <p:nvSpPr>
            <p:cNvPr id="55" name="포인트가 4개인 별 54"/>
            <p:cNvSpPr/>
            <p:nvPr/>
          </p:nvSpPr>
          <p:spPr>
            <a:xfrm rot="761846">
              <a:off x="2207045" y="740841"/>
              <a:ext cx="340976" cy="532810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2731889" y="4615628"/>
            <a:ext cx="1021304" cy="1250937"/>
            <a:chOff x="4867795" y="815786"/>
            <a:chExt cx="806514" cy="987854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7795" y="888990"/>
              <a:ext cx="806514" cy="914650"/>
            </a:xfrm>
            <a:prstGeom prst="rect">
              <a:avLst/>
            </a:prstGeom>
          </p:spPr>
        </p:pic>
        <p:sp>
          <p:nvSpPr>
            <p:cNvPr id="53" name="포인트가 4개인 별 52"/>
            <p:cNvSpPr/>
            <p:nvPr/>
          </p:nvSpPr>
          <p:spPr>
            <a:xfrm rot="20945802">
              <a:off x="5319070" y="815786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2719966" y="2267711"/>
            <a:ext cx="1015598" cy="1251190"/>
            <a:chOff x="7574717" y="888990"/>
            <a:chExt cx="802008" cy="988054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4717" y="888990"/>
              <a:ext cx="802008" cy="914650"/>
            </a:xfrm>
            <a:prstGeom prst="rect">
              <a:avLst/>
            </a:prstGeom>
          </p:spPr>
        </p:pic>
        <p:sp>
          <p:nvSpPr>
            <p:cNvPr id="51" name="포인트가 4개인 별 50"/>
            <p:cNvSpPr/>
            <p:nvPr/>
          </p:nvSpPr>
          <p:spPr>
            <a:xfrm rot="950103">
              <a:off x="7600736" y="1408688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8582034" y="4637733"/>
            <a:ext cx="1144644" cy="1238518"/>
            <a:chOff x="6221654" y="825593"/>
            <a:chExt cx="903915" cy="97804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1654" y="888990"/>
              <a:ext cx="806514" cy="914650"/>
            </a:xfrm>
            <a:prstGeom prst="rect">
              <a:avLst/>
            </a:prstGeom>
          </p:spPr>
        </p:pic>
        <p:sp>
          <p:nvSpPr>
            <p:cNvPr id="49" name="포인트가 4개인 별 48"/>
            <p:cNvSpPr/>
            <p:nvPr/>
          </p:nvSpPr>
          <p:spPr>
            <a:xfrm rot="7343509">
              <a:off x="6688675" y="729675"/>
              <a:ext cx="340976" cy="53281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5637136" y="4564911"/>
            <a:ext cx="1015596" cy="1285234"/>
            <a:chOff x="8922478" y="788703"/>
            <a:chExt cx="802007" cy="1014938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478" y="888991"/>
              <a:ext cx="802007" cy="914650"/>
            </a:xfrm>
            <a:prstGeom prst="rect">
              <a:avLst/>
            </a:prstGeom>
          </p:spPr>
        </p:pic>
        <p:sp>
          <p:nvSpPr>
            <p:cNvPr id="47" name="포인트가 4개인 별 46"/>
            <p:cNvSpPr/>
            <p:nvPr/>
          </p:nvSpPr>
          <p:spPr>
            <a:xfrm rot="20945802">
              <a:off x="8936276" y="78870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362248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5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92E2259-DB99-564F-B20A-551AE17905F4}"/>
              </a:ext>
            </a:extLst>
          </p:cNvPr>
          <p:cNvSpPr txBox="1"/>
          <p:nvPr/>
        </p:nvSpPr>
        <p:spPr>
          <a:xfrm>
            <a:off x="3817972" y="96631"/>
            <a:ext cx="45560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Open </a:t>
            </a:r>
            <a:r>
              <a:rPr lang="en-US" sz="80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</a:rPr>
              <a:t>3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 Tesseracts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EDC026-46C1-F349-AE2F-96B0A38A3D34}"/>
              </a:ext>
            </a:extLst>
          </p:cNvPr>
          <p:cNvGrpSpPr/>
          <p:nvPr/>
        </p:nvGrpSpPr>
        <p:grpSpPr>
          <a:xfrm>
            <a:off x="467261" y="793030"/>
            <a:ext cx="11257478" cy="0"/>
            <a:chOff x="490658" y="793030"/>
            <a:chExt cx="11257478" cy="0"/>
          </a:xfrm>
        </p:grpSpPr>
        <p:cxnSp>
          <p:nvCxnSpPr>
            <p:cNvPr id="71" name="직선 연결선 4">
              <a:extLst>
                <a:ext uri="{FF2B5EF4-FFF2-40B4-BE49-F238E27FC236}">
                  <a16:creationId xmlns:a16="http://schemas.microsoft.com/office/drawing/2014/main" id="{82D5F67F-462F-2543-BDCD-6779332DC866}"/>
                </a:ext>
              </a:extLst>
            </p:cNvPr>
            <p:cNvCxnSpPr>
              <a:cxnSpLocks/>
            </p:cNvCxnSpPr>
            <p:nvPr/>
          </p:nvCxnSpPr>
          <p:spPr>
            <a:xfrm>
              <a:off x="490658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4">
              <a:extLst>
                <a:ext uri="{FF2B5EF4-FFF2-40B4-BE49-F238E27FC236}">
                  <a16:creationId xmlns:a16="http://schemas.microsoft.com/office/drawing/2014/main" id="{36CDD7A6-397E-6543-BC5E-DBBF3D2AE48E}"/>
                </a:ext>
              </a:extLst>
            </p:cNvPr>
            <p:cNvCxnSpPr>
              <a:cxnSpLocks/>
            </p:cNvCxnSpPr>
            <p:nvPr/>
          </p:nvCxnSpPr>
          <p:spPr>
            <a:xfrm>
              <a:off x="8713659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115320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61" grpId="0"/>
      <p:bldP spid="62" grpId="0"/>
      <p:bldP spid="63" grpId="0"/>
      <p:bldP spid="64" grpId="0"/>
      <p:bldP spid="6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1315694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70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213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035" y="3779362"/>
            <a:ext cx="2867736" cy="2871712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60" name="그림 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7889" y="5256992"/>
            <a:ext cx="1341236" cy="122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63149" y="2437256"/>
            <a:ext cx="385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878226" y="2437256"/>
            <a:ext cx="527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39499" y="2437256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86205" y="4926815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73417" y="4926815"/>
            <a:ext cx="537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39499" y="4926815"/>
            <a:ext cx="54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spc="300" dirty="0">
                <a:solidFill>
                  <a:srgbClr val="3F9FAF"/>
                </a:solidFill>
                <a:latin typeface="Agency FB" panose="020B0503020202020204" pitchFamily="34" charset="0"/>
              </a:rPr>
              <a:t>6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5634281" y="4724193"/>
            <a:ext cx="1021304" cy="1211688"/>
            <a:chOff x="3513936" y="888990"/>
            <a:chExt cx="806514" cy="956859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13936" y="888990"/>
              <a:ext cx="806514" cy="914650"/>
            </a:xfrm>
            <a:prstGeom prst="rect">
              <a:avLst/>
            </a:prstGeom>
          </p:spPr>
        </p:pic>
        <p:sp>
          <p:nvSpPr>
            <p:cNvPr id="57" name="포인트가 4개인 별 56"/>
            <p:cNvSpPr/>
            <p:nvPr/>
          </p:nvSpPr>
          <p:spPr>
            <a:xfrm rot="20945802">
              <a:off x="3942500" y="133309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8582034" y="2083256"/>
            <a:ext cx="1021304" cy="1345841"/>
            <a:chOff x="2160077" y="740841"/>
            <a:chExt cx="806514" cy="1062799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077" y="888990"/>
              <a:ext cx="806514" cy="914650"/>
            </a:xfrm>
            <a:prstGeom prst="rect">
              <a:avLst/>
            </a:prstGeom>
          </p:spPr>
        </p:pic>
        <p:sp>
          <p:nvSpPr>
            <p:cNvPr id="55" name="포인트가 4개인 별 54"/>
            <p:cNvSpPr/>
            <p:nvPr/>
          </p:nvSpPr>
          <p:spPr>
            <a:xfrm rot="761846">
              <a:off x="2207045" y="740841"/>
              <a:ext cx="340976" cy="532810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8572638" y="4655201"/>
            <a:ext cx="1021304" cy="1250937"/>
            <a:chOff x="4867795" y="815786"/>
            <a:chExt cx="806514" cy="987854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7795" y="888990"/>
              <a:ext cx="806514" cy="914650"/>
            </a:xfrm>
            <a:prstGeom prst="rect">
              <a:avLst/>
            </a:prstGeom>
          </p:spPr>
        </p:pic>
        <p:sp>
          <p:nvSpPr>
            <p:cNvPr id="53" name="포인트가 4개인 별 52"/>
            <p:cNvSpPr/>
            <p:nvPr/>
          </p:nvSpPr>
          <p:spPr>
            <a:xfrm rot="20945802">
              <a:off x="5319070" y="815786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634281" y="2270860"/>
            <a:ext cx="1015598" cy="1251190"/>
            <a:chOff x="7574717" y="888990"/>
            <a:chExt cx="802008" cy="988054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4717" y="888990"/>
              <a:ext cx="802008" cy="914650"/>
            </a:xfrm>
            <a:prstGeom prst="rect">
              <a:avLst/>
            </a:prstGeom>
          </p:spPr>
        </p:pic>
        <p:sp>
          <p:nvSpPr>
            <p:cNvPr id="51" name="포인트가 4개인 별 50"/>
            <p:cNvSpPr/>
            <p:nvPr/>
          </p:nvSpPr>
          <p:spPr>
            <a:xfrm rot="950103">
              <a:off x="7600736" y="1408688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2720194" y="2171140"/>
            <a:ext cx="1144644" cy="1238518"/>
            <a:chOff x="6221654" y="825593"/>
            <a:chExt cx="903915" cy="97804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1654" y="888990"/>
              <a:ext cx="806514" cy="914650"/>
            </a:xfrm>
            <a:prstGeom prst="rect">
              <a:avLst/>
            </a:prstGeom>
          </p:spPr>
        </p:pic>
        <p:sp>
          <p:nvSpPr>
            <p:cNvPr id="49" name="포인트가 4개인 별 48"/>
            <p:cNvSpPr/>
            <p:nvPr/>
          </p:nvSpPr>
          <p:spPr>
            <a:xfrm rot="7343509">
              <a:off x="6688675" y="729675"/>
              <a:ext cx="340976" cy="53281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2720194" y="4614375"/>
            <a:ext cx="1015596" cy="1285234"/>
            <a:chOff x="8922478" y="788703"/>
            <a:chExt cx="802007" cy="1014938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478" y="888991"/>
              <a:ext cx="802007" cy="914650"/>
            </a:xfrm>
            <a:prstGeom prst="rect">
              <a:avLst/>
            </a:prstGeom>
          </p:spPr>
        </p:pic>
        <p:sp>
          <p:nvSpPr>
            <p:cNvPr id="47" name="포인트가 4개인 별 46"/>
            <p:cNvSpPr/>
            <p:nvPr/>
          </p:nvSpPr>
          <p:spPr>
            <a:xfrm rot="20945802">
              <a:off x="8936276" y="78870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838200" y="-1387598"/>
            <a:ext cx="10515600" cy="1325563"/>
          </a:xfrm>
        </p:spPr>
        <p:txBody>
          <a:bodyPr/>
          <a:lstStyle/>
          <a:p>
            <a:pPr algn="ctr"/>
            <a:r>
              <a:rPr lang="en-US" sz="4400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Reward 6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817972" y="96631"/>
            <a:ext cx="45560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Open </a:t>
            </a:r>
            <a:r>
              <a:rPr lang="en-US" sz="80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</a:rPr>
              <a:t>3</a:t>
            </a:r>
            <a:r>
              <a:rPr lang="en-US" sz="6000" dirty="0">
                <a:solidFill>
                  <a:schemeClr val="bg1"/>
                </a:solidFill>
                <a:latin typeface="Heroes Assemble Gradient" pitchFamily="2" charset="0"/>
                <a:ea typeface="Marvel" panose="02000000000000000000" pitchFamily="2" charset="0"/>
              </a:rPr>
              <a:t> Tesseracts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2CB583-C82F-FC49-BAFD-F081D0257E40}"/>
              </a:ext>
            </a:extLst>
          </p:cNvPr>
          <p:cNvGrpSpPr/>
          <p:nvPr/>
        </p:nvGrpSpPr>
        <p:grpSpPr>
          <a:xfrm>
            <a:off x="467261" y="793030"/>
            <a:ext cx="11257478" cy="0"/>
            <a:chOff x="490658" y="793030"/>
            <a:chExt cx="11257478" cy="0"/>
          </a:xfrm>
        </p:grpSpPr>
        <p:cxnSp>
          <p:nvCxnSpPr>
            <p:cNvPr id="5" name="직선 연결선 4"/>
            <p:cNvCxnSpPr>
              <a:cxnSpLocks/>
            </p:cNvCxnSpPr>
            <p:nvPr/>
          </p:nvCxnSpPr>
          <p:spPr>
            <a:xfrm>
              <a:off x="490658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4">
              <a:extLst>
                <a:ext uri="{FF2B5EF4-FFF2-40B4-BE49-F238E27FC236}">
                  <a16:creationId xmlns:a16="http://schemas.microsoft.com/office/drawing/2014/main" id="{246C2F9A-FC3F-D349-8D86-7DFDDD15E846}"/>
                </a:ext>
              </a:extLst>
            </p:cNvPr>
            <p:cNvCxnSpPr>
              <a:cxnSpLocks/>
            </p:cNvCxnSpPr>
            <p:nvPr/>
          </p:nvCxnSpPr>
          <p:spPr>
            <a:xfrm>
              <a:off x="8713659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274850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61" grpId="0"/>
      <p:bldP spid="62" grpId="0"/>
      <p:bldP spid="63" grpId="0"/>
      <p:bldP spid="64" grpId="0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D0F1C-5C99-F1E5-52C2-8B6C4DFC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72" y="160669"/>
            <a:ext cx="10794856" cy="872464"/>
          </a:xfrm>
        </p:spPr>
        <p:txBody>
          <a:bodyPr/>
          <a:lstStyle/>
          <a:p>
            <a:r>
              <a:rPr lang="en-VN" sz="4667" dirty="0"/>
              <a:t>ENDANGERED SPECIES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DC991-274E-CD13-7FBE-B4B2A08E838B}"/>
              </a:ext>
            </a:extLst>
          </p:cNvPr>
          <p:cNvCxnSpPr/>
          <p:nvPr/>
        </p:nvCxnSpPr>
        <p:spPr>
          <a:xfrm>
            <a:off x="666307" y="983408"/>
            <a:ext cx="1085938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6">
            <a:extLst>
              <a:ext uri="{FF2B5EF4-FFF2-40B4-BE49-F238E27FC236}">
                <a16:creationId xmlns:a16="http://schemas.microsoft.com/office/drawing/2014/main" id="{D06EC229-DFD3-9C57-BD4D-8B93CA25112E}"/>
              </a:ext>
            </a:extLst>
          </p:cNvPr>
          <p:cNvSpPr/>
          <p:nvPr/>
        </p:nvSpPr>
        <p:spPr>
          <a:xfrm>
            <a:off x="500757" y="4017448"/>
            <a:ext cx="3507664" cy="2341365"/>
          </a:xfrm>
          <a:custGeom>
            <a:avLst/>
            <a:gdLst/>
            <a:ahLst/>
            <a:cxnLst/>
            <a:rect l="l" t="t" r="r" b="b"/>
            <a:pathLst>
              <a:path w="6640993" h="4432863">
                <a:moveTo>
                  <a:pt x="0" y="0"/>
                </a:moveTo>
                <a:lnTo>
                  <a:pt x="6640993" y="0"/>
                </a:lnTo>
                <a:lnTo>
                  <a:pt x="6640993" y="4432863"/>
                </a:lnTo>
                <a:lnTo>
                  <a:pt x="0" y="443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DCA0052-B2E3-D24B-010C-951AE1030A1C}"/>
              </a:ext>
            </a:extLst>
          </p:cNvPr>
          <p:cNvSpPr/>
          <p:nvPr/>
        </p:nvSpPr>
        <p:spPr>
          <a:xfrm>
            <a:off x="8326224" y="4017448"/>
            <a:ext cx="3507664" cy="2341365"/>
          </a:xfrm>
          <a:custGeom>
            <a:avLst/>
            <a:gdLst/>
            <a:ahLst/>
            <a:cxnLst/>
            <a:rect l="l" t="t" r="r" b="b"/>
            <a:pathLst>
              <a:path w="6314108" h="3938425">
                <a:moveTo>
                  <a:pt x="0" y="0"/>
                </a:moveTo>
                <a:lnTo>
                  <a:pt x="6314108" y="0"/>
                </a:lnTo>
                <a:lnTo>
                  <a:pt x="6314108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E36CC6-F8A5-B84C-EBC5-4A73D2AAF937}"/>
              </a:ext>
            </a:extLst>
          </p:cNvPr>
          <p:cNvSpPr/>
          <p:nvPr/>
        </p:nvSpPr>
        <p:spPr>
          <a:xfrm>
            <a:off x="8480246" y="1235728"/>
            <a:ext cx="2608097" cy="2642913"/>
          </a:xfrm>
          <a:custGeom>
            <a:avLst/>
            <a:gdLst/>
            <a:ahLst/>
            <a:cxnLst/>
            <a:rect l="l" t="t" r="r" b="b"/>
            <a:pathLst>
              <a:path w="4734810" h="4734810">
                <a:moveTo>
                  <a:pt x="0" y="0"/>
                </a:moveTo>
                <a:lnTo>
                  <a:pt x="4734809" y="0"/>
                </a:lnTo>
                <a:lnTo>
                  <a:pt x="4734809" y="4734810"/>
                </a:lnTo>
                <a:lnTo>
                  <a:pt x="0" y="4734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93F8ED9-4114-42A9-E883-6F5A86B1054A}"/>
              </a:ext>
            </a:extLst>
          </p:cNvPr>
          <p:cNvSpPr/>
          <p:nvPr/>
        </p:nvSpPr>
        <p:spPr>
          <a:xfrm>
            <a:off x="875532" y="1270464"/>
            <a:ext cx="2573441" cy="2573441"/>
          </a:xfrm>
          <a:custGeom>
            <a:avLst/>
            <a:gdLst/>
            <a:ahLst/>
            <a:cxnLst/>
            <a:rect l="l" t="t" r="r" b="b"/>
            <a:pathLst>
              <a:path w="3860161" h="3860161">
                <a:moveTo>
                  <a:pt x="0" y="0"/>
                </a:moveTo>
                <a:lnTo>
                  <a:pt x="3860161" y="0"/>
                </a:lnTo>
                <a:lnTo>
                  <a:pt x="3860161" y="3860161"/>
                </a:lnTo>
                <a:lnTo>
                  <a:pt x="0" y="3860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C8EBF3E-275C-52F5-8919-C8BD4BC34CE5}"/>
              </a:ext>
            </a:extLst>
          </p:cNvPr>
          <p:cNvSpPr/>
          <p:nvPr/>
        </p:nvSpPr>
        <p:spPr>
          <a:xfrm>
            <a:off x="4957613" y="1235728"/>
            <a:ext cx="2573441" cy="2573441"/>
          </a:xfrm>
          <a:custGeom>
            <a:avLst/>
            <a:gdLst/>
            <a:ahLst/>
            <a:cxnLst/>
            <a:rect l="l" t="t" r="r" b="b"/>
            <a:pathLst>
              <a:path w="4740034" h="4740034">
                <a:moveTo>
                  <a:pt x="0" y="0"/>
                </a:moveTo>
                <a:lnTo>
                  <a:pt x="4740034" y="0"/>
                </a:lnTo>
                <a:lnTo>
                  <a:pt x="4740034" y="4740034"/>
                </a:lnTo>
                <a:lnTo>
                  <a:pt x="0" y="4740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04539F7-B8AC-1213-C642-21D0077CE134}"/>
              </a:ext>
            </a:extLst>
          </p:cNvPr>
          <p:cNvSpPr/>
          <p:nvPr/>
        </p:nvSpPr>
        <p:spPr>
          <a:xfrm>
            <a:off x="4417029" y="4017448"/>
            <a:ext cx="3500587" cy="2341365"/>
          </a:xfrm>
          <a:custGeom>
            <a:avLst/>
            <a:gdLst/>
            <a:ahLst/>
            <a:cxnLst/>
            <a:rect l="l" t="t" r="r" b="b"/>
            <a:pathLst>
              <a:path w="6117942" h="3938425">
                <a:moveTo>
                  <a:pt x="0" y="0"/>
                </a:moveTo>
                <a:lnTo>
                  <a:pt x="6117941" y="0"/>
                </a:lnTo>
                <a:lnTo>
                  <a:pt x="6117941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9FC3BC-3020-0D04-2CAB-69EE66E41A2F}"/>
              </a:ext>
            </a:extLst>
          </p:cNvPr>
          <p:cNvSpPr/>
          <p:nvPr/>
        </p:nvSpPr>
        <p:spPr>
          <a:xfrm>
            <a:off x="875532" y="3477704"/>
            <a:ext cx="2573441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BLUE WHALE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8BCDE8-A5D1-45DD-2F67-9DEC35704654}"/>
              </a:ext>
            </a:extLst>
          </p:cNvPr>
          <p:cNvSpPr/>
          <p:nvPr/>
        </p:nvSpPr>
        <p:spPr>
          <a:xfrm>
            <a:off x="4957613" y="3481165"/>
            <a:ext cx="2573441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SEA LION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E912A1C-8598-990A-8A59-3CD78B735631}"/>
              </a:ext>
            </a:extLst>
          </p:cNvPr>
          <p:cNvSpPr/>
          <p:nvPr/>
        </p:nvSpPr>
        <p:spPr>
          <a:xfrm>
            <a:off x="8480246" y="3477704"/>
            <a:ext cx="260809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DUGONG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41489F-A1D3-BE86-75B3-21ED82893968}"/>
              </a:ext>
            </a:extLst>
          </p:cNvPr>
          <p:cNvSpPr/>
          <p:nvPr/>
        </p:nvSpPr>
        <p:spPr>
          <a:xfrm>
            <a:off x="507835" y="6225740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BLUE WHALE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1326EEC-BB2D-E97C-E3E5-A829025E2FB9}"/>
              </a:ext>
            </a:extLst>
          </p:cNvPr>
          <p:cNvSpPr/>
          <p:nvPr/>
        </p:nvSpPr>
        <p:spPr>
          <a:xfrm>
            <a:off x="4417029" y="6225740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SEA TURTLE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60174B2-7BD3-50D7-A05E-0705EBF33255}"/>
              </a:ext>
            </a:extLst>
          </p:cNvPr>
          <p:cNvSpPr/>
          <p:nvPr/>
        </p:nvSpPr>
        <p:spPr>
          <a:xfrm>
            <a:off x="8326224" y="6217576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DOLPHIN</a:t>
            </a:r>
          </a:p>
        </p:txBody>
      </p:sp>
    </p:spTree>
    <p:extLst>
      <p:ext uri="{BB962C8B-B14F-4D97-AF65-F5344CB8AC3E}">
        <p14:creationId xmlns:p14="http://schemas.microsoft.com/office/powerpoint/2010/main" val="283851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34289" y="284329"/>
            <a:ext cx="11153703" cy="8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/>
              <a:t>CHECK YOUR ANSWER </a:t>
            </a:r>
            <a:endParaRPr sz="3200" dirty="0"/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619E52-31C1-5725-3C2A-0E8DBDDE608F}"/>
              </a:ext>
            </a:extLst>
          </p:cNvPr>
          <p:cNvSpPr/>
          <p:nvPr/>
        </p:nvSpPr>
        <p:spPr>
          <a:xfrm>
            <a:off x="434289" y="1031319"/>
            <a:ext cx="8176311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1.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What is the best title for the passage?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A.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National Parks in Viet Nam 	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B.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Con Dao National Park 		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The Protection of Wildlife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Times New Roman" panose="02020603050405020304" pitchFamily="18" charset="0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2.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National parks are areas for ______.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A.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the protection of the environment 	</a:t>
            </a:r>
            <a:endParaRPr lang="en-US" sz="2800" dirty="0">
              <a:solidFill>
                <a:prstClr val="black"/>
              </a:solidFill>
              <a:latin typeface="Poppins" pitchFamily="2" charset="77"/>
              <a:ea typeface="Times New Roman" panose="02020603050405020304" pitchFamily="18" charset="0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B.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the management of marine life 	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C.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the sale of animal products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BA765-DB9A-D091-19DD-AF74597C583B}"/>
              </a:ext>
            </a:extLst>
          </p:cNvPr>
          <p:cNvSpPr/>
          <p:nvPr/>
        </p:nvSpPr>
        <p:spPr>
          <a:xfrm>
            <a:off x="7809563" y="627906"/>
            <a:ext cx="4075666" cy="2900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In Viet Nam, there are now 34 national parks.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Con Dao National Park is one of them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. It became a national park in 1993. The park is in Con Dao District, Ba Ria-</a:t>
            </a:r>
            <a:r>
              <a:rPr lang="en-US" sz="2300" kern="0" dirty="0" err="1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Vung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Tau Province. </a:t>
            </a:r>
            <a:endParaRPr lang="en-VN" sz="2300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2D4330-FFB0-192C-5A5B-746351BDF903}"/>
              </a:ext>
            </a:extLst>
          </p:cNvPr>
          <p:cNvSpPr/>
          <p:nvPr/>
        </p:nvSpPr>
        <p:spPr>
          <a:xfrm>
            <a:off x="358022" y="2439414"/>
            <a:ext cx="512956" cy="512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0181D5-19D2-A822-302B-E4F38C8C2B4C}"/>
              </a:ext>
            </a:extLst>
          </p:cNvPr>
          <p:cNvSpPr/>
          <p:nvPr/>
        </p:nvSpPr>
        <p:spPr>
          <a:xfrm>
            <a:off x="7797840" y="3652460"/>
            <a:ext cx="4075666" cy="2900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Today, there are national parks all over the world, and the number is rising all the time.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A national park 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is a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special area for the protection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of the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environment 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and wildlife.</a:t>
            </a:r>
            <a:endParaRPr lang="en-VN" sz="2300" kern="0" dirty="0">
              <a:solidFill>
                <a:srgbClr val="084849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E9B314-7266-E33E-A9B7-AA5F85088C18}"/>
              </a:ext>
            </a:extLst>
          </p:cNvPr>
          <p:cNvSpPr/>
          <p:nvPr/>
        </p:nvSpPr>
        <p:spPr>
          <a:xfrm>
            <a:off x="346299" y="4584737"/>
            <a:ext cx="512956" cy="512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684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34289" y="284329"/>
            <a:ext cx="11153703" cy="8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/>
              <a:t>CHECK YOUR ANSWER </a:t>
            </a:r>
            <a:endParaRPr sz="3200" dirty="0"/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619E52-31C1-5725-3C2A-0E8DBDDE608F}"/>
              </a:ext>
            </a:extLst>
          </p:cNvPr>
          <p:cNvSpPr/>
          <p:nvPr/>
        </p:nvSpPr>
        <p:spPr>
          <a:xfrm>
            <a:off x="434289" y="1031319"/>
            <a:ext cx="8176311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50" dirty="0">
                <a:solidFill>
                  <a:srgbClr val="ED7D31"/>
                </a:solidFill>
                <a:latin typeface="Poppins" pitchFamily="2" charset="77"/>
                <a:cs typeface="Poppins" pitchFamily="2" charset="77"/>
              </a:rPr>
              <a:t>3.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What is the area of Con Dao National Park?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A.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34 hectares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B.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16 hectares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C.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20,000 hectares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50" dirty="0">
                <a:solidFill>
                  <a:srgbClr val="ED7D31"/>
                </a:solidFill>
                <a:latin typeface="Poppins" pitchFamily="2" charset="77"/>
                <a:cs typeface="Poppins" pitchFamily="2" charset="77"/>
              </a:rPr>
              <a:t>4.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Con Dao National Park has many kinds of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A.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valuable plants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B.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ancient trees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C.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natural values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BA765-DB9A-D091-19DD-AF74597C583B}"/>
              </a:ext>
            </a:extLst>
          </p:cNvPr>
          <p:cNvSpPr/>
          <p:nvPr/>
        </p:nvSpPr>
        <p:spPr>
          <a:xfrm>
            <a:off x="7809563" y="1148328"/>
            <a:ext cx="4075666" cy="23804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</a:pP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The park 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is in Con Dao District, Ba Ria-</a:t>
            </a:r>
            <a:r>
              <a:rPr lang="en-US" sz="2300" kern="0" dirty="0" err="1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Vung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 Tau Province. It contains 16 small islands covering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20,000 hectares.</a:t>
            </a:r>
            <a:endParaRPr lang="en-VN" sz="2300" b="1" kern="0" dirty="0">
              <a:solidFill>
                <a:srgbClr val="FF0000"/>
              </a:solidFill>
              <a:highlight>
                <a:srgbClr val="F4D861"/>
              </a:highlight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2D4330-FFB0-192C-5A5B-746351BDF903}"/>
              </a:ext>
            </a:extLst>
          </p:cNvPr>
          <p:cNvSpPr/>
          <p:nvPr/>
        </p:nvSpPr>
        <p:spPr>
          <a:xfrm>
            <a:off x="368279" y="3122922"/>
            <a:ext cx="512956" cy="512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DFED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0181D5-19D2-A822-302B-E4F38C8C2B4C}"/>
              </a:ext>
            </a:extLst>
          </p:cNvPr>
          <p:cNvSpPr/>
          <p:nvPr/>
        </p:nvSpPr>
        <p:spPr>
          <a:xfrm>
            <a:off x="7797840" y="3652460"/>
            <a:ext cx="4075666" cy="2900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</a:pP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The park is also home to a lot of </a:t>
            </a:r>
            <a:r>
              <a:rPr lang="en-US" sz="23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valuable kinds of woods and medicinal plants</a:t>
            </a:r>
            <a:r>
              <a:rPr lang="en-US" sz="23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. Three ancient trees in the park were named "Vietnamese Heritage Trees".</a:t>
            </a:r>
            <a:endParaRPr kumimoji="0" lang="en-VN" sz="2300" b="0" i="0" u="none" strike="noStrike" kern="0" cap="none" spc="0" normalizeH="0" baseline="0" noProof="0" dirty="0">
              <a:ln>
                <a:noFill/>
              </a:ln>
              <a:solidFill>
                <a:srgbClr val="084849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59C1081-1092-D6DE-01BB-3F439657A30E}"/>
              </a:ext>
            </a:extLst>
          </p:cNvPr>
          <p:cNvSpPr/>
          <p:nvPr/>
        </p:nvSpPr>
        <p:spPr>
          <a:xfrm>
            <a:off x="318494" y="4382868"/>
            <a:ext cx="512956" cy="512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DFED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4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434289" y="284329"/>
            <a:ext cx="11153703" cy="8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/>
              <a:t>CHECK YOUR ANSWER </a:t>
            </a:r>
            <a:endParaRPr sz="3200" dirty="0"/>
          </a:p>
        </p:txBody>
      </p:sp>
      <p:sp>
        <p:nvSpPr>
          <p:cNvPr id="446" name="Google Shape;446;p33"/>
          <p:cNvSpPr/>
          <p:nvPr/>
        </p:nvSpPr>
        <p:spPr>
          <a:xfrm flipH="1">
            <a:off x="7507200" y="4688534"/>
            <a:ext cx="4680392" cy="2500737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619E52-31C1-5725-3C2A-0E8DBDDE608F}"/>
              </a:ext>
            </a:extLst>
          </p:cNvPr>
          <p:cNvSpPr/>
          <p:nvPr/>
        </p:nvSpPr>
        <p:spPr>
          <a:xfrm>
            <a:off x="434289" y="1031319"/>
            <a:ext cx="11153703" cy="262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50" dirty="0">
                <a:solidFill>
                  <a:srgbClr val="ED7D31"/>
                </a:solidFill>
                <a:latin typeface="Poppins" pitchFamily="2" charset="77"/>
                <a:cs typeface="Poppins" pitchFamily="2" charset="77"/>
              </a:rPr>
              <a:t>5.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Which of the following is </a:t>
            </a:r>
            <a:r>
              <a:rPr kumimoji="0" lang="en-US" sz="2800" b="1" i="0" u="sng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NOT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 true, according to the passage?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spc="-150" noProof="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A.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There are more and more national parks in the world.		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B.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Con Dao National Park is rich in animal species.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C.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Con Dao National Park’s mission is to help other national parks.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BA765-DB9A-D091-19DD-AF74597C583B}"/>
              </a:ext>
            </a:extLst>
          </p:cNvPr>
          <p:cNvSpPr/>
          <p:nvPr/>
        </p:nvSpPr>
        <p:spPr>
          <a:xfrm>
            <a:off x="705133" y="4010209"/>
            <a:ext cx="10612014" cy="23804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84849"/>
                </a:solidFill>
                <a:latin typeface="Poppins" pitchFamily="2" charset="77"/>
                <a:cs typeface="Poppins" pitchFamily="2" charset="77"/>
                <a:sym typeface="Arial"/>
              </a:rPr>
              <a:t>Con Dao National Park, like other national parks, plays a key role in saving endangered species as well as protecting the environment and natural resources. It also </a:t>
            </a:r>
            <a:r>
              <a:rPr lang="en-US" sz="2400" b="1" kern="0" dirty="0">
                <a:solidFill>
                  <a:srgbClr val="FF0000"/>
                </a:solidFill>
                <a:highlight>
                  <a:srgbClr val="F4D861"/>
                </a:highlight>
                <a:latin typeface="Poppins" pitchFamily="2" charset="77"/>
                <a:cs typeface="Poppins" pitchFamily="2" charset="77"/>
                <a:sym typeface="Arial"/>
              </a:rPr>
              <a:t>helps raise the awareness of local residents about the importance of nature.</a:t>
            </a:r>
            <a:endParaRPr lang="en-VN" sz="2400" b="1" kern="0" dirty="0">
              <a:solidFill>
                <a:srgbClr val="FF0000"/>
              </a:solidFill>
              <a:highlight>
                <a:srgbClr val="F4D861"/>
              </a:highlight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2D4330-FFB0-192C-5A5B-746351BDF903}"/>
              </a:ext>
            </a:extLst>
          </p:cNvPr>
          <p:cNvSpPr/>
          <p:nvPr/>
        </p:nvSpPr>
        <p:spPr>
          <a:xfrm>
            <a:off x="347530" y="3043374"/>
            <a:ext cx="512956" cy="512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DFED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2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1" y="4556793"/>
            <a:ext cx="12522105" cy="3160872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5872741" y="2603594"/>
            <a:ext cx="5760000" cy="147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SPEAKING</a:t>
            </a:r>
            <a:endParaRPr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5952906" y="3880400"/>
            <a:ext cx="5471102" cy="57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700" b="1" dirty="0"/>
              <a:t>about Vu Quang national park</a:t>
            </a:r>
            <a:endParaRPr sz="2700" b="1" dirty="0"/>
          </a:p>
        </p:txBody>
      </p:sp>
      <p:grpSp>
        <p:nvGrpSpPr>
          <p:cNvPr id="660" name="Google Shape;660;p37"/>
          <p:cNvGrpSpPr/>
          <p:nvPr/>
        </p:nvGrpSpPr>
        <p:grpSpPr>
          <a:xfrm>
            <a:off x="274937" y="2120924"/>
            <a:ext cx="5197289" cy="4737376"/>
            <a:chOff x="304792" y="1885925"/>
            <a:chExt cx="3573821" cy="3257570"/>
          </a:xfrm>
        </p:grpSpPr>
        <p:sp>
          <p:nvSpPr>
            <p:cNvPr id="661" name="Google Shape;661;p37"/>
            <p:cNvSpPr/>
            <p:nvPr/>
          </p:nvSpPr>
          <p:spPr>
            <a:xfrm>
              <a:off x="2787853" y="2751981"/>
              <a:ext cx="958574" cy="772749"/>
            </a:xfrm>
            <a:custGeom>
              <a:avLst/>
              <a:gdLst/>
              <a:ahLst/>
              <a:cxnLst/>
              <a:rect l="l" t="t" r="r" b="b"/>
              <a:pathLst>
                <a:path w="17513" h="14118" extrusionOk="0">
                  <a:moveTo>
                    <a:pt x="17512" y="919"/>
                  </a:moveTo>
                  <a:cubicBezTo>
                    <a:pt x="14624" y="13473"/>
                    <a:pt x="908" y="13088"/>
                    <a:pt x="0" y="14117"/>
                  </a:cubicBezTo>
                  <a:cubicBezTo>
                    <a:pt x="3925" y="9440"/>
                    <a:pt x="6539" y="1"/>
                    <a:pt x="17512" y="9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2837934" y="2808631"/>
              <a:ext cx="886926" cy="680739"/>
            </a:xfrm>
            <a:custGeom>
              <a:avLst/>
              <a:gdLst/>
              <a:ahLst/>
              <a:cxnLst/>
              <a:rect l="l" t="t" r="r" b="b"/>
              <a:pathLst>
                <a:path w="16204" h="12437" extrusionOk="0">
                  <a:moveTo>
                    <a:pt x="16203" y="1"/>
                  </a:moveTo>
                  <a:cubicBezTo>
                    <a:pt x="14761" y="912"/>
                    <a:pt x="13354" y="1873"/>
                    <a:pt x="11956" y="2848"/>
                  </a:cubicBezTo>
                  <a:cubicBezTo>
                    <a:pt x="10560" y="3822"/>
                    <a:pt x="9194" y="4842"/>
                    <a:pt x="7821" y="5847"/>
                  </a:cubicBezTo>
                  <a:cubicBezTo>
                    <a:pt x="7812" y="5855"/>
                    <a:pt x="7801" y="5862"/>
                    <a:pt x="7792" y="5869"/>
                  </a:cubicBezTo>
                  <a:cubicBezTo>
                    <a:pt x="8277" y="5210"/>
                    <a:pt x="8721" y="4528"/>
                    <a:pt x="9154" y="3838"/>
                  </a:cubicBezTo>
                  <a:cubicBezTo>
                    <a:pt x="9750" y="2869"/>
                    <a:pt x="10315" y="1893"/>
                    <a:pt x="10837" y="863"/>
                  </a:cubicBezTo>
                  <a:lnTo>
                    <a:pt x="10837" y="863"/>
                  </a:lnTo>
                  <a:cubicBezTo>
                    <a:pt x="9984" y="1652"/>
                    <a:pt x="9325" y="2602"/>
                    <a:pt x="8714" y="3566"/>
                  </a:cubicBezTo>
                  <a:cubicBezTo>
                    <a:pt x="8203" y="4407"/>
                    <a:pt x="7732" y="5273"/>
                    <a:pt x="7367" y="6197"/>
                  </a:cubicBezTo>
                  <a:cubicBezTo>
                    <a:pt x="6167" y="7121"/>
                    <a:pt x="4967" y="8043"/>
                    <a:pt x="3800" y="9008"/>
                  </a:cubicBezTo>
                  <a:cubicBezTo>
                    <a:pt x="3685" y="9104"/>
                    <a:pt x="3572" y="9201"/>
                    <a:pt x="3457" y="9296"/>
                  </a:cubicBezTo>
                  <a:cubicBezTo>
                    <a:pt x="4024" y="8471"/>
                    <a:pt x="4494" y="7593"/>
                    <a:pt x="4960" y="6721"/>
                  </a:cubicBezTo>
                  <a:cubicBezTo>
                    <a:pt x="5236" y="6183"/>
                    <a:pt x="5511" y="5643"/>
                    <a:pt x="5774" y="5100"/>
                  </a:cubicBezTo>
                  <a:cubicBezTo>
                    <a:pt x="6047" y="4560"/>
                    <a:pt x="6294" y="4010"/>
                    <a:pt x="6580" y="3465"/>
                  </a:cubicBezTo>
                  <a:lnTo>
                    <a:pt x="6580" y="3465"/>
                  </a:lnTo>
                  <a:cubicBezTo>
                    <a:pt x="5690" y="4331"/>
                    <a:pt x="5076" y="5414"/>
                    <a:pt x="4502" y="6482"/>
                  </a:cubicBezTo>
                  <a:cubicBezTo>
                    <a:pt x="3995" y="7465"/>
                    <a:pt x="3562" y="8476"/>
                    <a:pt x="3190" y="9520"/>
                  </a:cubicBezTo>
                  <a:cubicBezTo>
                    <a:pt x="2087" y="10447"/>
                    <a:pt x="1002" y="11400"/>
                    <a:pt x="0" y="12437"/>
                  </a:cubicBezTo>
                  <a:cubicBezTo>
                    <a:pt x="1328" y="11368"/>
                    <a:pt x="2684" y="10344"/>
                    <a:pt x="4045" y="9321"/>
                  </a:cubicBezTo>
                  <a:lnTo>
                    <a:pt x="5674" y="8101"/>
                  </a:lnTo>
                  <a:cubicBezTo>
                    <a:pt x="6168" y="8143"/>
                    <a:pt x="6660" y="8201"/>
                    <a:pt x="7162" y="8205"/>
                  </a:cubicBezTo>
                  <a:cubicBezTo>
                    <a:pt x="7245" y="8207"/>
                    <a:pt x="7328" y="8208"/>
                    <a:pt x="7410" y="8208"/>
                  </a:cubicBezTo>
                  <a:cubicBezTo>
                    <a:pt x="7947" y="8208"/>
                    <a:pt x="8486" y="8162"/>
                    <a:pt x="9018" y="8081"/>
                  </a:cubicBezTo>
                  <a:cubicBezTo>
                    <a:pt x="10246" y="7882"/>
                    <a:pt x="11435" y="7481"/>
                    <a:pt x="12509" y="6868"/>
                  </a:cubicBezTo>
                  <a:lnTo>
                    <a:pt x="12509" y="6868"/>
                  </a:lnTo>
                  <a:cubicBezTo>
                    <a:pt x="11293" y="7096"/>
                    <a:pt x="10126" y="7393"/>
                    <a:pt x="8937" y="7571"/>
                  </a:cubicBezTo>
                  <a:cubicBezTo>
                    <a:pt x="8345" y="7670"/>
                    <a:pt x="7749" y="7738"/>
                    <a:pt x="7147" y="7802"/>
                  </a:cubicBezTo>
                  <a:cubicBezTo>
                    <a:pt x="6728" y="7848"/>
                    <a:pt x="6297" y="7882"/>
                    <a:pt x="5870" y="7954"/>
                  </a:cubicBezTo>
                  <a:lnTo>
                    <a:pt x="8129" y="6261"/>
                  </a:lnTo>
                  <a:lnTo>
                    <a:pt x="10599" y="4380"/>
                  </a:lnTo>
                  <a:cubicBezTo>
                    <a:pt x="11353" y="4360"/>
                    <a:pt x="12082" y="4165"/>
                    <a:pt x="12786" y="3946"/>
                  </a:cubicBezTo>
                  <a:cubicBezTo>
                    <a:pt x="13608" y="3667"/>
                    <a:pt x="14410" y="3330"/>
                    <a:pt x="15148" y="2838"/>
                  </a:cubicBezTo>
                  <a:lnTo>
                    <a:pt x="15148" y="2838"/>
                  </a:lnTo>
                  <a:cubicBezTo>
                    <a:pt x="14266" y="2947"/>
                    <a:pt x="13442" y="3193"/>
                    <a:pt x="12624" y="3456"/>
                  </a:cubicBezTo>
                  <a:cubicBezTo>
                    <a:pt x="12217" y="3595"/>
                    <a:pt x="11812" y="3737"/>
                    <a:pt x="11412" y="3895"/>
                  </a:cubicBezTo>
                  <a:cubicBezTo>
                    <a:pt x="11286" y="3942"/>
                    <a:pt x="11159" y="3998"/>
                    <a:pt x="11034" y="4050"/>
                  </a:cubicBezTo>
                  <a:lnTo>
                    <a:pt x="12191" y="3168"/>
                  </a:lnTo>
                  <a:cubicBezTo>
                    <a:pt x="13538" y="2125"/>
                    <a:pt x="14884" y="1085"/>
                    <a:pt x="16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46882" y="3217604"/>
              <a:ext cx="1168045" cy="811446"/>
            </a:xfrm>
            <a:custGeom>
              <a:avLst/>
              <a:gdLst/>
              <a:ahLst/>
              <a:cxnLst/>
              <a:rect l="l" t="t" r="r" b="b"/>
              <a:pathLst>
                <a:path w="21340" h="14825" extrusionOk="0">
                  <a:moveTo>
                    <a:pt x="0" y="5795"/>
                  </a:moveTo>
                  <a:cubicBezTo>
                    <a:pt x="11507" y="0"/>
                    <a:pt x="19969" y="10801"/>
                    <a:pt x="21340" y="10842"/>
                  </a:cubicBezTo>
                  <a:cubicBezTo>
                    <a:pt x="15233" y="10809"/>
                    <a:pt x="6302" y="14825"/>
                    <a:pt x="0" y="57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365601" y="3462648"/>
              <a:ext cx="1090321" cy="371103"/>
            </a:xfrm>
            <a:custGeom>
              <a:avLst/>
              <a:gdLst/>
              <a:ahLst/>
              <a:cxnLst/>
              <a:rect l="l" t="t" r="r" b="b"/>
              <a:pathLst>
                <a:path w="19920" h="6780" extrusionOk="0">
                  <a:moveTo>
                    <a:pt x="7643" y="1"/>
                  </a:moveTo>
                  <a:lnTo>
                    <a:pt x="7643" y="1"/>
                  </a:lnTo>
                  <a:cubicBezTo>
                    <a:pt x="8596" y="792"/>
                    <a:pt x="9569" y="1500"/>
                    <a:pt x="10465" y="2301"/>
                  </a:cubicBezTo>
                  <a:cubicBezTo>
                    <a:pt x="10921" y="2694"/>
                    <a:pt x="11353" y="3111"/>
                    <a:pt x="11789" y="3531"/>
                  </a:cubicBezTo>
                  <a:cubicBezTo>
                    <a:pt x="12091" y="3826"/>
                    <a:pt x="12393" y="4136"/>
                    <a:pt x="12722" y="4417"/>
                  </a:cubicBezTo>
                  <a:lnTo>
                    <a:pt x="9976" y="3761"/>
                  </a:lnTo>
                  <a:lnTo>
                    <a:pt x="6951" y="3061"/>
                  </a:lnTo>
                  <a:cubicBezTo>
                    <a:pt x="6452" y="2494"/>
                    <a:pt x="5836" y="2056"/>
                    <a:pt x="5220" y="1656"/>
                  </a:cubicBezTo>
                  <a:cubicBezTo>
                    <a:pt x="4479" y="1201"/>
                    <a:pt x="3709" y="799"/>
                    <a:pt x="2859" y="546"/>
                  </a:cubicBezTo>
                  <a:lnTo>
                    <a:pt x="2859" y="546"/>
                  </a:lnTo>
                  <a:cubicBezTo>
                    <a:pt x="3504" y="1154"/>
                    <a:pt x="4221" y="1632"/>
                    <a:pt x="4946" y="2095"/>
                  </a:cubicBezTo>
                  <a:cubicBezTo>
                    <a:pt x="5312" y="2318"/>
                    <a:pt x="5681" y="2540"/>
                    <a:pt x="6058" y="2747"/>
                  </a:cubicBezTo>
                  <a:cubicBezTo>
                    <a:pt x="6175" y="2815"/>
                    <a:pt x="6299" y="2876"/>
                    <a:pt x="6417" y="2939"/>
                  </a:cubicBezTo>
                  <a:lnTo>
                    <a:pt x="5001" y="2611"/>
                  </a:lnTo>
                  <a:cubicBezTo>
                    <a:pt x="3340" y="2242"/>
                    <a:pt x="1677" y="1870"/>
                    <a:pt x="1" y="1547"/>
                  </a:cubicBezTo>
                  <a:lnTo>
                    <a:pt x="1" y="1547"/>
                  </a:lnTo>
                  <a:cubicBezTo>
                    <a:pt x="1624" y="2076"/>
                    <a:pt x="3262" y="2545"/>
                    <a:pt x="4906" y="2997"/>
                  </a:cubicBezTo>
                  <a:cubicBezTo>
                    <a:pt x="6548" y="3449"/>
                    <a:pt x="8204" y="3851"/>
                    <a:pt x="9858" y="4264"/>
                  </a:cubicBezTo>
                  <a:lnTo>
                    <a:pt x="9893" y="4272"/>
                  </a:lnTo>
                  <a:cubicBezTo>
                    <a:pt x="9074" y="4321"/>
                    <a:pt x="8266" y="4415"/>
                    <a:pt x="7460" y="4521"/>
                  </a:cubicBezTo>
                  <a:cubicBezTo>
                    <a:pt x="6334" y="4680"/>
                    <a:pt x="5222" y="4871"/>
                    <a:pt x="4096" y="5126"/>
                  </a:cubicBezTo>
                  <a:cubicBezTo>
                    <a:pt x="4505" y="5180"/>
                    <a:pt x="4914" y="5203"/>
                    <a:pt x="5322" y="5203"/>
                  </a:cubicBezTo>
                  <a:cubicBezTo>
                    <a:pt x="6063" y="5203"/>
                    <a:pt x="6801" y="5128"/>
                    <a:pt x="7531" y="5033"/>
                  </a:cubicBezTo>
                  <a:cubicBezTo>
                    <a:pt x="8504" y="4890"/>
                    <a:pt x="9471" y="4698"/>
                    <a:pt x="10416" y="4390"/>
                  </a:cubicBezTo>
                  <a:cubicBezTo>
                    <a:pt x="11891" y="4722"/>
                    <a:pt x="13367" y="5058"/>
                    <a:pt x="14856" y="5339"/>
                  </a:cubicBezTo>
                  <a:cubicBezTo>
                    <a:pt x="15002" y="5367"/>
                    <a:pt x="15151" y="5392"/>
                    <a:pt x="15298" y="5419"/>
                  </a:cubicBezTo>
                  <a:cubicBezTo>
                    <a:pt x="14300" y="5510"/>
                    <a:pt x="13324" y="5707"/>
                    <a:pt x="12355" y="5906"/>
                  </a:cubicBezTo>
                  <a:cubicBezTo>
                    <a:pt x="11764" y="6039"/>
                    <a:pt x="11173" y="6171"/>
                    <a:pt x="10587" y="6315"/>
                  </a:cubicBezTo>
                  <a:cubicBezTo>
                    <a:pt x="9997" y="6451"/>
                    <a:pt x="9416" y="6611"/>
                    <a:pt x="8814" y="6739"/>
                  </a:cubicBezTo>
                  <a:cubicBezTo>
                    <a:pt x="9074" y="6767"/>
                    <a:pt x="9333" y="6779"/>
                    <a:pt x="9591" y="6779"/>
                  </a:cubicBezTo>
                  <a:cubicBezTo>
                    <a:pt x="10563" y="6779"/>
                    <a:pt x="11525" y="6603"/>
                    <a:pt x="12464" y="6412"/>
                  </a:cubicBezTo>
                  <a:cubicBezTo>
                    <a:pt x="13543" y="6175"/>
                    <a:pt x="14597" y="5862"/>
                    <a:pt x="15639" y="5481"/>
                  </a:cubicBezTo>
                  <a:cubicBezTo>
                    <a:pt x="17056" y="5736"/>
                    <a:pt x="18483" y="5964"/>
                    <a:pt x="19920" y="6073"/>
                  </a:cubicBezTo>
                  <a:cubicBezTo>
                    <a:pt x="18249" y="5731"/>
                    <a:pt x="16594" y="5343"/>
                    <a:pt x="14939" y="4950"/>
                  </a:cubicBezTo>
                  <a:lnTo>
                    <a:pt x="12959" y="4475"/>
                  </a:lnTo>
                  <a:cubicBezTo>
                    <a:pt x="12674" y="4068"/>
                    <a:pt x="12404" y="3652"/>
                    <a:pt x="12087" y="3263"/>
                  </a:cubicBezTo>
                  <a:cubicBezTo>
                    <a:pt x="11706" y="2776"/>
                    <a:pt x="11271" y="2326"/>
                    <a:pt x="10807" y="1913"/>
                  </a:cubicBezTo>
                  <a:cubicBezTo>
                    <a:pt x="9871" y="1095"/>
                    <a:pt x="8803" y="436"/>
                    <a:pt x="7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346608" y="2375192"/>
              <a:ext cx="805097" cy="1072915"/>
            </a:xfrm>
            <a:custGeom>
              <a:avLst/>
              <a:gdLst/>
              <a:ahLst/>
              <a:cxnLst/>
              <a:rect l="l" t="t" r="r" b="b"/>
              <a:pathLst>
                <a:path w="14709" h="19602" extrusionOk="0">
                  <a:moveTo>
                    <a:pt x="2880" y="0"/>
                  </a:moveTo>
                  <a:cubicBezTo>
                    <a:pt x="14708" y="5103"/>
                    <a:pt x="11859" y="18525"/>
                    <a:pt x="12708" y="19602"/>
                  </a:cubicBezTo>
                  <a:cubicBezTo>
                    <a:pt x="8815" y="14900"/>
                    <a:pt x="0" y="10629"/>
                    <a:pt x="28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500301" y="2397524"/>
              <a:ext cx="516315" cy="995082"/>
            </a:xfrm>
            <a:custGeom>
              <a:avLst/>
              <a:gdLst/>
              <a:ahLst/>
              <a:cxnLst/>
              <a:rect l="l" t="t" r="r" b="b"/>
              <a:pathLst>
                <a:path w="9433" h="18180" extrusionOk="0">
                  <a:moveTo>
                    <a:pt x="117" y="1"/>
                  </a:moveTo>
                  <a:lnTo>
                    <a:pt x="117" y="1"/>
                  </a:lnTo>
                  <a:cubicBezTo>
                    <a:pt x="753" y="1583"/>
                    <a:pt x="1445" y="3140"/>
                    <a:pt x="2153" y="4691"/>
                  </a:cubicBezTo>
                  <a:cubicBezTo>
                    <a:pt x="2861" y="6241"/>
                    <a:pt x="3616" y="7769"/>
                    <a:pt x="4360" y="9301"/>
                  </a:cubicBezTo>
                  <a:cubicBezTo>
                    <a:pt x="4365" y="9312"/>
                    <a:pt x="4372" y="9324"/>
                    <a:pt x="4378" y="9335"/>
                  </a:cubicBezTo>
                  <a:cubicBezTo>
                    <a:pt x="3815" y="8738"/>
                    <a:pt x="3225" y="8178"/>
                    <a:pt x="2625" y="7628"/>
                  </a:cubicBezTo>
                  <a:cubicBezTo>
                    <a:pt x="1779" y="6867"/>
                    <a:pt x="918" y="6136"/>
                    <a:pt x="1" y="5438"/>
                  </a:cubicBezTo>
                  <a:lnTo>
                    <a:pt x="1" y="5438"/>
                  </a:lnTo>
                  <a:cubicBezTo>
                    <a:pt x="622" y="6419"/>
                    <a:pt x="1439" y="7237"/>
                    <a:pt x="2277" y="8012"/>
                  </a:cubicBezTo>
                  <a:cubicBezTo>
                    <a:pt x="3011" y="8666"/>
                    <a:pt x="3780" y="9284"/>
                    <a:pt x="4622" y="9811"/>
                  </a:cubicBezTo>
                  <a:cubicBezTo>
                    <a:pt x="5315" y="11156"/>
                    <a:pt x="6004" y="12505"/>
                    <a:pt x="6745" y="13826"/>
                  </a:cubicBezTo>
                  <a:cubicBezTo>
                    <a:pt x="6818" y="13957"/>
                    <a:pt x="6893" y="14087"/>
                    <a:pt x="6966" y="14216"/>
                  </a:cubicBezTo>
                  <a:cubicBezTo>
                    <a:pt x="6255" y="13509"/>
                    <a:pt x="5478" y="12888"/>
                    <a:pt x="4703" y="12273"/>
                  </a:cubicBezTo>
                  <a:cubicBezTo>
                    <a:pt x="4222" y="11903"/>
                    <a:pt x="3742" y="11537"/>
                    <a:pt x="3255" y="11179"/>
                  </a:cubicBezTo>
                  <a:cubicBezTo>
                    <a:pt x="2773" y="10814"/>
                    <a:pt x="2277" y="10471"/>
                    <a:pt x="1792" y="10092"/>
                  </a:cubicBezTo>
                  <a:lnTo>
                    <a:pt x="1792" y="10092"/>
                  </a:lnTo>
                  <a:cubicBezTo>
                    <a:pt x="2483" y="11124"/>
                    <a:pt x="3438" y="11924"/>
                    <a:pt x="4386" y="12680"/>
                  </a:cubicBezTo>
                  <a:cubicBezTo>
                    <a:pt x="5260" y="13354"/>
                    <a:pt x="6176" y="13963"/>
                    <a:pt x="7138" y="14517"/>
                  </a:cubicBezTo>
                  <a:cubicBezTo>
                    <a:pt x="7851" y="15769"/>
                    <a:pt x="8591" y="17008"/>
                    <a:pt x="9432" y="18180"/>
                  </a:cubicBezTo>
                  <a:cubicBezTo>
                    <a:pt x="8621" y="16679"/>
                    <a:pt x="7857" y="15161"/>
                    <a:pt x="7096" y="13641"/>
                  </a:cubicBezTo>
                  <a:lnTo>
                    <a:pt x="6188" y="11820"/>
                  </a:lnTo>
                  <a:cubicBezTo>
                    <a:pt x="6318" y="11339"/>
                    <a:pt x="6464" y="10866"/>
                    <a:pt x="6558" y="10373"/>
                  </a:cubicBezTo>
                  <a:cubicBezTo>
                    <a:pt x="6685" y="9766"/>
                    <a:pt x="6751" y="9146"/>
                    <a:pt x="6771" y="8525"/>
                  </a:cubicBezTo>
                  <a:cubicBezTo>
                    <a:pt x="6797" y="7282"/>
                    <a:pt x="6616" y="6040"/>
                    <a:pt x="6207" y="4872"/>
                  </a:cubicBezTo>
                  <a:lnTo>
                    <a:pt x="6207" y="4872"/>
                  </a:lnTo>
                  <a:cubicBezTo>
                    <a:pt x="6213" y="6109"/>
                    <a:pt x="6295" y="7310"/>
                    <a:pt x="6255" y="8512"/>
                  </a:cubicBezTo>
                  <a:cubicBezTo>
                    <a:pt x="6247" y="9113"/>
                    <a:pt x="6206" y="9712"/>
                    <a:pt x="6161" y="10315"/>
                  </a:cubicBezTo>
                  <a:cubicBezTo>
                    <a:pt x="6129" y="10735"/>
                    <a:pt x="6085" y="11165"/>
                    <a:pt x="6080" y="11599"/>
                  </a:cubicBezTo>
                  <a:lnTo>
                    <a:pt x="4821" y="9071"/>
                  </a:lnTo>
                  <a:lnTo>
                    <a:pt x="3415" y="6303"/>
                  </a:lnTo>
                  <a:cubicBezTo>
                    <a:pt x="3531" y="5558"/>
                    <a:pt x="3471" y="4805"/>
                    <a:pt x="3382" y="4074"/>
                  </a:cubicBezTo>
                  <a:cubicBezTo>
                    <a:pt x="3257" y="3215"/>
                    <a:pt x="3069" y="2366"/>
                    <a:pt x="2718" y="1551"/>
                  </a:cubicBezTo>
                  <a:lnTo>
                    <a:pt x="2718" y="1551"/>
                  </a:lnTo>
                  <a:cubicBezTo>
                    <a:pt x="2667" y="2436"/>
                    <a:pt x="2760" y="3292"/>
                    <a:pt x="2871" y="4145"/>
                  </a:cubicBezTo>
                  <a:cubicBezTo>
                    <a:pt x="2934" y="4569"/>
                    <a:pt x="3001" y="4993"/>
                    <a:pt x="3085" y="5415"/>
                  </a:cubicBezTo>
                  <a:cubicBezTo>
                    <a:pt x="3108" y="5549"/>
                    <a:pt x="3141" y="5682"/>
                    <a:pt x="3169" y="5815"/>
                  </a:cubicBezTo>
                  <a:lnTo>
                    <a:pt x="2510" y="4518"/>
                  </a:lnTo>
                  <a:cubicBezTo>
                    <a:pt x="1728" y="3004"/>
                    <a:pt x="947" y="149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304792" y="3047326"/>
              <a:ext cx="997929" cy="613360"/>
            </a:xfrm>
            <a:custGeom>
              <a:avLst/>
              <a:gdLst/>
              <a:ahLst/>
              <a:cxnLst/>
              <a:rect l="l" t="t" r="r" b="b"/>
              <a:pathLst>
                <a:path w="18232" h="11206" extrusionOk="0">
                  <a:moveTo>
                    <a:pt x="0" y="1"/>
                  </a:moveTo>
                  <a:cubicBezTo>
                    <a:pt x="4859" y="118"/>
                    <a:pt x="14267" y="2995"/>
                    <a:pt x="18232" y="11205"/>
                  </a:cubicBezTo>
                  <a:cubicBezTo>
                    <a:pt x="11854" y="10018"/>
                    <a:pt x="5301" y="785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410921" y="3102224"/>
              <a:ext cx="897216" cy="576360"/>
            </a:xfrm>
            <a:custGeom>
              <a:avLst/>
              <a:gdLst/>
              <a:ahLst/>
              <a:cxnLst/>
              <a:rect l="l" t="t" r="r" b="b"/>
              <a:pathLst>
                <a:path w="16392" h="10530" extrusionOk="0">
                  <a:moveTo>
                    <a:pt x="0" y="1"/>
                  </a:moveTo>
                  <a:cubicBezTo>
                    <a:pt x="1477" y="700"/>
                    <a:pt x="2904" y="1476"/>
                    <a:pt x="4305" y="2298"/>
                  </a:cubicBezTo>
                  <a:cubicBezTo>
                    <a:pt x="5705" y="3122"/>
                    <a:pt x="7092" y="3968"/>
                    <a:pt x="8441" y="4873"/>
                  </a:cubicBezTo>
                  <a:cubicBezTo>
                    <a:pt x="9813" y="5743"/>
                    <a:pt x="11143" y="6677"/>
                    <a:pt x="12470" y="7618"/>
                  </a:cubicBezTo>
                  <a:cubicBezTo>
                    <a:pt x="13796" y="8559"/>
                    <a:pt x="15097" y="9534"/>
                    <a:pt x="16391" y="10530"/>
                  </a:cubicBezTo>
                  <a:cubicBezTo>
                    <a:pt x="15238" y="9372"/>
                    <a:pt x="13990" y="8313"/>
                    <a:pt x="12707" y="7300"/>
                  </a:cubicBezTo>
                  <a:cubicBezTo>
                    <a:pt x="11423" y="6287"/>
                    <a:pt x="10080" y="5354"/>
                    <a:pt x="8724" y="4440"/>
                  </a:cubicBezTo>
                  <a:cubicBezTo>
                    <a:pt x="7344" y="3563"/>
                    <a:pt x="5949" y="2709"/>
                    <a:pt x="4498" y="1950"/>
                  </a:cubicBezTo>
                  <a:cubicBezTo>
                    <a:pt x="3047" y="1196"/>
                    <a:pt x="1558" y="5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2946034" y="2281433"/>
              <a:ext cx="567821" cy="1028525"/>
            </a:xfrm>
            <a:custGeom>
              <a:avLst/>
              <a:gdLst/>
              <a:ahLst/>
              <a:cxnLst/>
              <a:rect l="l" t="t" r="r" b="b"/>
              <a:pathLst>
                <a:path w="10374" h="18791" extrusionOk="0">
                  <a:moveTo>
                    <a:pt x="10236" y="0"/>
                  </a:moveTo>
                  <a:cubicBezTo>
                    <a:pt x="10373" y="4858"/>
                    <a:pt x="7993" y="14403"/>
                    <a:pt x="1" y="18791"/>
                  </a:cubicBezTo>
                  <a:cubicBezTo>
                    <a:pt x="855" y="12360"/>
                    <a:pt x="2673" y="5702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2928519" y="2390244"/>
              <a:ext cx="528521" cy="926116"/>
            </a:xfrm>
            <a:custGeom>
              <a:avLst/>
              <a:gdLst/>
              <a:ahLst/>
              <a:cxnLst/>
              <a:rect l="l" t="t" r="r" b="b"/>
              <a:pathLst>
                <a:path w="9656" h="16920" extrusionOk="0">
                  <a:moveTo>
                    <a:pt x="9656" y="1"/>
                  </a:moveTo>
                  <a:lnTo>
                    <a:pt x="9656" y="1"/>
                  </a:lnTo>
                  <a:cubicBezTo>
                    <a:pt x="9034" y="1511"/>
                    <a:pt x="8335" y="2978"/>
                    <a:pt x="7587" y="4419"/>
                  </a:cubicBezTo>
                  <a:cubicBezTo>
                    <a:pt x="6838" y="5860"/>
                    <a:pt x="6067" y="7290"/>
                    <a:pt x="5232" y="8684"/>
                  </a:cubicBezTo>
                  <a:cubicBezTo>
                    <a:pt x="4435" y="10099"/>
                    <a:pt x="3572" y="11477"/>
                    <a:pt x="2703" y="12851"/>
                  </a:cubicBezTo>
                  <a:cubicBezTo>
                    <a:pt x="1831" y="14225"/>
                    <a:pt x="927" y="15576"/>
                    <a:pt x="0" y="16919"/>
                  </a:cubicBezTo>
                  <a:cubicBezTo>
                    <a:pt x="1095" y="15707"/>
                    <a:pt x="2087" y="14405"/>
                    <a:pt x="3031" y="13071"/>
                  </a:cubicBezTo>
                  <a:cubicBezTo>
                    <a:pt x="3977" y="11737"/>
                    <a:pt x="4838" y="10346"/>
                    <a:pt x="5679" y="8944"/>
                  </a:cubicBezTo>
                  <a:cubicBezTo>
                    <a:pt x="6483" y="7520"/>
                    <a:pt x="7263" y="6082"/>
                    <a:pt x="7944" y="4593"/>
                  </a:cubicBezTo>
                  <a:cubicBezTo>
                    <a:pt x="8622" y="3106"/>
                    <a:pt x="9237" y="1581"/>
                    <a:pt x="9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722938" y="3236980"/>
              <a:ext cx="1155675" cy="522281"/>
            </a:xfrm>
            <a:custGeom>
              <a:avLst/>
              <a:gdLst/>
              <a:ahLst/>
              <a:cxnLst/>
              <a:rect l="l" t="t" r="r" b="b"/>
              <a:pathLst>
                <a:path w="21114" h="9542" extrusionOk="0">
                  <a:moveTo>
                    <a:pt x="21114" y="2462"/>
                  </a:moveTo>
                  <a:cubicBezTo>
                    <a:pt x="17367" y="5555"/>
                    <a:pt x="8373" y="9542"/>
                    <a:pt x="1" y="5935"/>
                  </a:cubicBezTo>
                  <a:cubicBezTo>
                    <a:pt x="5598" y="2656"/>
                    <a:pt x="11967" y="0"/>
                    <a:pt x="21114" y="24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707175" y="3399813"/>
              <a:ext cx="1055510" cy="156816"/>
            </a:xfrm>
            <a:custGeom>
              <a:avLst/>
              <a:gdLst/>
              <a:ahLst/>
              <a:cxnLst/>
              <a:rect l="l" t="t" r="r" b="b"/>
              <a:pathLst>
                <a:path w="19284" h="2865" extrusionOk="0">
                  <a:moveTo>
                    <a:pt x="19284" y="1"/>
                  </a:moveTo>
                  <a:lnTo>
                    <a:pt x="19284" y="1"/>
                  </a:lnTo>
                  <a:cubicBezTo>
                    <a:pt x="17710" y="436"/>
                    <a:pt x="16124" y="786"/>
                    <a:pt x="14526" y="1082"/>
                  </a:cubicBezTo>
                  <a:cubicBezTo>
                    <a:pt x="12929" y="1376"/>
                    <a:pt x="11326" y="1646"/>
                    <a:pt x="9714" y="1845"/>
                  </a:cubicBezTo>
                  <a:cubicBezTo>
                    <a:pt x="8106" y="2085"/>
                    <a:pt x="6490" y="2251"/>
                    <a:pt x="4872" y="2410"/>
                  </a:cubicBezTo>
                  <a:cubicBezTo>
                    <a:pt x="3252" y="2567"/>
                    <a:pt x="1631" y="2683"/>
                    <a:pt x="1" y="2778"/>
                  </a:cubicBezTo>
                  <a:cubicBezTo>
                    <a:pt x="833" y="2839"/>
                    <a:pt x="1667" y="2864"/>
                    <a:pt x="2501" y="2864"/>
                  </a:cubicBezTo>
                  <a:cubicBezTo>
                    <a:pt x="3300" y="2864"/>
                    <a:pt x="4100" y="2841"/>
                    <a:pt x="4899" y="2805"/>
                  </a:cubicBezTo>
                  <a:cubicBezTo>
                    <a:pt x="6532" y="2731"/>
                    <a:pt x="8158" y="2557"/>
                    <a:pt x="9785" y="2358"/>
                  </a:cubicBezTo>
                  <a:cubicBezTo>
                    <a:pt x="11402" y="2118"/>
                    <a:pt x="13017" y="1850"/>
                    <a:pt x="14609" y="1472"/>
                  </a:cubicBezTo>
                  <a:cubicBezTo>
                    <a:pt x="16198" y="1091"/>
                    <a:pt x="17779" y="641"/>
                    <a:pt x="19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2683366" y="3487442"/>
              <a:ext cx="1128253" cy="415493"/>
            </a:xfrm>
            <a:custGeom>
              <a:avLst/>
              <a:gdLst/>
              <a:ahLst/>
              <a:cxnLst/>
              <a:rect l="l" t="t" r="r" b="b"/>
              <a:pathLst>
                <a:path w="20613" h="7591" extrusionOk="0">
                  <a:moveTo>
                    <a:pt x="1" y="615"/>
                  </a:moveTo>
                  <a:cubicBezTo>
                    <a:pt x="6459" y="0"/>
                    <a:pt x="13354" y="277"/>
                    <a:pt x="20612" y="6363"/>
                  </a:cubicBezTo>
                  <a:cubicBezTo>
                    <a:pt x="15910" y="7590"/>
                    <a:pt x="6073" y="7415"/>
                    <a:pt x="1" y="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2673185" y="3505395"/>
              <a:ext cx="1021246" cy="306899"/>
            </a:xfrm>
            <a:custGeom>
              <a:avLst/>
              <a:gdLst/>
              <a:ahLst/>
              <a:cxnLst/>
              <a:rect l="l" t="t" r="r" b="b"/>
              <a:pathLst>
                <a:path w="18658" h="5607" extrusionOk="0">
                  <a:moveTo>
                    <a:pt x="0" y="0"/>
                  </a:moveTo>
                  <a:lnTo>
                    <a:pt x="0" y="0"/>
                  </a:lnTo>
                  <a:cubicBezTo>
                    <a:pt x="1428" y="796"/>
                    <a:pt x="2919" y="1471"/>
                    <a:pt x="4432" y="2090"/>
                  </a:cubicBezTo>
                  <a:cubicBezTo>
                    <a:pt x="5945" y="2710"/>
                    <a:pt x="7494" y="3238"/>
                    <a:pt x="9050" y="3741"/>
                  </a:cubicBezTo>
                  <a:cubicBezTo>
                    <a:pt x="10618" y="4203"/>
                    <a:pt x="12195" y="4642"/>
                    <a:pt x="13798" y="4971"/>
                  </a:cubicBezTo>
                  <a:cubicBezTo>
                    <a:pt x="15400" y="5297"/>
                    <a:pt x="17024" y="5554"/>
                    <a:pt x="18658" y="5607"/>
                  </a:cubicBezTo>
                  <a:cubicBezTo>
                    <a:pt x="17048" y="5340"/>
                    <a:pt x="15461" y="4988"/>
                    <a:pt x="13887" y="4583"/>
                  </a:cubicBezTo>
                  <a:cubicBezTo>
                    <a:pt x="12315" y="4177"/>
                    <a:pt x="10749" y="3746"/>
                    <a:pt x="9202" y="3248"/>
                  </a:cubicBezTo>
                  <a:cubicBezTo>
                    <a:pt x="7644" y="2789"/>
                    <a:pt x="6108" y="2258"/>
                    <a:pt x="4573" y="1719"/>
                  </a:cubicBezTo>
                  <a:cubicBezTo>
                    <a:pt x="3038" y="1180"/>
                    <a:pt x="1518" y="603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905388" y="1885925"/>
              <a:ext cx="2109158" cy="2109213"/>
            </a:xfrm>
            <a:custGeom>
              <a:avLst/>
              <a:gdLst/>
              <a:ahLst/>
              <a:cxnLst/>
              <a:rect l="l" t="t" r="r" b="b"/>
              <a:pathLst>
                <a:path w="38534" h="38535" extrusionOk="0">
                  <a:moveTo>
                    <a:pt x="19267" y="1"/>
                  </a:moveTo>
                  <a:cubicBezTo>
                    <a:pt x="14158" y="1"/>
                    <a:pt x="9257" y="2031"/>
                    <a:pt x="5644" y="5644"/>
                  </a:cubicBezTo>
                  <a:cubicBezTo>
                    <a:pt x="2031" y="9257"/>
                    <a:pt x="1" y="14158"/>
                    <a:pt x="1" y="19267"/>
                  </a:cubicBezTo>
                  <a:cubicBezTo>
                    <a:pt x="1" y="24377"/>
                    <a:pt x="2031" y="29278"/>
                    <a:pt x="5644" y="32891"/>
                  </a:cubicBezTo>
                  <a:cubicBezTo>
                    <a:pt x="9257" y="36504"/>
                    <a:pt x="14158" y="38535"/>
                    <a:pt x="19267" y="38535"/>
                  </a:cubicBezTo>
                  <a:cubicBezTo>
                    <a:pt x="24377" y="38535"/>
                    <a:pt x="29278" y="36504"/>
                    <a:pt x="32891" y="32891"/>
                  </a:cubicBezTo>
                  <a:cubicBezTo>
                    <a:pt x="36504" y="29278"/>
                    <a:pt x="38534" y="24377"/>
                    <a:pt x="38534" y="19267"/>
                  </a:cubicBezTo>
                  <a:cubicBezTo>
                    <a:pt x="38534" y="14158"/>
                    <a:pt x="36504" y="9257"/>
                    <a:pt x="32891" y="5644"/>
                  </a:cubicBezTo>
                  <a:cubicBezTo>
                    <a:pt x="29278" y="2031"/>
                    <a:pt x="24377" y="1"/>
                    <a:pt x="19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851201" y="2323250"/>
              <a:ext cx="954743" cy="1161969"/>
            </a:xfrm>
            <a:custGeom>
              <a:avLst/>
              <a:gdLst/>
              <a:ahLst/>
              <a:cxnLst/>
              <a:rect l="l" t="t" r="r" b="b"/>
              <a:pathLst>
                <a:path w="17443" h="21229" extrusionOk="0">
                  <a:moveTo>
                    <a:pt x="4636" y="1"/>
                  </a:moveTo>
                  <a:cubicBezTo>
                    <a:pt x="1235" y="4718"/>
                    <a:pt x="1" y="10915"/>
                    <a:pt x="1834" y="16904"/>
                  </a:cubicBezTo>
                  <a:cubicBezTo>
                    <a:pt x="2308" y="18454"/>
                    <a:pt x="2959" y="19901"/>
                    <a:pt x="3759" y="21228"/>
                  </a:cubicBezTo>
                  <a:cubicBezTo>
                    <a:pt x="4227" y="20556"/>
                    <a:pt x="4669" y="19785"/>
                    <a:pt x="5328" y="19289"/>
                  </a:cubicBezTo>
                  <a:cubicBezTo>
                    <a:pt x="6057" y="18742"/>
                    <a:pt x="6977" y="18734"/>
                    <a:pt x="7836" y="18566"/>
                  </a:cubicBezTo>
                  <a:cubicBezTo>
                    <a:pt x="8692" y="18399"/>
                    <a:pt x="9591" y="18037"/>
                    <a:pt x="10086" y="17279"/>
                  </a:cubicBezTo>
                  <a:cubicBezTo>
                    <a:pt x="10489" y="16663"/>
                    <a:pt x="10608" y="15912"/>
                    <a:pt x="10722" y="15198"/>
                  </a:cubicBezTo>
                  <a:cubicBezTo>
                    <a:pt x="10849" y="14405"/>
                    <a:pt x="10956" y="13584"/>
                    <a:pt x="11366" y="12877"/>
                  </a:cubicBezTo>
                  <a:cubicBezTo>
                    <a:pt x="11710" y="12283"/>
                    <a:pt x="12242" y="11884"/>
                    <a:pt x="12860" y="11606"/>
                  </a:cubicBezTo>
                  <a:cubicBezTo>
                    <a:pt x="13557" y="11294"/>
                    <a:pt x="14302" y="11108"/>
                    <a:pt x="15030" y="10883"/>
                  </a:cubicBezTo>
                  <a:cubicBezTo>
                    <a:pt x="15688" y="10681"/>
                    <a:pt x="16426" y="10447"/>
                    <a:pt x="16904" y="9922"/>
                  </a:cubicBezTo>
                  <a:cubicBezTo>
                    <a:pt x="17442" y="9331"/>
                    <a:pt x="17361" y="8458"/>
                    <a:pt x="16976" y="7807"/>
                  </a:cubicBezTo>
                  <a:cubicBezTo>
                    <a:pt x="16558" y="7097"/>
                    <a:pt x="15833" y="6635"/>
                    <a:pt x="15150" y="6214"/>
                  </a:cubicBezTo>
                  <a:cubicBezTo>
                    <a:pt x="14453" y="5784"/>
                    <a:pt x="13698" y="5368"/>
                    <a:pt x="13162" y="4734"/>
                  </a:cubicBezTo>
                  <a:cubicBezTo>
                    <a:pt x="12571" y="4037"/>
                    <a:pt x="12268" y="3168"/>
                    <a:pt x="11792" y="2400"/>
                  </a:cubicBezTo>
                  <a:cubicBezTo>
                    <a:pt x="11556" y="2019"/>
                    <a:pt x="11268" y="1663"/>
                    <a:pt x="10890" y="1416"/>
                  </a:cubicBezTo>
                  <a:cubicBezTo>
                    <a:pt x="10544" y="1191"/>
                    <a:pt x="10153" y="1019"/>
                    <a:pt x="9766" y="883"/>
                  </a:cubicBezTo>
                  <a:cubicBezTo>
                    <a:pt x="9004" y="617"/>
                    <a:pt x="8204" y="489"/>
                    <a:pt x="7406" y="392"/>
                  </a:cubicBezTo>
                  <a:cubicBezTo>
                    <a:pt x="6485" y="281"/>
                    <a:pt x="5543" y="202"/>
                    <a:pt x="4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1545447" y="2015645"/>
              <a:ext cx="455450" cy="367381"/>
            </a:xfrm>
            <a:custGeom>
              <a:avLst/>
              <a:gdLst/>
              <a:ahLst/>
              <a:cxnLst/>
              <a:rect l="l" t="t" r="r" b="b"/>
              <a:pathLst>
                <a:path w="8321" h="6712" extrusionOk="0">
                  <a:moveTo>
                    <a:pt x="6514" y="1"/>
                  </a:moveTo>
                  <a:cubicBezTo>
                    <a:pt x="6332" y="1"/>
                    <a:pt x="6150" y="24"/>
                    <a:pt x="5970" y="72"/>
                  </a:cubicBezTo>
                  <a:cubicBezTo>
                    <a:pt x="5500" y="198"/>
                    <a:pt x="5084" y="464"/>
                    <a:pt x="4688" y="741"/>
                  </a:cubicBezTo>
                  <a:cubicBezTo>
                    <a:pt x="4294" y="1019"/>
                    <a:pt x="3913" y="1321"/>
                    <a:pt x="3492" y="1557"/>
                  </a:cubicBezTo>
                  <a:cubicBezTo>
                    <a:pt x="3141" y="1753"/>
                    <a:pt x="2777" y="1873"/>
                    <a:pt x="2387" y="1954"/>
                  </a:cubicBezTo>
                  <a:cubicBezTo>
                    <a:pt x="1805" y="2075"/>
                    <a:pt x="1198" y="2149"/>
                    <a:pt x="644" y="2374"/>
                  </a:cubicBezTo>
                  <a:cubicBezTo>
                    <a:pt x="451" y="2454"/>
                    <a:pt x="240" y="2565"/>
                    <a:pt x="125" y="2748"/>
                  </a:cubicBezTo>
                  <a:cubicBezTo>
                    <a:pt x="0" y="2947"/>
                    <a:pt x="48" y="3188"/>
                    <a:pt x="131" y="3395"/>
                  </a:cubicBezTo>
                  <a:cubicBezTo>
                    <a:pt x="308" y="3830"/>
                    <a:pt x="657" y="4259"/>
                    <a:pt x="1010" y="4560"/>
                  </a:cubicBezTo>
                  <a:cubicBezTo>
                    <a:pt x="1381" y="4877"/>
                    <a:pt x="1837" y="5069"/>
                    <a:pt x="2292" y="5230"/>
                  </a:cubicBezTo>
                  <a:cubicBezTo>
                    <a:pt x="2963" y="5467"/>
                    <a:pt x="3644" y="5674"/>
                    <a:pt x="4192" y="6101"/>
                  </a:cubicBezTo>
                  <a:cubicBezTo>
                    <a:pt x="4216" y="6110"/>
                    <a:pt x="4239" y="6126"/>
                    <a:pt x="4258" y="6151"/>
                  </a:cubicBezTo>
                  <a:cubicBezTo>
                    <a:pt x="4262" y="6156"/>
                    <a:pt x="4265" y="6160"/>
                    <a:pt x="4268" y="6164"/>
                  </a:cubicBezTo>
                  <a:cubicBezTo>
                    <a:pt x="4360" y="6240"/>
                    <a:pt x="4448" y="6324"/>
                    <a:pt x="4530" y="6415"/>
                  </a:cubicBezTo>
                  <a:cubicBezTo>
                    <a:pt x="4802" y="6616"/>
                    <a:pt x="5136" y="6712"/>
                    <a:pt x="5473" y="6712"/>
                  </a:cubicBezTo>
                  <a:cubicBezTo>
                    <a:pt x="5853" y="6712"/>
                    <a:pt x="6236" y="6590"/>
                    <a:pt x="6541" y="6359"/>
                  </a:cubicBezTo>
                  <a:cubicBezTo>
                    <a:pt x="6890" y="6098"/>
                    <a:pt x="7128" y="5726"/>
                    <a:pt x="7144" y="5287"/>
                  </a:cubicBezTo>
                  <a:cubicBezTo>
                    <a:pt x="7157" y="4901"/>
                    <a:pt x="7101" y="4523"/>
                    <a:pt x="7157" y="4139"/>
                  </a:cubicBezTo>
                  <a:cubicBezTo>
                    <a:pt x="7267" y="3391"/>
                    <a:pt x="7757" y="2751"/>
                    <a:pt x="8056" y="2072"/>
                  </a:cubicBezTo>
                  <a:cubicBezTo>
                    <a:pt x="8191" y="1767"/>
                    <a:pt x="8320" y="1415"/>
                    <a:pt x="8269" y="1074"/>
                  </a:cubicBezTo>
                  <a:cubicBezTo>
                    <a:pt x="8210" y="679"/>
                    <a:pt x="7893" y="425"/>
                    <a:pt x="7557" y="255"/>
                  </a:cubicBezTo>
                  <a:cubicBezTo>
                    <a:pt x="7229" y="91"/>
                    <a:pt x="6873" y="1"/>
                    <a:pt x="6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2165199" y="1961786"/>
              <a:ext cx="784134" cy="1601601"/>
            </a:xfrm>
            <a:custGeom>
              <a:avLst/>
              <a:gdLst/>
              <a:ahLst/>
              <a:cxnLst/>
              <a:rect l="l" t="t" r="r" b="b"/>
              <a:pathLst>
                <a:path w="14326" h="29261" extrusionOk="0">
                  <a:moveTo>
                    <a:pt x="3425" y="1"/>
                  </a:moveTo>
                  <a:cubicBezTo>
                    <a:pt x="3031" y="337"/>
                    <a:pt x="2680" y="725"/>
                    <a:pt x="2384" y="1129"/>
                  </a:cubicBezTo>
                  <a:cubicBezTo>
                    <a:pt x="2009" y="1641"/>
                    <a:pt x="1700" y="2223"/>
                    <a:pt x="1549" y="2844"/>
                  </a:cubicBezTo>
                  <a:cubicBezTo>
                    <a:pt x="1388" y="3510"/>
                    <a:pt x="1583" y="4088"/>
                    <a:pt x="1790" y="4715"/>
                  </a:cubicBezTo>
                  <a:cubicBezTo>
                    <a:pt x="1985" y="5309"/>
                    <a:pt x="1987" y="5870"/>
                    <a:pt x="1677" y="6428"/>
                  </a:cubicBezTo>
                  <a:cubicBezTo>
                    <a:pt x="1414" y="6900"/>
                    <a:pt x="1012" y="7242"/>
                    <a:pt x="669" y="7650"/>
                  </a:cubicBezTo>
                  <a:cubicBezTo>
                    <a:pt x="1" y="8447"/>
                    <a:pt x="120" y="9751"/>
                    <a:pt x="800" y="10508"/>
                  </a:cubicBezTo>
                  <a:cubicBezTo>
                    <a:pt x="1916" y="11750"/>
                    <a:pt x="4186" y="11917"/>
                    <a:pt x="4425" y="13867"/>
                  </a:cubicBezTo>
                  <a:cubicBezTo>
                    <a:pt x="4569" y="15064"/>
                    <a:pt x="3399" y="15809"/>
                    <a:pt x="3044" y="16843"/>
                  </a:cubicBezTo>
                  <a:cubicBezTo>
                    <a:pt x="2827" y="17479"/>
                    <a:pt x="2827" y="18235"/>
                    <a:pt x="3196" y="18812"/>
                  </a:cubicBezTo>
                  <a:cubicBezTo>
                    <a:pt x="3595" y="19435"/>
                    <a:pt x="4248" y="19857"/>
                    <a:pt x="4757" y="20381"/>
                  </a:cubicBezTo>
                  <a:cubicBezTo>
                    <a:pt x="5160" y="20796"/>
                    <a:pt x="5538" y="21277"/>
                    <a:pt x="5699" y="21842"/>
                  </a:cubicBezTo>
                  <a:cubicBezTo>
                    <a:pt x="5823" y="22280"/>
                    <a:pt x="5793" y="22735"/>
                    <a:pt x="5683" y="23174"/>
                  </a:cubicBezTo>
                  <a:cubicBezTo>
                    <a:pt x="5556" y="23681"/>
                    <a:pt x="5350" y="24165"/>
                    <a:pt x="5182" y="24658"/>
                  </a:cubicBezTo>
                  <a:cubicBezTo>
                    <a:pt x="4997" y="25207"/>
                    <a:pt x="4792" y="25818"/>
                    <a:pt x="4772" y="26401"/>
                  </a:cubicBezTo>
                  <a:cubicBezTo>
                    <a:pt x="4744" y="27298"/>
                    <a:pt x="5292" y="28230"/>
                    <a:pt x="5968" y="28788"/>
                  </a:cubicBezTo>
                  <a:cubicBezTo>
                    <a:pt x="6298" y="29059"/>
                    <a:pt x="6707" y="29261"/>
                    <a:pt x="7141" y="29261"/>
                  </a:cubicBezTo>
                  <a:cubicBezTo>
                    <a:pt x="7153" y="29261"/>
                    <a:pt x="7165" y="29261"/>
                    <a:pt x="7177" y="29260"/>
                  </a:cubicBezTo>
                  <a:cubicBezTo>
                    <a:pt x="7616" y="29249"/>
                    <a:pt x="8240" y="28998"/>
                    <a:pt x="8333" y="28519"/>
                  </a:cubicBezTo>
                  <a:cubicBezTo>
                    <a:pt x="8433" y="28008"/>
                    <a:pt x="8166" y="27480"/>
                    <a:pt x="8209" y="26961"/>
                  </a:cubicBezTo>
                  <a:cubicBezTo>
                    <a:pt x="8261" y="26310"/>
                    <a:pt x="8497" y="25710"/>
                    <a:pt x="8844" y="25160"/>
                  </a:cubicBezTo>
                  <a:cubicBezTo>
                    <a:pt x="9537" y="24065"/>
                    <a:pt x="10509" y="23180"/>
                    <a:pt x="11216" y="22095"/>
                  </a:cubicBezTo>
                  <a:cubicBezTo>
                    <a:pt x="11490" y="21678"/>
                    <a:pt x="11725" y="21227"/>
                    <a:pt x="11812" y="20734"/>
                  </a:cubicBezTo>
                  <a:cubicBezTo>
                    <a:pt x="11903" y="20227"/>
                    <a:pt x="11804" y="19714"/>
                    <a:pt x="11587" y="19250"/>
                  </a:cubicBezTo>
                  <a:cubicBezTo>
                    <a:pt x="11315" y="18666"/>
                    <a:pt x="10900" y="18146"/>
                    <a:pt x="10427" y="17713"/>
                  </a:cubicBezTo>
                  <a:cubicBezTo>
                    <a:pt x="9971" y="17296"/>
                    <a:pt x="9475" y="16903"/>
                    <a:pt x="9113" y="16396"/>
                  </a:cubicBezTo>
                  <a:cubicBezTo>
                    <a:pt x="7493" y="14132"/>
                    <a:pt x="11402" y="13342"/>
                    <a:pt x="12708" y="12609"/>
                  </a:cubicBezTo>
                  <a:cubicBezTo>
                    <a:pt x="13177" y="12346"/>
                    <a:pt x="13654" y="12058"/>
                    <a:pt x="14017" y="11654"/>
                  </a:cubicBezTo>
                  <a:cubicBezTo>
                    <a:pt x="14141" y="11518"/>
                    <a:pt x="14243" y="11369"/>
                    <a:pt x="14325" y="11212"/>
                  </a:cubicBezTo>
                  <a:cubicBezTo>
                    <a:pt x="12383" y="5932"/>
                    <a:pt x="8328" y="1971"/>
                    <a:pt x="34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1568490" y="2906714"/>
              <a:ext cx="559227" cy="816646"/>
            </a:xfrm>
            <a:custGeom>
              <a:avLst/>
              <a:gdLst/>
              <a:ahLst/>
              <a:cxnLst/>
              <a:rect l="l" t="t" r="r" b="b"/>
              <a:pathLst>
                <a:path w="10217" h="14920" extrusionOk="0">
                  <a:moveTo>
                    <a:pt x="7986" y="0"/>
                  </a:moveTo>
                  <a:cubicBezTo>
                    <a:pt x="7492" y="0"/>
                    <a:pt x="7006" y="192"/>
                    <a:pt x="6580" y="485"/>
                  </a:cubicBezTo>
                  <a:cubicBezTo>
                    <a:pt x="6243" y="720"/>
                    <a:pt x="5940" y="1006"/>
                    <a:pt x="5667" y="1312"/>
                  </a:cubicBezTo>
                  <a:cubicBezTo>
                    <a:pt x="5340" y="1677"/>
                    <a:pt x="5117" y="2106"/>
                    <a:pt x="4833" y="2501"/>
                  </a:cubicBezTo>
                  <a:cubicBezTo>
                    <a:pt x="4575" y="2865"/>
                    <a:pt x="4249" y="3130"/>
                    <a:pt x="3826" y="3282"/>
                  </a:cubicBezTo>
                  <a:cubicBezTo>
                    <a:pt x="3364" y="3448"/>
                    <a:pt x="2875" y="3436"/>
                    <a:pt x="2394" y="3500"/>
                  </a:cubicBezTo>
                  <a:cubicBezTo>
                    <a:pt x="1477" y="3623"/>
                    <a:pt x="776" y="4397"/>
                    <a:pt x="405" y="5204"/>
                  </a:cubicBezTo>
                  <a:cubicBezTo>
                    <a:pt x="16" y="6051"/>
                    <a:pt x="0" y="6963"/>
                    <a:pt x="243" y="7850"/>
                  </a:cubicBezTo>
                  <a:cubicBezTo>
                    <a:pt x="429" y="8523"/>
                    <a:pt x="718" y="9182"/>
                    <a:pt x="817" y="9875"/>
                  </a:cubicBezTo>
                  <a:cubicBezTo>
                    <a:pt x="930" y="10660"/>
                    <a:pt x="694" y="11403"/>
                    <a:pt x="538" y="12161"/>
                  </a:cubicBezTo>
                  <a:cubicBezTo>
                    <a:pt x="414" y="12767"/>
                    <a:pt x="411" y="13443"/>
                    <a:pt x="770" y="13975"/>
                  </a:cubicBezTo>
                  <a:cubicBezTo>
                    <a:pt x="1075" y="14428"/>
                    <a:pt x="1588" y="14678"/>
                    <a:pt x="2108" y="14800"/>
                  </a:cubicBezTo>
                  <a:cubicBezTo>
                    <a:pt x="2458" y="14882"/>
                    <a:pt x="2820" y="14919"/>
                    <a:pt x="3186" y="14919"/>
                  </a:cubicBezTo>
                  <a:cubicBezTo>
                    <a:pt x="3634" y="14919"/>
                    <a:pt x="4087" y="14863"/>
                    <a:pt x="4529" y="14766"/>
                  </a:cubicBezTo>
                  <a:cubicBezTo>
                    <a:pt x="5586" y="14394"/>
                    <a:pt x="6614" y="13928"/>
                    <a:pt x="7529" y="13285"/>
                  </a:cubicBezTo>
                  <a:cubicBezTo>
                    <a:pt x="8609" y="12526"/>
                    <a:pt x="9549" y="11432"/>
                    <a:pt x="9578" y="10049"/>
                  </a:cubicBezTo>
                  <a:cubicBezTo>
                    <a:pt x="9597" y="9203"/>
                    <a:pt x="9295" y="8426"/>
                    <a:pt x="8902" y="7692"/>
                  </a:cubicBezTo>
                  <a:cubicBezTo>
                    <a:pt x="8524" y="6985"/>
                    <a:pt x="8220" y="6305"/>
                    <a:pt x="8374" y="5484"/>
                  </a:cubicBezTo>
                  <a:cubicBezTo>
                    <a:pt x="8517" y="4728"/>
                    <a:pt x="8927" y="4105"/>
                    <a:pt x="9377" y="3499"/>
                  </a:cubicBezTo>
                  <a:cubicBezTo>
                    <a:pt x="9722" y="3035"/>
                    <a:pt x="10205" y="2491"/>
                    <a:pt x="10213" y="1881"/>
                  </a:cubicBezTo>
                  <a:cubicBezTo>
                    <a:pt x="10216" y="1551"/>
                    <a:pt x="10056" y="1253"/>
                    <a:pt x="9844" y="1009"/>
                  </a:cubicBezTo>
                  <a:cubicBezTo>
                    <a:pt x="9549" y="671"/>
                    <a:pt x="9168" y="359"/>
                    <a:pt x="8759" y="170"/>
                  </a:cubicBezTo>
                  <a:cubicBezTo>
                    <a:pt x="8504" y="52"/>
                    <a:pt x="8244" y="0"/>
                    <a:pt x="7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1026897" y="2035623"/>
              <a:ext cx="768096" cy="843357"/>
            </a:xfrm>
            <a:custGeom>
              <a:avLst/>
              <a:gdLst/>
              <a:ahLst/>
              <a:cxnLst/>
              <a:rect l="l" t="t" r="r" b="b"/>
              <a:pathLst>
                <a:path w="14033" h="15408" extrusionOk="0">
                  <a:moveTo>
                    <a:pt x="11098" y="0"/>
                  </a:moveTo>
                  <a:cubicBezTo>
                    <a:pt x="10369" y="0"/>
                    <a:pt x="9530" y="209"/>
                    <a:pt x="8627" y="627"/>
                  </a:cubicBezTo>
                  <a:cubicBezTo>
                    <a:pt x="6879" y="1434"/>
                    <a:pt x="5033" y="2953"/>
                    <a:pt x="3496" y="4852"/>
                  </a:cubicBezTo>
                  <a:cubicBezTo>
                    <a:pt x="1959" y="6750"/>
                    <a:pt x="855" y="8870"/>
                    <a:pt x="427" y="10747"/>
                  </a:cubicBezTo>
                  <a:cubicBezTo>
                    <a:pt x="1" y="12624"/>
                    <a:pt x="285" y="14103"/>
                    <a:pt x="1219" y="14859"/>
                  </a:cubicBezTo>
                  <a:cubicBezTo>
                    <a:pt x="1670" y="15225"/>
                    <a:pt x="2254" y="15407"/>
                    <a:pt x="2934" y="15407"/>
                  </a:cubicBezTo>
                  <a:cubicBezTo>
                    <a:pt x="3663" y="15407"/>
                    <a:pt x="4503" y="15198"/>
                    <a:pt x="5406" y="14781"/>
                  </a:cubicBezTo>
                  <a:cubicBezTo>
                    <a:pt x="7154" y="13973"/>
                    <a:pt x="9000" y="12454"/>
                    <a:pt x="10536" y="10556"/>
                  </a:cubicBezTo>
                  <a:cubicBezTo>
                    <a:pt x="12074" y="8659"/>
                    <a:pt x="13178" y="6537"/>
                    <a:pt x="13605" y="4661"/>
                  </a:cubicBezTo>
                  <a:cubicBezTo>
                    <a:pt x="14032" y="2784"/>
                    <a:pt x="13747" y="1304"/>
                    <a:pt x="12814" y="548"/>
                  </a:cubicBezTo>
                  <a:cubicBezTo>
                    <a:pt x="12363" y="183"/>
                    <a:pt x="11779" y="0"/>
                    <a:pt x="11098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2039913" y="2940485"/>
              <a:ext cx="1103950" cy="2202974"/>
            </a:xfrm>
            <a:custGeom>
              <a:avLst/>
              <a:gdLst/>
              <a:ahLst/>
              <a:cxnLst/>
              <a:rect l="l" t="t" r="r" b="b"/>
              <a:pathLst>
                <a:path w="20169" h="40248" extrusionOk="0">
                  <a:moveTo>
                    <a:pt x="18741" y="1"/>
                  </a:moveTo>
                  <a:cubicBezTo>
                    <a:pt x="17808" y="1"/>
                    <a:pt x="17092" y="4453"/>
                    <a:pt x="17092" y="4453"/>
                  </a:cubicBezTo>
                  <a:cubicBezTo>
                    <a:pt x="17092" y="4453"/>
                    <a:pt x="17230" y="7519"/>
                    <a:pt x="13540" y="12156"/>
                  </a:cubicBezTo>
                  <a:cubicBezTo>
                    <a:pt x="11210" y="15083"/>
                    <a:pt x="3800" y="16911"/>
                    <a:pt x="2868" y="18322"/>
                  </a:cubicBezTo>
                  <a:cubicBezTo>
                    <a:pt x="2248" y="19261"/>
                    <a:pt x="862" y="31888"/>
                    <a:pt x="1" y="40248"/>
                  </a:cubicBezTo>
                  <a:lnTo>
                    <a:pt x="9855" y="40248"/>
                  </a:lnTo>
                  <a:cubicBezTo>
                    <a:pt x="9642" y="32757"/>
                    <a:pt x="9454" y="24714"/>
                    <a:pt x="9607" y="23934"/>
                  </a:cubicBezTo>
                  <a:cubicBezTo>
                    <a:pt x="9900" y="22442"/>
                    <a:pt x="16582" y="18437"/>
                    <a:pt x="17993" y="15097"/>
                  </a:cubicBezTo>
                  <a:cubicBezTo>
                    <a:pt x="19405" y="11753"/>
                    <a:pt x="19764" y="7528"/>
                    <a:pt x="19992" y="4984"/>
                  </a:cubicBezTo>
                  <a:cubicBezTo>
                    <a:pt x="20169" y="3005"/>
                    <a:pt x="19752" y="177"/>
                    <a:pt x="18793" y="6"/>
                  </a:cubicBezTo>
                  <a:cubicBezTo>
                    <a:pt x="18776" y="2"/>
                    <a:pt x="18759" y="1"/>
                    <a:pt x="18741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164652" y="3248255"/>
              <a:ext cx="632627" cy="1071547"/>
            </a:xfrm>
            <a:custGeom>
              <a:avLst/>
              <a:gdLst/>
              <a:ahLst/>
              <a:cxnLst/>
              <a:rect l="l" t="t" r="r" b="b"/>
              <a:pathLst>
                <a:path w="11558" h="19577" extrusionOk="0">
                  <a:moveTo>
                    <a:pt x="9401" y="0"/>
                  </a:moveTo>
                  <a:cubicBezTo>
                    <a:pt x="9299" y="0"/>
                    <a:pt x="9189" y="17"/>
                    <a:pt x="9072" y="51"/>
                  </a:cubicBezTo>
                  <a:cubicBezTo>
                    <a:pt x="7809" y="420"/>
                    <a:pt x="7156" y="3536"/>
                    <a:pt x="6464" y="5637"/>
                  </a:cubicBezTo>
                  <a:cubicBezTo>
                    <a:pt x="5314" y="9129"/>
                    <a:pt x="842" y="10025"/>
                    <a:pt x="438" y="13092"/>
                  </a:cubicBezTo>
                  <a:cubicBezTo>
                    <a:pt x="0" y="16416"/>
                    <a:pt x="1010" y="19576"/>
                    <a:pt x="1010" y="19576"/>
                  </a:cubicBezTo>
                  <a:cubicBezTo>
                    <a:pt x="1010" y="19576"/>
                    <a:pt x="6965" y="14766"/>
                    <a:pt x="8332" y="11981"/>
                  </a:cubicBezTo>
                  <a:cubicBezTo>
                    <a:pt x="9699" y="9197"/>
                    <a:pt x="10475" y="7304"/>
                    <a:pt x="10475" y="7304"/>
                  </a:cubicBezTo>
                  <a:cubicBezTo>
                    <a:pt x="10475" y="7304"/>
                    <a:pt x="11557" y="0"/>
                    <a:pt x="9401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3080351" y="2955866"/>
              <a:ext cx="55556" cy="181556"/>
            </a:xfrm>
            <a:custGeom>
              <a:avLst/>
              <a:gdLst/>
              <a:ahLst/>
              <a:cxnLst/>
              <a:rect l="l" t="t" r="r" b="b"/>
              <a:pathLst>
                <a:path w="1015" h="3317" extrusionOk="0">
                  <a:moveTo>
                    <a:pt x="207" y="0"/>
                  </a:moveTo>
                  <a:cubicBezTo>
                    <a:pt x="207" y="0"/>
                    <a:pt x="0" y="1706"/>
                    <a:pt x="325" y="2589"/>
                  </a:cubicBezTo>
                  <a:cubicBezTo>
                    <a:pt x="559" y="3227"/>
                    <a:pt x="813" y="3317"/>
                    <a:pt x="937" y="3317"/>
                  </a:cubicBezTo>
                  <a:cubicBezTo>
                    <a:pt x="986" y="3317"/>
                    <a:pt x="1014" y="3303"/>
                    <a:pt x="1014" y="3303"/>
                  </a:cubicBezTo>
                  <a:cubicBezTo>
                    <a:pt x="1014" y="3303"/>
                    <a:pt x="1000" y="3022"/>
                    <a:pt x="842" y="1696"/>
                  </a:cubicBezTo>
                  <a:cubicBezTo>
                    <a:pt x="683" y="370"/>
                    <a:pt x="207" y="0"/>
                    <a:pt x="207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2611664" y="3282573"/>
              <a:ext cx="114834" cy="105201"/>
            </a:xfrm>
            <a:custGeom>
              <a:avLst/>
              <a:gdLst/>
              <a:ahLst/>
              <a:cxnLst/>
              <a:rect l="l" t="t" r="r" b="b"/>
              <a:pathLst>
                <a:path w="2098" h="1922" extrusionOk="0">
                  <a:moveTo>
                    <a:pt x="1135" y="0"/>
                  </a:moveTo>
                  <a:cubicBezTo>
                    <a:pt x="1129" y="0"/>
                    <a:pt x="1123" y="0"/>
                    <a:pt x="1117" y="0"/>
                  </a:cubicBezTo>
                  <a:cubicBezTo>
                    <a:pt x="354" y="12"/>
                    <a:pt x="61" y="881"/>
                    <a:pt x="20" y="1484"/>
                  </a:cubicBezTo>
                  <a:cubicBezTo>
                    <a:pt x="1" y="1775"/>
                    <a:pt x="491" y="1922"/>
                    <a:pt x="999" y="1922"/>
                  </a:cubicBezTo>
                  <a:cubicBezTo>
                    <a:pt x="1538" y="1922"/>
                    <a:pt x="2097" y="1755"/>
                    <a:pt x="2079" y="1420"/>
                  </a:cubicBezTo>
                  <a:cubicBezTo>
                    <a:pt x="2045" y="772"/>
                    <a:pt x="1881" y="0"/>
                    <a:pt x="1135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2657039" y="3584814"/>
              <a:ext cx="140505" cy="215327"/>
            </a:xfrm>
            <a:custGeom>
              <a:avLst/>
              <a:gdLst/>
              <a:ahLst/>
              <a:cxnLst/>
              <a:rect l="l" t="t" r="r" b="b"/>
              <a:pathLst>
                <a:path w="2567" h="3934" extrusionOk="0">
                  <a:moveTo>
                    <a:pt x="2566" y="0"/>
                  </a:moveTo>
                  <a:lnTo>
                    <a:pt x="1479" y="1155"/>
                  </a:lnTo>
                  <a:lnTo>
                    <a:pt x="1" y="3934"/>
                  </a:lnTo>
                  <a:cubicBezTo>
                    <a:pt x="1" y="3934"/>
                    <a:pt x="891" y="3168"/>
                    <a:pt x="1714" y="1833"/>
                  </a:cubicBezTo>
                  <a:cubicBezTo>
                    <a:pt x="2158" y="1112"/>
                    <a:pt x="2566" y="0"/>
                    <a:pt x="25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2510352" y="4046660"/>
              <a:ext cx="261798" cy="1096780"/>
            </a:xfrm>
            <a:custGeom>
              <a:avLst/>
              <a:gdLst/>
              <a:ahLst/>
              <a:cxnLst/>
              <a:rect l="l" t="t" r="r" b="b"/>
              <a:pathLst>
                <a:path w="4783" h="20038" extrusionOk="0">
                  <a:moveTo>
                    <a:pt x="4782" y="1"/>
                  </a:moveTo>
                  <a:cubicBezTo>
                    <a:pt x="4782" y="1"/>
                    <a:pt x="1083" y="1933"/>
                    <a:pt x="418" y="3563"/>
                  </a:cubicBezTo>
                  <a:cubicBezTo>
                    <a:pt x="63" y="4436"/>
                    <a:pt x="0" y="12613"/>
                    <a:pt x="20" y="20038"/>
                  </a:cubicBezTo>
                  <a:lnTo>
                    <a:pt x="1340" y="20038"/>
                  </a:lnTo>
                  <a:cubicBezTo>
                    <a:pt x="1162" y="12836"/>
                    <a:pt x="978" y="5177"/>
                    <a:pt x="975" y="4170"/>
                  </a:cubicBezTo>
                  <a:cubicBezTo>
                    <a:pt x="974" y="3306"/>
                    <a:pt x="1777" y="2574"/>
                    <a:pt x="2382" y="2059"/>
                  </a:cubicBezTo>
                  <a:cubicBezTo>
                    <a:pt x="3493" y="1115"/>
                    <a:pt x="4782" y="1"/>
                    <a:pt x="4782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829417" y="2990020"/>
              <a:ext cx="1077240" cy="2153439"/>
            </a:xfrm>
            <a:custGeom>
              <a:avLst/>
              <a:gdLst/>
              <a:ahLst/>
              <a:cxnLst/>
              <a:rect l="l" t="t" r="r" b="b"/>
              <a:pathLst>
                <a:path w="19681" h="39343" extrusionOk="0">
                  <a:moveTo>
                    <a:pt x="1457" y="0"/>
                  </a:moveTo>
                  <a:cubicBezTo>
                    <a:pt x="1441" y="0"/>
                    <a:pt x="1424" y="2"/>
                    <a:pt x="1408" y="5"/>
                  </a:cubicBezTo>
                  <a:cubicBezTo>
                    <a:pt x="447" y="166"/>
                    <a:pt x="1" y="2988"/>
                    <a:pt x="159" y="4969"/>
                  </a:cubicBezTo>
                  <a:cubicBezTo>
                    <a:pt x="360" y="7516"/>
                    <a:pt x="676" y="11744"/>
                    <a:pt x="2052" y="15102"/>
                  </a:cubicBezTo>
                  <a:cubicBezTo>
                    <a:pt x="3428" y="18459"/>
                    <a:pt x="10067" y="22534"/>
                    <a:pt x="10345" y="24027"/>
                  </a:cubicBezTo>
                  <a:cubicBezTo>
                    <a:pt x="10572" y="25255"/>
                    <a:pt x="10178" y="35673"/>
                    <a:pt x="10031" y="39343"/>
                  </a:cubicBezTo>
                  <a:lnTo>
                    <a:pt x="19681" y="39343"/>
                  </a:lnTo>
                  <a:cubicBezTo>
                    <a:pt x="18955" y="31479"/>
                    <a:pt x="17756" y="19438"/>
                    <a:pt x="17141" y="18487"/>
                  </a:cubicBezTo>
                  <a:cubicBezTo>
                    <a:pt x="16223" y="17066"/>
                    <a:pt x="8832" y="15161"/>
                    <a:pt x="6534" y="12209"/>
                  </a:cubicBezTo>
                  <a:cubicBezTo>
                    <a:pt x="2892" y="7535"/>
                    <a:pt x="3062" y="4470"/>
                    <a:pt x="3062" y="4470"/>
                  </a:cubicBezTo>
                  <a:cubicBezTo>
                    <a:pt x="3062" y="4470"/>
                    <a:pt x="2392" y="0"/>
                    <a:pt x="1457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1174733" y="3301730"/>
              <a:ext cx="622994" cy="1076254"/>
            </a:xfrm>
            <a:custGeom>
              <a:avLst/>
              <a:gdLst/>
              <a:ahLst/>
              <a:cxnLst/>
              <a:rect l="l" t="t" r="r" b="b"/>
              <a:pathLst>
                <a:path w="11382" h="19663" extrusionOk="0">
                  <a:moveTo>
                    <a:pt x="2144" y="1"/>
                  </a:moveTo>
                  <a:cubicBezTo>
                    <a:pt x="0" y="1"/>
                    <a:pt x="1003" y="7294"/>
                    <a:pt x="1003" y="7294"/>
                  </a:cubicBezTo>
                  <a:cubicBezTo>
                    <a:pt x="1003" y="7294"/>
                    <a:pt x="1759" y="9194"/>
                    <a:pt x="3096" y="11990"/>
                  </a:cubicBezTo>
                  <a:cubicBezTo>
                    <a:pt x="4435" y="14789"/>
                    <a:pt x="10338" y="19663"/>
                    <a:pt x="10338" y="19663"/>
                  </a:cubicBezTo>
                  <a:cubicBezTo>
                    <a:pt x="10338" y="19663"/>
                    <a:pt x="11382" y="16512"/>
                    <a:pt x="10978" y="13185"/>
                  </a:cubicBezTo>
                  <a:cubicBezTo>
                    <a:pt x="10606" y="10114"/>
                    <a:pt x="6145" y="9170"/>
                    <a:pt x="5031" y="5667"/>
                  </a:cubicBezTo>
                  <a:cubicBezTo>
                    <a:pt x="4361" y="3560"/>
                    <a:pt x="3740" y="437"/>
                    <a:pt x="2481" y="55"/>
                  </a:cubicBezTo>
                  <a:cubicBezTo>
                    <a:pt x="2361" y="18"/>
                    <a:pt x="2249" y="1"/>
                    <a:pt x="2144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37"/>
            <p:cNvSpPr/>
            <p:nvPr/>
          </p:nvSpPr>
          <p:spPr>
            <a:xfrm>
              <a:off x="837080" y="3005072"/>
              <a:ext cx="56541" cy="181228"/>
            </a:xfrm>
            <a:custGeom>
              <a:avLst/>
              <a:gdLst/>
              <a:ahLst/>
              <a:cxnLst/>
              <a:rect l="l" t="t" r="r" b="b"/>
              <a:pathLst>
                <a:path w="1033" h="3311" extrusionOk="0">
                  <a:moveTo>
                    <a:pt x="844" y="1"/>
                  </a:moveTo>
                  <a:cubicBezTo>
                    <a:pt x="843" y="1"/>
                    <a:pt x="363" y="365"/>
                    <a:pt x="190" y="1690"/>
                  </a:cubicBezTo>
                  <a:cubicBezTo>
                    <a:pt x="17" y="3015"/>
                    <a:pt x="0" y="3296"/>
                    <a:pt x="0" y="3296"/>
                  </a:cubicBezTo>
                  <a:cubicBezTo>
                    <a:pt x="0" y="3296"/>
                    <a:pt x="30" y="3310"/>
                    <a:pt x="80" y="3310"/>
                  </a:cubicBezTo>
                  <a:cubicBezTo>
                    <a:pt x="205" y="3310"/>
                    <a:pt x="458" y="3220"/>
                    <a:pt x="697" y="2590"/>
                  </a:cubicBezTo>
                  <a:cubicBezTo>
                    <a:pt x="1032" y="1707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37"/>
            <p:cNvSpPr/>
            <p:nvPr/>
          </p:nvSpPr>
          <p:spPr>
            <a:xfrm>
              <a:off x="1243862" y="3336158"/>
              <a:ext cx="114834" cy="105255"/>
            </a:xfrm>
            <a:custGeom>
              <a:avLst/>
              <a:gdLst/>
              <a:ahLst/>
              <a:cxnLst/>
              <a:rect l="l" t="t" r="r" b="b"/>
              <a:pathLst>
                <a:path w="2098" h="1923" extrusionOk="0">
                  <a:moveTo>
                    <a:pt x="973" y="0"/>
                  </a:moveTo>
                  <a:cubicBezTo>
                    <a:pt x="235" y="0"/>
                    <a:pt x="65" y="766"/>
                    <a:pt x="23" y="1410"/>
                  </a:cubicBezTo>
                  <a:cubicBezTo>
                    <a:pt x="1" y="1751"/>
                    <a:pt x="577" y="1923"/>
                    <a:pt x="1125" y="1923"/>
                  </a:cubicBezTo>
                  <a:cubicBezTo>
                    <a:pt x="1622" y="1923"/>
                    <a:pt x="2097" y="1781"/>
                    <a:pt x="2081" y="1495"/>
                  </a:cubicBezTo>
                  <a:cubicBezTo>
                    <a:pt x="2046" y="893"/>
                    <a:pt x="1763" y="20"/>
                    <a:pt x="1001" y="1"/>
                  </a:cubicBezTo>
                  <a:cubicBezTo>
                    <a:pt x="992" y="0"/>
                    <a:pt x="982" y="0"/>
                    <a:pt x="973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1107246" y="4023836"/>
              <a:ext cx="348826" cy="1119659"/>
            </a:xfrm>
            <a:custGeom>
              <a:avLst/>
              <a:gdLst/>
              <a:ahLst/>
              <a:cxnLst/>
              <a:rect l="l" t="t" r="r" b="b"/>
              <a:pathLst>
                <a:path w="6373" h="2045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707" y="656"/>
                    <a:pt x="1551" y="1393"/>
                  </a:cubicBezTo>
                  <a:cubicBezTo>
                    <a:pt x="3069" y="2713"/>
                    <a:pt x="5149" y="4545"/>
                    <a:pt x="5212" y="5111"/>
                  </a:cubicBezTo>
                  <a:cubicBezTo>
                    <a:pt x="5355" y="6389"/>
                    <a:pt x="5053" y="16788"/>
                    <a:pt x="4940" y="20455"/>
                  </a:cubicBezTo>
                  <a:lnTo>
                    <a:pt x="4940" y="20456"/>
                  </a:lnTo>
                  <a:lnTo>
                    <a:pt x="5698" y="20456"/>
                  </a:lnTo>
                  <a:cubicBezTo>
                    <a:pt x="5908" y="16458"/>
                    <a:pt x="6373" y="6459"/>
                    <a:pt x="5865" y="4760"/>
                  </a:cubicBezTo>
                  <a:cubicBezTo>
                    <a:pt x="5395" y="318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1176923" y="3645131"/>
              <a:ext cx="74987" cy="180023"/>
            </a:xfrm>
            <a:custGeom>
              <a:avLst/>
              <a:gdLst/>
              <a:ahLst/>
              <a:cxnLst/>
              <a:rect l="l" t="t" r="r" b="b"/>
              <a:pathLst>
                <a:path w="1370" h="328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12" y="721"/>
                    <a:pt x="424" y="1338"/>
                  </a:cubicBezTo>
                  <a:cubicBezTo>
                    <a:pt x="633" y="1954"/>
                    <a:pt x="1370" y="3289"/>
                    <a:pt x="1370" y="3289"/>
                  </a:cubicBezTo>
                  <a:cubicBezTo>
                    <a:pt x="1370" y="3289"/>
                    <a:pt x="1204" y="2779"/>
                    <a:pt x="1152" y="2499"/>
                  </a:cubicBezTo>
                  <a:cubicBezTo>
                    <a:pt x="1099" y="2219"/>
                    <a:pt x="963" y="1020"/>
                    <a:pt x="963" y="10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1266686" y="3547978"/>
              <a:ext cx="101369" cy="30706"/>
            </a:xfrm>
            <a:custGeom>
              <a:avLst/>
              <a:gdLst/>
              <a:ahLst/>
              <a:cxnLst/>
              <a:rect l="l" t="t" r="r" b="b"/>
              <a:pathLst>
                <a:path w="1852" h="561" extrusionOk="0">
                  <a:moveTo>
                    <a:pt x="1683" y="0"/>
                  </a:moveTo>
                  <a:cubicBezTo>
                    <a:pt x="1677" y="0"/>
                    <a:pt x="1671" y="1"/>
                    <a:pt x="1665" y="2"/>
                  </a:cubicBezTo>
                  <a:cubicBezTo>
                    <a:pt x="1173" y="62"/>
                    <a:pt x="680" y="125"/>
                    <a:pt x="187" y="187"/>
                  </a:cubicBezTo>
                  <a:cubicBezTo>
                    <a:pt x="87" y="201"/>
                    <a:pt x="1" y="264"/>
                    <a:pt x="1" y="374"/>
                  </a:cubicBezTo>
                  <a:cubicBezTo>
                    <a:pt x="1" y="459"/>
                    <a:pt x="78" y="560"/>
                    <a:pt x="170" y="560"/>
                  </a:cubicBezTo>
                  <a:cubicBezTo>
                    <a:pt x="176" y="560"/>
                    <a:pt x="182" y="560"/>
                    <a:pt x="187" y="559"/>
                  </a:cubicBezTo>
                  <a:cubicBezTo>
                    <a:pt x="680" y="497"/>
                    <a:pt x="1173" y="434"/>
                    <a:pt x="1665" y="374"/>
                  </a:cubicBezTo>
                  <a:cubicBezTo>
                    <a:pt x="1765" y="360"/>
                    <a:pt x="1850" y="298"/>
                    <a:pt x="1852" y="187"/>
                  </a:cubicBezTo>
                  <a:cubicBezTo>
                    <a:pt x="1852" y="101"/>
                    <a:pt x="1775" y="0"/>
                    <a:pt x="1683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1268766" y="3593955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2066" y="0"/>
                  </a:moveTo>
                  <a:cubicBezTo>
                    <a:pt x="2062" y="0"/>
                    <a:pt x="2058" y="0"/>
                    <a:pt x="2054" y="1"/>
                  </a:cubicBezTo>
                  <a:cubicBezTo>
                    <a:pt x="1433" y="49"/>
                    <a:pt x="809" y="97"/>
                    <a:pt x="187" y="146"/>
                  </a:cubicBezTo>
                  <a:cubicBezTo>
                    <a:pt x="86" y="154"/>
                    <a:pt x="1" y="225"/>
                    <a:pt x="1" y="332"/>
                  </a:cubicBezTo>
                  <a:cubicBezTo>
                    <a:pt x="1" y="424"/>
                    <a:pt x="81" y="519"/>
                    <a:pt x="177" y="519"/>
                  </a:cubicBezTo>
                  <a:cubicBezTo>
                    <a:pt x="180" y="519"/>
                    <a:pt x="184" y="519"/>
                    <a:pt x="187" y="518"/>
                  </a:cubicBezTo>
                  <a:cubicBezTo>
                    <a:pt x="809" y="469"/>
                    <a:pt x="1433" y="421"/>
                    <a:pt x="2054" y="373"/>
                  </a:cubicBezTo>
                  <a:cubicBezTo>
                    <a:pt x="2154" y="364"/>
                    <a:pt x="2239" y="294"/>
                    <a:pt x="2240" y="186"/>
                  </a:cubicBezTo>
                  <a:cubicBezTo>
                    <a:pt x="2240" y="95"/>
                    <a:pt x="2161" y="0"/>
                    <a:pt x="20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2596777" y="3521104"/>
              <a:ext cx="101314" cy="30652"/>
            </a:xfrm>
            <a:custGeom>
              <a:avLst/>
              <a:gdLst/>
              <a:ahLst/>
              <a:cxnLst/>
              <a:rect l="l" t="t" r="r" b="b"/>
              <a:pathLst>
                <a:path w="1851" h="560" extrusionOk="0">
                  <a:moveTo>
                    <a:pt x="169" y="0"/>
                  </a:moveTo>
                  <a:cubicBezTo>
                    <a:pt x="77" y="0"/>
                    <a:pt x="2" y="101"/>
                    <a:pt x="1" y="187"/>
                  </a:cubicBezTo>
                  <a:cubicBezTo>
                    <a:pt x="1" y="297"/>
                    <a:pt x="87" y="360"/>
                    <a:pt x="186" y="373"/>
                  </a:cubicBezTo>
                  <a:cubicBezTo>
                    <a:pt x="679" y="434"/>
                    <a:pt x="1172" y="497"/>
                    <a:pt x="1664" y="559"/>
                  </a:cubicBezTo>
                  <a:cubicBezTo>
                    <a:pt x="1670" y="559"/>
                    <a:pt x="1675" y="559"/>
                    <a:pt x="1680" y="559"/>
                  </a:cubicBezTo>
                  <a:cubicBezTo>
                    <a:pt x="1774" y="559"/>
                    <a:pt x="1851" y="459"/>
                    <a:pt x="1851" y="373"/>
                  </a:cubicBezTo>
                  <a:cubicBezTo>
                    <a:pt x="1851" y="263"/>
                    <a:pt x="1764" y="200"/>
                    <a:pt x="1664" y="187"/>
                  </a:cubicBezTo>
                  <a:cubicBezTo>
                    <a:pt x="1172" y="126"/>
                    <a:pt x="679" y="63"/>
                    <a:pt x="186" y="1"/>
                  </a:cubicBezTo>
                  <a:cubicBezTo>
                    <a:pt x="181" y="1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2573405" y="3566971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175" y="1"/>
                  </a:moveTo>
                  <a:cubicBezTo>
                    <a:pt x="81" y="1"/>
                    <a:pt x="1" y="96"/>
                    <a:pt x="0" y="187"/>
                  </a:cubicBezTo>
                  <a:cubicBezTo>
                    <a:pt x="0" y="294"/>
                    <a:pt x="87" y="365"/>
                    <a:pt x="187" y="373"/>
                  </a:cubicBezTo>
                  <a:cubicBezTo>
                    <a:pt x="808" y="421"/>
                    <a:pt x="1432" y="470"/>
                    <a:pt x="2054" y="518"/>
                  </a:cubicBezTo>
                  <a:cubicBezTo>
                    <a:pt x="2058" y="518"/>
                    <a:pt x="2062" y="518"/>
                    <a:pt x="2066" y="518"/>
                  </a:cubicBezTo>
                  <a:cubicBezTo>
                    <a:pt x="2161" y="518"/>
                    <a:pt x="2240" y="423"/>
                    <a:pt x="2240" y="332"/>
                  </a:cubicBezTo>
                  <a:cubicBezTo>
                    <a:pt x="2240" y="227"/>
                    <a:pt x="2153" y="154"/>
                    <a:pt x="2054" y="147"/>
                  </a:cubicBezTo>
                  <a:cubicBezTo>
                    <a:pt x="1432" y="98"/>
                    <a:pt x="808" y="50"/>
                    <a:pt x="187" y="1"/>
                  </a:cubicBezTo>
                  <a:cubicBezTo>
                    <a:pt x="183" y="1"/>
                    <a:pt x="179" y="1"/>
                    <a:pt x="175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972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40;p33">
            <a:extLst>
              <a:ext uri="{FF2B5EF4-FFF2-40B4-BE49-F238E27FC236}">
                <a16:creationId xmlns:a16="http://schemas.microsoft.com/office/drawing/2014/main" id="{CAD72C2B-DBF2-5E5F-90F4-E0994C536F98}"/>
              </a:ext>
            </a:extLst>
          </p:cNvPr>
          <p:cNvSpPr txBox="1">
            <a:spLocks/>
          </p:cNvSpPr>
          <p:nvPr/>
        </p:nvSpPr>
        <p:spPr>
          <a:xfrm>
            <a:off x="434289" y="284329"/>
            <a:ext cx="11153703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200" kern="0" dirty="0"/>
              <a:t>RUNNING DICTATION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2A650C2-30BF-98DC-B549-AB555E7EA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144285"/>
              </p:ext>
            </p:extLst>
          </p:nvPr>
        </p:nvGraphicFramePr>
        <p:xfrm>
          <a:off x="5420411" y="429257"/>
          <a:ext cx="6337300" cy="614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981">
                  <a:extLst>
                    <a:ext uri="{9D8B030D-6E8A-4147-A177-3AD203B41FA5}">
                      <a16:colId xmlns:a16="http://schemas.microsoft.com/office/drawing/2014/main" val="1270542078"/>
                    </a:ext>
                  </a:extLst>
                </a:gridCol>
                <a:gridCol w="4430319">
                  <a:extLst>
                    <a:ext uri="{9D8B030D-6E8A-4147-A177-3AD203B41FA5}">
                      <a16:colId xmlns:a16="http://schemas.microsoft.com/office/drawing/2014/main" val="1187479189"/>
                    </a:ext>
                  </a:extLst>
                </a:gridCol>
              </a:tblGrid>
              <a:tr h="1167984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accent6"/>
                          </a:solidFill>
                          <a:latin typeface="Arial Rounded MT Bold" panose="020F0704030504030204" pitchFamily="34" charset="77"/>
                        </a:rPr>
                        <a:t>Location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190455"/>
                  </a:ext>
                </a:extLst>
              </a:tr>
              <a:tr h="1167984">
                <a:tc>
                  <a:txBody>
                    <a:bodyPr/>
                    <a:lstStyle/>
                    <a:p>
                      <a:r>
                        <a:rPr lang="en-VN" sz="2800" b="1" dirty="0">
                          <a:solidFill>
                            <a:schemeClr val="accent6"/>
                          </a:solidFill>
                          <a:latin typeface="Arial Rounded MT Bold" panose="020F0704030504030204" pitchFamily="34" charset="77"/>
                        </a:rPr>
                        <a:t>Opened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47368"/>
                  </a:ext>
                </a:extLst>
              </a:tr>
              <a:tr h="1167984">
                <a:tc>
                  <a:txBody>
                    <a:bodyPr/>
                    <a:lstStyle/>
                    <a:p>
                      <a:r>
                        <a:rPr lang="en-VN" sz="2800" b="1" dirty="0">
                          <a:solidFill>
                            <a:schemeClr val="accent6"/>
                          </a:solidFill>
                          <a:latin typeface="Arial Rounded MT Bold" panose="020F0704030504030204" pitchFamily="34" charset="77"/>
                        </a:rPr>
                        <a:t>Area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606474"/>
                  </a:ext>
                </a:extLst>
              </a:tr>
              <a:tr h="1167984">
                <a:tc>
                  <a:txBody>
                    <a:bodyPr/>
                    <a:lstStyle/>
                    <a:p>
                      <a:r>
                        <a:rPr lang="en-VN" sz="2800" b="1" dirty="0">
                          <a:solidFill>
                            <a:schemeClr val="accent6"/>
                          </a:solidFill>
                          <a:latin typeface="Arial Rounded MT Bold" panose="020F0704030504030204" pitchFamily="34" charset="77"/>
                        </a:rPr>
                        <a:t>Animals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254209"/>
                  </a:ext>
                </a:extLst>
              </a:tr>
              <a:tr h="1472476">
                <a:tc>
                  <a:txBody>
                    <a:bodyPr/>
                    <a:lstStyle/>
                    <a:p>
                      <a:r>
                        <a:rPr lang="en-VN" sz="2800" b="1" dirty="0">
                          <a:solidFill>
                            <a:schemeClr val="accent6"/>
                          </a:solidFill>
                          <a:latin typeface="Arial Rounded MT Bold" panose="020F0704030504030204" pitchFamily="34" charset="77"/>
                        </a:rPr>
                        <a:t>Valuable plants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18105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7B895C2-A7C0-C166-2A1E-3C9BF2AEB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927" y="567763"/>
            <a:ext cx="6337300" cy="586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9F2E70-AE1A-52D2-FB6A-92E45BFC3CDD}"/>
              </a:ext>
            </a:extLst>
          </p:cNvPr>
          <p:cNvSpPr txBox="1"/>
          <p:nvPr/>
        </p:nvSpPr>
        <p:spPr>
          <a:xfrm>
            <a:off x="434289" y="1148329"/>
            <a:ext cx="4649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Poppins" pitchFamily="2" charset="77"/>
                <a:cs typeface="Poppins" pitchFamily="2" charset="77"/>
              </a:rPr>
              <a:t>Student A</a:t>
            </a:r>
            <a:r>
              <a:rPr lang="en-VN" sz="2800" dirty="0">
                <a:latin typeface="Poppins" pitchFamily="2" charset="77"/>
                <a:cs typeface="Poppins" pitchFamily="2" charset="77"/>
              </a:rPr>
              <a:t>: Ask and write in the table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EC2C6-B0F9-A9B1-3FAA-87A4D9EBEDF5}"/>
              </a:ext>
            </a:extLst>
          </p:cNvPr>
          <p:cNvSpPr/>
          <p:nvPr/>
        </p:nvSpPr>
        <p:spPr>
          <a:xfrm>
            <a:off x="541867" y="3530250"/>
            <a:ext cx="4275666" cy="10498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St A: </a:t>
            </a:r>
            <a:r>
              <a:rPr lang="en-US" sz="28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Where is Vu Quang National Park?</a:t>
            </a:r>
            <a:endParaRPr lang="en-VN" sz="28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5B1699-C79D-E92C-569B-2B5E894EF348}"/>
              </a:ext>
            </a:extLst>
          </p:cNvPr>
          <p:cNvSpPr/>
          <p:nvPr/>
        </p:nvSpPr>
        <p:spPr>
          <a:xfrm>
            <a:off x="541867" y="4902200"/>
            <a:ext cx="4275666" cy="14071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St B: </a:t>
            </a:r>
            <a:r>
              <a:rPr lang="en-US" sz="28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It’s in Vu Quang District, Ha </a:t>
            </a:r>
            <a:r>
              <a:rPr lang="en-US" sz="28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Province</a:t>
            </a:r>
            <a:endParaRPr lang="en-VN" sz="28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C568FE-F774-D1A1-CF63-0A3BFAD5819E}"/>
              </a:ext>
            </a:extLst>
          </p:cNvPr>
          <p:cNvSpPr txBox="1"/>
          <p:nvPr/>
        </p:nvSpPr>
        <p:spPr>
          <a:xfrm>
            <a:off x="434288" y="2052569"/>
            <a:ext cx="4649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Student B: 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Run to find the answer, read for student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BC847-A8B0-6A37-4343-8D36A58766EC}"/>
              </a:ext>
            </a:extLst>
          </p:cNvPr>
          <p:cNvSpPr txBox="1"/>
          <p:nvPr/>
        </p:nvSpPr>
        <p:spPr>
          <a:xfrm>
            <a:off x="7503023" y="507521"/>
            <a:ext cx="4395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i="0" u="none" strike="noStrike" kern="0" cap="none" spc="-150" normalizeH="0" baseline="0" noProof="0" dirty="0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Vu Quang district, </a:t>
            </a:r>
          </a:p>
          <a:p>
            <a:r>
              <a:rPr kumimoji="0" lang="en-US" sz="3200" i="0" u="none" strike="noStrike" kern="0" cap="none" spc="-150" normalizeH="0" baseline="0" noProof="0" dirty="0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Ha </a:t>
            </a:r>
            <a:r>
              <a:rPr kumimoji="0" lang="en-US" sz="3200" i="0" u="none" strike="noStrike" kern="0" cap="none" spc="-150" normalizeH="0" baseline="0" noProof="0" dirty="0" err="1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Tinh</a:t>
            </a:r>
            <a:r>
              <a:rPr kumimoji="0" lang="en-US" sz="3200" i="0" u="none" strike="noStrike" kern="0" cap="none" spc="-150" normalizeH="0" baseline="0" noProof="0" dirty="0">
                <a:ln>
                  <a:noFill/>
                </a:ln>
                <a:solidFill>
                  <a:srgbClr val="084849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rPr>
              <a:t> Province</a:t>
            </a:r>
            <a:endParaRPr lang="en-VN" sz="2400" spc="-1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FF7A4-3C2E-B9B8-6B56-AD57EB0C83CE}"/>
              </a:ext>
            </a:extLst>
          </p:cNvPr>
          <p:cNvSpPr txBox="1"/>
          <p:nvPr/>
        </p:nvSpPr>
        <p:spPr>
          <a:xfrm>
            <a:off x="7438759" y="1913309"/>
            <a:ext cx="4395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2002</a:t>
            </a:r>
            <a:endParaRPr lang="en-VN" sz="2400" b="1" spc="-15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78A63C-5682-87F0-B2BD-67D8F8743358}"/>
              </a:ext>
            </a:extLst>
          </p:cNvPr>
          <p:cNvSpPr txBox="1"/>
          <p:nvPr/>
        </p:nvSpPr>
        <p:spPr>
          <a:xfrm>
            <a:off x="7361795" y="3144306"/>
            <a:ext cx="4395916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100" b="1" i="0" u="none" strike="noStrike" kern="0" cap="none" spc="-1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about 55,000 hectares</a:t>
            </a:r>
            <a:endParaRPr lang="en-VN" sz="3100" b="1" spc="-15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401EF-5CD8-5098-7D25-D95720E140A6}"/>
              </a:ext>
            </a:extLst>
          </p:cNvPr>
          <p:cNvSpPr txBox="1"/>
          <p:nvPr/>
        </p:nvSpPr>
        <p:spPr>
          <a:xfrm>
            <a:off x="7515723" y="4261536"/>
            <a:ext cx="4395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-150" normalizeH="0" baseline="0" noProof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Saolas</a:t>
            </a:r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, “black deer”</a:t>
            </a:r>
            <a:endParaRPr lang="en-VN" sz="2400" b="1" spc="-15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A26881-4280-DEAE-9333-F71C19F88F91}"/>
              </a:ext>
            </a:extLst>
          </p:cNvPr>
          <p:cNvSpPr txBox="1"/>
          <p:nvPr/>
        </p:nvSpPr>
        <p:spPr>
          <a:xfrm>
            <a:off x="7515723" y="5282721"/>
            <a:ext cx="4395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woods, </a:t>
            </a:r>
          </a:p>
          <a:p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medicinal plants</a:t>
            </a:r>
            <a:endParaRPr lang="en-VN" sz="2400" b="1" spc="-15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15D858-B46B-4CA8-0738-FAF072DF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271" y="348525"/>
            <a:ext cx="4724400" cy="2413000"/>
          </a:xfrm>
          <a:prstGeom prst="rect">
            <a:avLst/>
          </a:prstGeom>
        </p:spPr>
      </p:pic>
      <p:sp>
        <p:nvSpPr>
          <p:cNvPr id="5" name="Google Shape;440;p33">
            <a:extLst>
              <a:ext uri="{FF2B5EF4-FFF2-40B4-BE49-F238E27FC236}">
                <a16:creationId xmlns:a16="http://schemas.microsoft.com/office/drawing/2014/main" id="{86201DDC-6963-F42B-4012-CA020E687584}"/>
              </a:ext>
            </a:extLst>
          </p:cNvPr>
          <p:cNvSpPr txBox="1">
            <a:spLocks/>
          </p:cNvSpPr>
          <p:nvPr/>
        </p:nvSpPr>
        <p:spPr>
          <a:xfrm>
            <a:off x="434289" y="467209"/>
            <a:ext cx="11153703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 b="0" i="0" u="none" strike="noStrike" cap="non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800" kern="0" dirty="0"/>
              <a:t>Exercise 4: Work in groups. </a:t>
            </a:r>
          </a:p>
          <a:p>
            <a:r>
              <a:rPr lang="en-US" sz="2800" kern="0" dirty="0"/>
              <a:t>Talk about Vu Quang National Park, using answer in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48F45-D7FC-28B0-855B-97B0181CC3B9}"/>
              </a:ext>
            </a:extLst>
          </p:cNvPr>
          <p:cNvSpPr txBox="1"/>
          <p:nvPr/>
        </p:nvSpPr>
        <p:spPr>
          <a:xfrm>
            <a:off x="434289" y="1430391"/>
            <a:ext cx="110185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Poppins" pitchFamily="2" charset="77"/>
                <a:cs typeface="Poppins" pitchFamily="2" charset="77"/>
              </a:rPr>
              <a:t>You can begin your talk with:	</a:t>
            </a:r>
          </a:p>
          <a:p>
            <a:endParaRPr lang="en-VN" sz="2800" b="1" dirty="0">
              <a:latin typeface="Poppins" pitchFamily="2" charset="77"/>
              <a:cs typeface="Poppins" pitchFamily="2" charset="77"/>
            </a:endParaRPr>
          </a:p>
          <a:p>
            <a:pPr marL="914400" lvl="1" indent="-457200">
              <a:buFont typeface="Wingdings" pitchFamily="2" charset="2"/>
              <a:buChar char="q"/>
            </a:pPr>
            <a:r>
              <a:rPr lang="en-VN" sz="2800" b="1" dirty="0">
                <a:latin typeface="Poppins" pitchFamily="2" charset="77"/>
                <a:cs typeface="Poppins" pitchFamily="2" charset="77"/>
              </a:rPr>
              <a:t>Introduction: </a:t>
            </a:r>
            <a:r>
              <a:rPr lang="en-VN" sz="2800" dirty="0">
                <a:latin typeface="Poppins" pitchFamily="2" charset="77"/>
                <a:cs typeface="Poppins" pitchFamily="2" charset="77"/>
              </a:rPr>
              <a:t>Hi everyone, my name is … I will present about ....</a:t>
            </a:r>
          </a:p>
          <a:p>
            <a:pPr lvl="1"/>
            <a:endParaRPr lang="en-VN" sz="2800" dirty="0">
              <a:latin typeface="Poppins" pitchFamily="2" charset="77"/>
              <a:cs typeface="Poppins" pitchFamily="2" charset="77"/>
            </a:endParaRPr>
          </a:p>
          <a:p>
            <a:pPr marL="914400" lvl="1" indent="-457200">
              <a:buFont typeface="Wingdings" pitchFamily="2" charset="2"/>
              <a:buChar char="q"/>
            </a:pPr>
            <a:r>
              <a:rPr lang="en-VN" sz="2800" b="1" dirty="0">
                <a:latin typeface="Poppins" pitchFamily="2" charset="77"/>
                <a:cs typeface="Poppins" pitchFamily="2" charset="77"/>
              </a:rPr>
              <a:t>Body: </a:t>
            </a:r>
            <a:r>
              <a:rPr lang="en-VN" sz="2800" dirty="0">
                <a:latin typeface="Poppins" pitchFamily="2" charset="77"/>
                <a:cs typeface="Poppins" pitchFamily="2" charset="77"/>
              </a:rPr>
              <a:t>Vu Quang National Park is in …</a:t>
            </a:r>
          </a:p>
          <a:p>
            <a:r>
              <a:rPr lang="en-VN" sz="2800" dirty="0">
                <a:latin typeface="Poppins" pitchFamily="2" charset="77"/>
                <a:cs typeface="Poppins" pitchFamily="2" charset="77"/>
              </a:rPr>
              <a:t>	It’s is about ….. hectares, including …</a:t>
            </a:r>
          </a:p>
          <a:p>
            <a:r>
              <a:rPr lang="en-VN" sz="2800" dirty="0">
                <a:latin typeface="Poppins" pitchFamily="2" charset="77"/>
                <a:cs typeface="Poppins" pitchFamily="2" charset="77"/>
              </a:rPr>
              <a:t>	The ecosystem is very diverse with ….. </a:t>
            </a:r>
          </a:p>
          <a:p>
            <a:r>
              <a:rPr lang="en-VN" sz="2800" dirty="0">
                <a:latin typeface="Poppins" pitchFamily="2" charset="77"/>
                <a:cs typeface="Poppins" pitchFamily="2" charset="77"/>
              </a:rPr>
              <a:t>	The park is also home to a lot of …. such as …</a:t>
            </a:r>
          </a:p>
          <a:p>
            <a:r>
              <a:rPr lang="en-VN" sz="2800" dirty="0">
                <a:latin typeface="Poppins" pitchFamily="2" charset="77"/>
                <a:cs typeface="Poppins" pitchFamily="2" charset="77"/>
              </a:rPr>
              <a:t>	(adding more details, etc)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en-VN" sz="2800" b="1" dirty="0">
                <a:latin typeface="Poppins" pitchFamily="2" charset="77"/>
                <a:cs typeface="Poppins" pitchFamily="2" charset="77"/>
              </a:rPr>
              <a:t>Conclusion: </a:t>
            </a:r>
            <a:r>
              <a:rPr lang="en-VN" sz="2800" dirty="0">
                <a:latin typeface="Poppins" pitchFamily="2" charset="77"/>
                <a:cs typeface="Poppins" pitchFamily="2" charset="77"/>
              </a:rPr>
              <a:t>Thanks for listening	</a:t>
            </a:r>
          </a:p>
          <a:p>
            <a:r>
              <a:rPr lang="en-VN" sz="2800" dirty="0">
                <a:latin typeface="Poppins" pitchFamily="2" charset="77"/>
                <a:cs typeface="Poppins" pitchFamily="2" charset="77"/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E9B06-D329-CEE9-DE1C-32D3E8692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106" y="7405848"/>
            <a:ext cx="6578600" cy="474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A0D78E-92F1-33B4-67E0-58866CC12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723" y="2922748"/>
            <a:ext cx="4709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8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p43"/>
          <p:cNvSpPr txBox="1">
            <a:spLocks noGrp="1"/>
          </p:cNvSpPr>
          <p:nvPr>
            <p:ph type="title"/>
          </p:nvPr>
        </p:nvSpPr>
        <p:spPr>
          <a:xfrm>
            <a:off x="2264000" y="671501"/>
            <a:ext cx="7664000" cy="8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5333" dirty="0"/>
              <a:t>Show time!</a:t>
            </a:r>
            <a:endParaRPr sz="5333" dirty="0"/>
          </a:p>
        </p:txBody>
      </p:sp>
      <p:grpSp>
        <p:nvGrpSpPr>
          <p:cNvPr id="2317" name="Google Shape;2317;p43"/>
          <p:cNvGrpSpPr/>
          <p:nvPr/>
        </p:nvGrpSpPr>
        <p:grpSpPr>
          <a:xfrm flipH="1">
            <a:off x="10130406" y="4911803"/>
            <a:ext cx="457853" cy="620936"/>
            <a:chOff x="5080975" y="2825225"/>
            <a:chExt cx="126600" cy="171700"/>
          </a:xfrm>
        </p:grpSpPr>
        <p:sp>
          <p:nvSpPr>
            <p:cNvPr id="2318" name="Google Shape;2318;p43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3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20" name="Google Shape;2320;p43"/>
          <p:cNvSpPr/>
          <p:nvPr/>
        </p:nvSpPr>
        <p:spPr>
          <a:xfrm flipH="1">
            <a:off x="2278944" y="4374535"/>
            <a:ext cx="401752" cy="368735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B9B47-DF06-AE5A-370F-3B9D40C99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4000" y="1317635"/>
            <a:ext cx="7664000" cy="816800"/>
          </a:xfrm>
        </p:spPr>
        <p:txBody>
          <a:bodyPr/>
          <a:lstStyle/>
          <a:p>
            <a:r>
              <a:rPr lang="en-VN" sz="3200" b="1" dirty="0"/>
              <a:t>Assess your speaking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F19750-D176-92F1-8862-28BA315B35D2}"/>
              </a:ext>
            </a:extLst>
          </p:cNvPr>
          <p:cNvSpPr/>
          <p:nvPr/>
        </p:nvSpPr>
        <p:spPr>
          <a:xfrm>
            <a:off x="1946000" y="2112289"/>
            <a:ext cx="665888" cy="70810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FD3BF-E2EB-D815-BE47-D73CB9434CD6}"/>
              </a:ext>
            </a:extLst>
          </p:cNvPr>
          <p:cNvSpPr txBox="1"/>
          <p:nvPr/>
        </p:nvSpPr>
        <p:spPr>
          <a:xfrm>
            <a:off x="3010438" y="2221121"/>
            <a:ext cx="75778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3200" dirty="0">
                <a:latin typeface="Cabin" pitchFamily="2" charset="77"/>
              </a:rPr>
              <a:t>Did he/she introduce about his/her name?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0BF455-FD36-FA68-26DD-F25755705747}"/>
              </a:ext>
            </a:extLst>
          </p:cNvPr>
          <p:cNvSpPr/>
          <p:nvPr/>
        </p:nvSpPr>
        <p:spPr>
          <a:xfrm>
            <a:off x="1931131" y="3192150"/>
            <a:ext cx="665888" cy="70810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C353D-9868-2CB8-E8C7-AAE4A8D5795B}"/>
              </a:ext>
            </a:extLst>
          </p:cNvPr>
          <p:cNvSpPr txBox="1"/>
          <p:nvPr/>
        </p:nvSpPr>
        <p:spPr>
          <a:xfrm>
            <a:off x="2995568" y="3300982"/>
            <a:ext cx="75778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3200" dirty="0">
                <a:latin typeface="Cabin" pitchFamily="2" charset="77"/>
              </a:rPr>
              <a:t>Did he/she answer all the questions?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781D19-E33B-AB2F-7722-7B740610FE4C}"/>
              </a:ext>
            </a:extLst>
          </p:cNvPr>
          <p:cNvSpPr/>
          <p:nvPr/>
        </p:nvSpPr>
        <p:spPr>
          <a:xfrm>
            <a:off x="1946000" y="4356970"/>
            <a:ext cx="665888" cy="70810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F0843-C6E6-A062-1B1B-21EAA11D896B}"/>
              </a:ext>
            </a:extLst>
          </p:cNvPr>
          <p:cNvSpPr txBox="1"/>
          <p:nvPr/>
        </p:nvSpPr>
        <p:spPr>
          <a:xfrm>
            <a:off x="3010438" y="4465802"/>
            <a:ext cx="75778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3200" dirty="0">
                <a:latin typeface="Cabin" pitchFamily="2" charset="77"/>
              </a:rPr>
              <a:t>Did he/she have any grammatical errors?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98D73D5-F78D-BAB3-DA72-5A5030BBB823}"/>
              </a:ext>
            </a:extLst>
          </p:cNvPr>
          <p:cNvSpPr/>
          <p:nvPr/>
        </p:nvSpPr>
        <p:spPr>
          <a:xfrm>
            <a:off x="1931131" y="5530029"/>
            <a:ext cx="665888" cy="70810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4E5F2-9531-82A0-41A2-AED168CC78F7}"/>
              </a:ext>
            </a:extLst>
          </p:cNvPr>
          <p:cNvSpPr txBox="1"/>
          <p:nvPr/>
        </p:nvSpPr>
        <p:spPr>
          <a:xfrm>
            <a:off x="2995568" y="5638861"/>
            <a:ext cx="75778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3200" dirty="0">
                <a:latin typeface="Cabin" pitchFamily="2" charset="77"/>
              </a:rPr>
              <a:t>Did he/she speak without any hesitation?</a:t>
            </a:r>
          </a:p>
        </p:txBody>
      </p:sp>
    </p:spTree>
    <p:extLst>
      <p:ext uri="{BB962C8B-B14F-4D97-AF65-F5344CB8AC3E}">
        <p14:creationId xmlns:p14="http://schemas.microsoft.com/office/powerpoint/2010/main" val="15778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6"/>
          <p:cNvSpPr txBox="1">
            <a:spLocks noGrp="1"/>
          </p:cNvSpPr>
          <p:nvPr>
            <p:ph type="subTitle" idx="13"/>
          </p:nvPr>
        </p:nvSpPr>
        <p:spPr>
          <a:xfrm>
            <a:off x="841514" y="1138838"/>
            <a:ext cx="10772456" cy="72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200" b="1" dirty="0">
                <a:latin typeface="Poppins SemiBold" pitchFamily="2" charset="77"/>
                <a:cs typeface="Poppins SemiBold" pitchFamily="2" charset="77"/>
              </a:rPr>
              <a:t>Matching the numbers with the correct information about Con Dao National Park </a:t>
            </a:r>
          </a:p>
        </p:txBody>
      </p:sp>
      <p:sp>
        <p:nvSpPr>
          <p:cNvPr id="645" name="Google Shape;645;p36"/>
          <p:cNvSpPr txBox="1">
            <a:spLocks noGrp="1"/>
          </p:cNvSpPr>
          <p:nvPr>
            <p:ph type="title"/>
          </p:nvPr>
        </p:nvSpPr>
        <p:spPr>
          <a:xfrm>
            <a:off x="345403" y="283348"/>
            <a:ext cx="10272000" cy="8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WRAP UP</a:t>
            </a:r>
            <a:endParaRPr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CE49C02-A7AF-F1FF-A9D0-B472835C7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753" y="0"/>
            <a:ext cx="4548433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DFF2E1-37CE-9020-D4F8-D1D36913CE30}"/>
              </a:ext>
            </a:extLst>
          </p:cNvPr>
          <p:cNvSpPr txBox="1"/>
          <p:nvPr/>
        </p:nvSpPr>
        <p:spPr>
          <a:xfrm>
            <a:off x="1223889" y="3075057"/>
            <a:ext cx="233523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rial Rounded MT Bold" panose="020F0704030504030204" pitchFamily="34" charset="77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B69AC9-6E15-4BC7-D043-85771030EA2E}"/>
              </a:ext>
            </a:extLst>
          </p:cNvPr>
          <p:cNvSpPr txBox="1"/>
          <p:nvPr/>
        </p:nvSpPr>
        <p:spPr>
          <a:xfrm>
            <a:off x="1223889" y="3938716"/>
            <a:ext cx="233523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rial Rounded MT Bold" panose="020F0704030504030204" pitchFamily="34" charset="77"/>
              </a:rPr>
              <a:t>34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64DF28-9F01-06CB-BD3A-EF3A95FF8D5C}"/>
              </a:ext>
            </a:extLst>
          </p:cNvPr>
          <p:cNvSpPr txBox="1"/>
          <p:nvPr/>
        </p:nvSpPr>
        <p:spPr>
          <a:xfrm>
            <a:off x="1223888" y="4802375"/>
            <a:ext cx="233523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rial Rounded MT Bold" panose="020F0704030504030204" pitchFamily="34" charset="77"/>
              </a:rPr>
              <a:t>1993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9D2651-3D1A-6934-9A55-9C7FE35DFF1E}"/>
              </a:ext>
            </a:extLst>
          </p:cNvPr>
          <p:cNvSpPr txBox="1"/>
          <p:nvPr/>
        </p:nvSpPr>
        <p:spPr>
          <a:xfrm>
            <a:off x="1223889" y="2211398"/>
            <a:ext cx="233523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rial Rounded MT Bold" panose="020F0704030504030204" pitchFamily="34" charset="77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F73491-C415-549F-CFDC-1ECB2E68AA26}"/>
              </a:ext>
            </a:extLst>
          </p:cNvPr>
          <p:cNvSpPr txBox="1"/>
          <p:nvPr/>
        </p:nvSpPr>
        <p:spPr>
          <a:xfrm>
            <a:off x="1223888" y="5666034"/>
            <a:ext cx="233523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rial Rounded MT Bold" panose="020F0704030504030204" pitchFamily="34" charset="77"/>
              </a:rPr>
              <a:t>20,000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9FCB21-32D8-7D61-E911-2A8B9296368D}"/>
              </a:ext>
            </a:extLst>
          </p:cNvPr>
          <p:cNvSpPr txBox="1"/>
          <p:nvPr/>
        </p:nvSpPr>
        <p:spPr>
          <a:xfrm>
            <a:off x="8324192" y="3187876"/>
            <a:ext cx="328977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ancient trees </a:t>
            </a:r>
          </a:p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in the park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325E9F-4276-46D1-463C-29A09457CEBB}"/>
              </a:ext>
            </a:extLst>
          </p:cNvPr>
          <p:cNvSpPr txBox="1"/>
          <p:nvPr/>
        </p:nvSpPr>
        <p:spPr>
          <a:xfrm>
            <a:off x="8324192" y="4234152"/>
            <a:ext cx="328977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hectares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D55AFC-AF35-AE9E-7345-E3278E00C622}"/>
              </a:ext>
            </a:extLst>
          </p:cNvPr>
          <p:cNvSpPr txBox="1"/>
          <p:nvPr/>
        </p:nvSpPr>
        <p:spPr>
          <a:xfrm>
            <a:off x="8324192" y="4854322"/>
            <a:ext cx="328977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small islands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3873E-4A79-9D64-2586-5991113C10C2}"/>
              </a:ext>
            </a:extLst>
          </p:cNvPr>
          <p:cNvSpPr txBox="1"/>
          <p:nvPr/>
        </p:nvSpPr>
        <p:spPr>
          <a:xfrm>
            <a:off x="8324193" y="2183048"/>
            <a:ext cx="328977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national parks </a:t>
            </a:r>
          </a:p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in Vietnam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C0CF00-BBB5-84D9-45C1-5278DCDB1FDA}"/>
              </a:ext>
            </a:extLst>
          </p:cNvPr>
          <p:cNvSpPr txBox="1"/>
          <p:nvPr/>
        </p:nvSpPr>
        <p:spPr>
          <a:xfrm>
            <a:off x="8324192" y="5489818"/>
            <a:ext cx="328977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It became </a:t>
            </a:r>
          </a:p>
          <a:p>
            <a:pPr algn="ctr"/>
            <a:r>
              <a:rPr lang="en-VN" sz="2400" dirty="0">
                <a:latin typeface="Arial Rounded MT Bold" panose="020F0704030504030204" pitchFamily="34" charset="77"/>
              </a:rPr>
              <a:t>national park in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1859A9-E5FC-E061-B8A3-A37047ED18B2}"/>
              </a:ext>
            </a:extLst>
          </p:cNvPr>
          <p:cNvSpPr/>
          <p:nvPr/>
        </p:nvSpPr>
        <p:spPr>
          <a:xfrm>
            <a:off x="3762703" y="2211398"/>
            <a:ext cx="439332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ancient trees in the park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B4EB8A-0215-1793-AF01-DE7E6B7843F5}"/>
              </a:ext>
            </a:extLst>
          </p:cNvPr>
          <p:cNvSpPr/>
          <p:nvPr/>
        </p:nvSpPr>
        <p:spPr>
          <a:xfrm>
            <a:off x="3762703" y="3075057"/>
            <a:ext cx="439332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small islands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1050B13-5AF2-94AB-0039-5D7909D2F303}"/>
              </a:ext>
            </a:extLst>
          </p:cNvPr>
          <p:cNvSpPr/>
          <p:nvPr/>
        </p:nvSpPr>
        <p:spPr>
          <a:xfrm>
            <a:off x="3762703" y="3998156"/>
            <a:ext cx="439332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national park in Vietnam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9A66CF9-C088-34F0-2415-2253F01BF55D}"/>
              </a:ext>
            </a:extLst>
          </p:cNvPr>
          <p:cNvSpPr/>
          <p:nvPr/>
        </p:nvSpPr>
        <p:spPr>
          <a:xfrm>
            <a:off x="3762703" y="4828473"/>
            <a:ext cx="439332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it became national park in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DDB5B66-43B1-2CA6-0879-85A5C675A4CA}"/>
              </a:ext>
            </a:extLst>
          </p:cNvPr>
          <p:cNvSpPr/>
          <p:nvPr/>
        </p:nvSpPr>
        <p:spPr>
          <a:xfrm>
            <a:off x="3762703" y="5585218"/>
            <a:ext cx="439332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hectares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04EFE3-B1CA-8910-7E37-36B0B34BC8EF}"/>
              </a:ext>
            </a:extLst>
          </p:cNvPr>
          <p:cNvSpPr txBox="1"/>
          <p:nvPr/>
        </p:nvSpPr>
        <p:spPr>
          <a:xfrm>
            <a:off x="4272197" y="3109582"/>
            <a:ext cx="8544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endParaRPr lang="en-US" sz="1800" b="1" dirty="0">
              <a:latin typeface="Poppins SemiBold" pitchFamily="2" charset="77"/>
              <a:cs typeface="Poppins SemiBold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40" grpId="0"/>
      <p:bldP spid="41" grpId="0"/>
      <p:bldP spid="42" grpId="0"/>
      <p:bldP spid="43" grpId="0"/>
      <p:bldP spid="4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7"/>
          <p:cNvSpPr txBox="1">
            <a:spLocks noGrp="1"/>
          </p:cNvSpPr>
          <p:nvPr>
            <p:ph type="subTitle" idx="1"/>
          </p:nvPr>
        </p:nvSpPr>
        <p:spPr>
          <a:xfrm>
            <a:off x="960000" y="2240800"/>
            <a:ext cx="5760000" cy="15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1867" b="1">
                <a:latin typeface="Poppins"/>
                <a:ea typeface="Poppins"/>
                <a:cs typeface="Poppins"/>
                <a:sym typeface="Poppins"/>
              </a:rPr>
              <a:t>Do you have any questions?</a:t>
            </a:r>
            <a:endParaRPr sz="1867" b="1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spcBef>
                <a:spcPts val="1333"/>
              </a:spcBef>
            </a:pPr>
            <a:r>
              <a:rPr lang="en"/>
              <a:t>addyouremail@freepik.com </a:t>
            </a:r>
            <a:endParaRPr/>
          </a:p>
          <a:p>
            <a:pPr marL="0" indent="0"/>
            <a:r>
              <a:rPr lang="en"/>
              <a:t>+91  620 421 838 </a:t>
            </a:r>
            <a:endParaRPr/>
          </a:p>
          <a:p>
            <a:pPr marL="0" indent="0"/>
            <a:r>
              <a:rPr lang="en"/>
              <a:t>yourwebsite.com</a:t>
            </a:r>
            <a:endParaRPr/>
          </a:p>
        </p:txBody>
      </p:sp>
      <p:sp>
        <p:nvSpPr>
          <p:cNvPr id="986" name="Google Shape;986;p47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760000" cy="172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Thanks</a:t>
            </a:r>
            <a:endParaRPr/>
          </a:p>
        </p:txBody>
      </p:sp>
      <p:sp>
        <p:nvSpPr>
          <p:cNvPr id="987" name="Google Shape;987;p47"/>
          <p:cNvSpPr txBox="1"/>
          <p:nvPr/>
        </p:nvSpPr>
        <p:spPr>
          <a:xfrm>
            <a:off x="960000" y="5686400"/>
            <a:ext cx="5760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</a:pP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Please keep this slide for attribution</a:t>
            </a:r>
            <a:endParaRPr sz="1333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8" name="Google Shape;988;p47"/>
          <p:cNvSpPr/>
          <p:nvPr/>
        </p:nvSpPr>
        <p:spPr>
          <a:xfrm>
            <a:off x="2747999" y="3902800"/>
            <a:ext cx="524800" cy="5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89" name="Google Shape;989;p47"/>
          <p:cNvSpPr/>
          <p:nvPr/>
        </p:nvSpPr>
        <p:spPr>
          <a:xfrm>
            <a:off x="3577599" y="3902800"/>
            <a:ext cx="524800" cy="5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0" name="Google Shape;990;p47"/>
          <p:cNvSpPr/>
          <p:nvPr/>
        </p:nvSpPr>
        <p:spPr>
          <a:xfrm>
            <a:off x="4407199" y="3902800"/>
            <a:ext cx="524800" cy="5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91" name="Google Shape;991;p47"/>
          <p:cNvGrpSpPr/>
          <p:nvPr/>
        </p:nvGrpSpPr>
        <p:grpSpPr>
          <a:xfrm>
            <a:off x="2856144" y="4001775"/>
            <a:ext cx="326851" cy="326851"/>
            <a:chOff x="3368074" y="3882537"/>
            <a:chExt cx="215298" cy="215298"/>
          </a:xfrm>
        </p:grpSpPr>
        <p:sp>
          <p:nvSpPr>
            <p:cNvPr id="992" name="Google Shape;992;p47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3" name="Google Shape;993;p47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4" name="Google Shape;994;p47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95" name="Google Shape;995;p47"/>
          <p:cNvGrpSpPr/>
          <p:nvPr/>
        </p:nvGrpSpPr>
        <p:grpSpPr>
          <a:xfrm>
            <a:off x="3682021" y="4023931"/>
            <a:ext cx="315931" cy="282540"/>
            <a:chOff x="3824739" y="3890112"/>
            <a:chExt cx="208105" cy="186110"/>
          </a:xfrm>
        </p:grpSpPr>
        <p:sp>
          <p:nvSpPr>
            <p:cNvPr id="996" name="Google Shape;996;p47"/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7" name="Google Shape;997;p47"/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8" name="Google Shape;998;p47"/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99" name="Google Shape;999;p47"/>
          <p:cNvSpPr/>
          <p:nvPr/>
        </p:nvSpPr>
        <p:spPr>
          <a:xfrm>
            <a:off x="4496986" y="4024218"/>
            <a:ext cx="345221" cy="281967"/>
          </a:xfrm>
          <a:custGeom>
            <a:avLst/>
            <a:gdLst/>
            <a:ahLst/>
            <a:cxnLst/>
            <a:rect l="l" t="t" r="r" b="b"/>
            <a:pathLst>
              <a:path w="7144" h="5835" extrusionOk="0">
                <a:moveTo>
                  <a:pt x="4620" y="0"/>
                </a:moveTo>
                <a:cubicBezTo>
                  <a:pt x="3727" y="0"/>
                  <a:pt x="2977" y="691"/>
                  <a:pt x="2905" y="1572"/>
                </a:cubicBezTo>
                <a:cubicBezTo>
                  <a:pt x="2727" y="1548"/>
                  <a:pt x="2358" y="1441"/>
                  <a:pt x="2262" y="1405"/>
                </a:cubicBezTo>
                <a:cubicBezTo>
                  <a:pt x="1643" y="1203"/>
                  <a:pt x="1072" y="810"/>
                  <a:pt x="631" y="322"/>
                </a:cubicBezTo>
                <a:cubicBezTo>
                  <a:pt x="596" y="298"/>
                  <a:pt x="572" y="274"/>
                  <a:pt x="524" y="262"/>
                </a:cubicBezTo>
                <a:cubicBezTo>
                  <a:pt x="517" y="261"/>
                  <a:pt x="509" y="260"/>
                  <a:pt x="501" y="260"/>
                </a:cubicBezTo>
                <a:cubicBezTo>
                  <a:pt x="436" y="260"/>
                  <a:pt x="367" y="304"/>
                  <a:pt x="346" y="357"/>
                </a:cubicBezTo>
                <a:cubicBezTo>
                  <a:pt x="238" y="572"/>
                  <a:pt x="179" y="810"/>
                  <a:pt x="179" y="1048"/>
                </a:cubicBezTo>
                <a:cubicBezTo>
                  <a:pt x="179" y="1393"/>
                  <a:pt x="286" y="1727"/>
                  <a:pt x="476" y="1977"/>
                </a:cubicBezTo>
                <a:cubicBezTo>
                  <a:pt x="466" y="1975"/>
                  <a:pt x="456" y="1974"/>
                  <a:pt x="446" y="1974"/>
                </a:cubicBezTo>
                <a:cubicBezTo>
                  <a:pt x="397" y="1974"/>
                  <a:pt x="349" y="1997"/>
                  <a:pt x="310" y="2036"/>
                </a:cubicBezTo>
                <a:cubicBezTo>
                  <a:pt x="286" y="2060"/>
                  <a:pt x="286" y="2108"/>
                  <a:pt x="274" y="2143"/>
                </a:cubicBezTo>
                <a:lnTo>
                  <a:pt x="274" y="2203"/>
                </a:lnTo>
                <a:cubicBezTo>
                  <a:pt x="274" y="2655"/>
                  <a:pt x="476" y="3072"/>
                  <a:pt x="822" y="3358"/>
                </a:cubicBezTo>
                <a:cubicBezTo>
                  <a:pt x="786" y="3370"/>
                  <a:pt x="774" y="3405"/>
                  <a:pt x="762" y="3417"/>
                </a:cubicBezTo>
                <a:cubicBezTo>
                  <a:pt x="750" y="3465"/>
                  <a:pt x="727" y="3513"/>
                  <a:pt x="750" y="3548"/>
                </a:cubicBezTo>
                <a:cubicBezTo>
                  <a:pt x="893" y="4024"/>
                  <a:pt x="1262" y="4405"/>
                  <a:pt x="1727" y="4548"/>
                </a:cubicBezTo>
                <a:cubicBezTo>
                  <a:pt x="1310" y="4798"/>
                  <a:pt x="834" y="4941"/>
                  <a:pt x="334" y="4941"/>
                </a:cubicBezTo>
                <a:lnTo>
                  <a:pt x="191" y="4941"/>
                </a:lnTo>
                <a:cubicBezTo>
                  <a:pt x="107" y="4941"/>
                  <a:pt x="36" y="5001"/>
                  <a:pt x="12" y="5084"/>
                </a:cubicBezTo>
                <a:cubicBezTo>
                  <a:pt x="0" y="5156"/>
                  <a:pt x="48" y="5239"/>
                  <a:pt x="107" y="5263"/>
                </a:cubicBezTo>
                <a:cubicBezTo>
                  <a:pt x="727" y="5632"/>
                  <a:pt x="1465" y="5834"/>
                  <a:pt x="2191" y="5834"/>
                </a:cubicBezTo>
                <a:cubicBezTo>
                  <a:pt x="3072" y="5834"/>
                  <a:pt x="3905" y="5560"/>
                  <a:pt x="4596" y="5060"/>
                </a:cubicBezTo>
                <a:cubicBezTo>
                  <a:pt x="4691" y="5001"/>
                  <a:pt x="4691" y="4858"/>
                  <a:pt x="4620" y="4786"/>
                </a:cubicBezTo>
                <a:cubicBezTo>
                  <a:pt x="4587" y="4754"/>
                  <a:pt x="4544" y="4735"/>
                  <a:pt x="4499" y="4735"/>
                </a:cubicBezTo>
                <a:cubicBezTo>
                  <a:pt x="4463" y="4735"/>
                  <a:pt x="4426" y="4748"/>
                  <a:pt x="4394" y="4775"/>
                </a:cubicBezTo>
                <a:cubicBezTo>
                  <a:pt x="3763" y="5215"/>
                  <a:pt x="3013" y="5489"/>
                  <a:pt x="2191" y="5489"/>
                </a:cubicBezTo>
                <a:cubicBezTo>
                  <a:pt x="1727" y="5489"/>
                  <a:pt x="1262" y="5394"/>
                  <a:pt x="846" y="5239"/>
                </a:cubicBezTo>
                <a:cubicBezTo>
                  <a:pt x="1369" y="5144"/>
                  <a:pt x="1846" y="4917"/>
                  <a:pt x="2262" y="4584"/>
                </a:cubicBezTo>
                <a:cubicBezTo>
                  <a:pt x="2310" y="4536"/>
                  <a:pt x="2334" y="4477"/>
                  <a:pt x="2322" y="4417"/>
                </a:cubicBezTo>
                <a:cubicBezTo>
                  <a:pt x="2310" y="4346"/>
                  <a:pt x="2239" y="4286"/>
                  <a:pt x="2155" y="4286"/>
                </a:cubicBezTo>
                <a:cubicBezTo>
                  <a:pt x="1739" y="4263"/>
                  <a:pt x="1369" y="4048"/>
                  <a:pt x="1167" y="3691"/>
                </a:cubicBezTo>
                <a:cubicBezTo>
                  <a:pt x="1250" y="3691"/>
                  <a:pt x="1358" y="3667"/>
                  <a:pt x="1441" y="3643"/>
                </a:cubicBezTo>
                <a:cubicBezTo>
                  <a:pt x="1524" y="3632"/>
                  <a:pt x="1584" y="3572"/>
                  <a:pt x="1584" y="3489"/>
                </a:cubicBezTo>
                <a:cubicBezTo>
                  <a:pt x="1596" y="3405"/>
                  <a:pt x="1536" y="3334"/>
                  <a:pt x="1441" y="3298"/>
                </a:cubicBezTo>
                <a:cubicBezTo>
                  <a:pt x="1000" y="3191"/>
                  <a:pt x="667" y="2822"/>
                  <a:pt x="596" y="2381"/>
                </a:cubicBezTo>
                <a:lnTo>
                  <a:pt x="596" y="2381"/>
                </a:lnTo>
                <a:cubicBezTo>
                  <a:pt x="727" y="2405"/>
                  <a:pt x="869" y="2417"/>
                  <a:pt x="1000" y="2417"/>
                </a:cubicBezTo>
                <a:cubicBezTo>
                  <a:pt x="1084" y="2417"/>
                  <a:pt x="1143" y="2358"/>
                  <a:pt x="1167" y="2274"/>
                </a:cubicBezTo>
                <a:cubicBezTo>
                  <a:pt x="1179" y="2203"/>
                  <a:pt x="1131" y="2143"/>
                  <a:pt x="1072" y="2108"/>
                </a:cubicBezTo>
                <a:cubicBezTo>
                  <a:pt x="703" y="1881"/>
                  <a:pt x="476" y="1488"/>
                  <a:pt x="476" y="1048"/>
                </a:cubicBezTo>
                <a:cubicBezTo>
                  <a:pt x="476" y="953"/>
                  <a:pt x="488" y="846"/>
                  <a:pt x="524" y="738"/>
                </a:cubicBezTo>
                <a:cubicBezTo>
                  <a:pt x="965" y="1191"/>
                  <a:pt x="1524" y="1524"/>
                  <a:pt x="2120" y="1727"/>
                </a:cubicBezTo>
                <a:cubicBezTo>
                  <a:pt x="2120" y="1727"/>
                  <a:pt x="2715" y="1905"/>
                  <a:pt x="2929" y="1917"/>
                </a:cubicBezTo>
                <a:lnTo>
                  <a:pt x="3024" y="1917"/>
                </a:lnTo>
                <a:cubicBezTo>
                  <a:pt x="3096" y="1917"/>
                  <a:pt x="3167" y="1869"/>
                  <a:pt x="3191" y="1798"/>
                </a:cubicBezTo>
                <a:cubicBezTo>
                  <a:pt x="3203" y="1786"/>
                  <a:pt x="3203" y="1750"/>
                  <a:pt x="3203" y="1738"/>
                </a:cubicBezTo>
                <a:lnTo>
                  <a:pt x="3203" y="1703"/>
                </a:lnTo>
                <a:cubicBezTo>
                  <a:pt x="3203" y="953"/>
                  <a:pt x="3810" y="334"/>
                  <a:pt x="4572" y="334"/>
                </a:cubicBezTo>
                <a:cubicBezTo>
                  <a:pt x="4941" y="334"/>
                  <a:pt x="5287" y="488"/>
                  <a:pt x="5549" y="750"/>
                </a:cubicBezTo>
                <a:cubicBezTo>
                  <a:pt x="5585" y="787"/>
                  <a:pt x="5621" y="802"/>
                  <a:pt x="5663" y="802"/>
                </a:cubicBezTo>
                <a:cubicBezTo>
                  <a:pt x="5676" y="802"/>
                  <a:pt x="5689" y="801"/>
                  <a:pt x="5703" y="798"/>
                </a:cubicBezTo>
                <a:cubicBezTo>
                  <a:pt x="5882" y="762"/>
                  <a:pt x="6049" y="738"/>
                  <a:pt x="6203" y="679"/>
                </a:cubicBezTo>
                <a:lnTo>
                  <a:pt x="6203" y="679"/>
                </a:lnTo>
                <a:cubicBezTo>
                  <a:pt x="6120" y="762"/>
                  <a:pt x="6013" y="857"/>
                  <a:pt x="5894" y="917"/>
                </a:cubicBezTo>
                <a:cubicBezTo>
                  <a:pt x="5822" y="965"/>
                  <a:pt x="5787" y="1048"/>
                  <a:pt x="5822" y="1143"/>
                </a:cubicBezTo>
                <a:cubicBezTo>
                  <a:pt x="5846" y="1203"/>
                  <a:pt x="5930" y="1250"/>
                  <a:pt x="6001" y="1250"/>
                </a:cubicBezTo>
                <a:cubicBezTo>
                  <a:pt x="6144" y="1227"/>
                  <a:pt x="6287" y="1215"/>
                  <a:pt x="6418" y="1167"/>
                </a:cubicBezTo>
                <a:lnTo>
                  <a:pt x="6418" y="1167"/>
                </a:lnTo>
                <a:cubicBezTo>
                  <a:pt x="6299" y="1286"/>
                  <a:pt x="6168" y="1405"/>
                  <a:pt x="6013" y="1512"/>
                </a:cubicBezTo>
                <a:cubicBezTo>
                  <a:pt x="5965" y="1548"/>
                  <a:pt x="5941" y="1608"/>
                  <a:pt x="5941" y="1655"/>
                </a:cubicBezTo>
                <a:lnTo>
                  <a:pt x="5941" y="1679"/>
                </a:lnTo>
                <a:lnTo>
                  <a:pt x="5941" y="1703"/>
                </a:lnTo>
                <a:lnTo>
                  <a:pt x="5941" y="1727"/>
                </a:lnTo>
                <a:cubicBezTo>
                  <a:pt x="5941" y="2691"/>
                  <a:pt x="5572" y="3572"/>
                  <a:pt x="4977" y="4227"/>
                </a:cubicBezTo>
                <a:cubicBezTo>
                  <a:pt x="4918" y="4298"/>
                  <a:pt x="4918" y="4405"/>
                  <a:pt x="4977" y="4465"/>
                </a:cubicBezTo>
                <a:cubicBezTo>
                  <a:pt x="5011" y="4499"/>
                  <a:pt x="5053" y="4514"/>
                  <a:pt x="5096" y="4514"/>
                </a:cubicBezTo>
                <a:cubicBezTo>
                  <a:pt x="5143" y="4514"/>
                  <a:pt x="5190" y="4496"/>
                  <a:pt x="5227" y="4465"/>
                </a:cubicBezTo>
                <a:cubicBezTo>
                  <a:pt x="5894" y="3715"/>
                  <a:pt x="6263" y="2762"/>
                  <a:pt x="6287" y="1750"/>
                </a:cubicBezTo>
                <a:cubicBezTo>
                  <a:pt x="6596" y="1524"/>
                  <a:pt x="6846" y="1250"/>
                  <a:pt x="7061" y="917"/>
                </a:cubicBezTo>
                <a:cubicBezTo>
                  <a:pt x="7144" y="857"/>
                  <a:pt x="7132" y="750"/>
                  <a:pt x="7061" y="715"/>
                </a:cubicBezTo>
                <a:cubicBezTo>
                  <a:pt x="7029" y="683"/>
                  <a:pt x="6987" y="667"/>
                  <a:pt x="6937" y="667"/>
                </a:cubicBezTo>
                <a:cubicBezTo>
                  <a:pt x="6912" y="667"/>
                  <a:pt x="6886" y="671"/>
                  <a:pt x="6858" y="679"/>
                </a:cubicBezTo>
                <a:cubicBezTo>
                  <a:pt x="6775" y="726"/>
                  <a:pt x="6680" y="750"/>
                  <a:pt x="6596" y="786"/>
                </a:cubicBezTo>
                <a:cubicBezTo>
                  <a:pt x="6680" y="667"/>
                  <a:pt x="6763" y="512"/>
                  <a:pt x="6823" y="369"/>
                </a:cubicBezTo>
                <a:cubicBezTo>
                  <a:pt x="6834" y="310"/>
                  <a:pt x="6834" y="238"/>
                  <a:pt x="6787" y="191"/>
                </a:cubicBezTo>
                <a:cubicBezTo>
                  <a:pt x="6750" y="153"/>
                  <a:pt x="6703" y="135"/>
                  <a:pt x="6659" y="135"/>
                </a:cubicBezTo>
                <a:cubicBezTo>
                  <a:pt x="6632" y="135"/>
                  <a:pt x="6607" y="142"/>
                  <a:pt x="6584" y="155"/>
                </a:cubicBezTo>
                <a:cubicBezTo>
                  <a:pt x="6322" y="310"/>
                  <a:pt x="6061" y="393"/>
                  <a:pt x="5775" y="441"/>
                </a:cubicBezTo>
                <a:cubicBezTo>
                  <a:pt x="5465" y="143"/>
                  <a:pt x="5048" y="0"/>
                  <a:pt x="46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0" name="Google Shape;1000;p47"/>
          <p:cNvSpPr/>
          <p:nvPr/>
        </p:nvSpPr>
        <p:spPr>
          <a:xfrm>
            <a:off x="0" y="6138000"/>
            <a:ext cx="12192053" cy="719985"/>
          </a:xfrm>
          <a:custGeom>
            <a:avLst/>
            <a:gdLst/>
            <a:ahLst/>
            <a:cxnLst/>
            <a:rect l="l" t="t" r="r" b="b"/>
            <a:pathLst>
              <a:path w="167719" h="19306" extrusionOk="0">
                <a:moveTo>
                  <a:pt x="1" y="0"/>
                </a:moveTo>
                <a:lnTo>
                  <a:pt x="1" y="19305"/>
                </a:lnTo>
                <a:lnTo>
                  <a:pt x="167719" y="19305"/>
                </a:lnTo>
                <a:lnTo>
                  <a:pt x="1677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01" name="Google Shape;1001;p47"/>
          <p:cNvGrpSpPr/>
          <p:nvPr/>
        </p:nvGrpSpPr>
        <p:grpSpPr>
          <a:xfrm>
            <a:off x="59214" y="2443964"/>
            <a:ext cx="1801569" cy="3859793"/>
            <a:chOff x="219745" y="2304234"/>
            <a:chExt cx="1131355" cy="2423681"/>
          </a:xfrm>
        </p:grpSpPr>
        <p:sp>
          <p:nvSpPr>
            <p:cNvPr id="1002" name="Google Shape;1002;p47"/>
            <p:cNvSpPr/>
            <p:nvPr/>
          </p:nvSpPr>
          <p:spPr>
            <a:xfrm>
              <a:off x="729130" y="2944257"/>
              <a:ext cx="114379" cy="1708443"/>
            </a:xfrm>
            <a:custGeom>
              <a:avLst/>
              <a:gdLst/>
              <a:ahLst/>
              <a:cxnLst/>
              <a:rect l="l" t="t" r="r" b="b"/>
              <a:pathLst>
                <a:path w="1407" h="21016" extrusionOk="0">
                  <a:moveTo>
                    <a:pt x="555" y="1"/>
                  </a:moveTo>
                  <a:lnTo>
                    <a:pt x="1" y="21015"/>
                  </a:lnTo>
                  <a:lnTo>
                    <a:pt x="1407" y="21015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753355" y="2304234"/>
              <a:ext cx="65766" cy="625464"/>
            </a:xfrm>
            <a:custGeom>
              <a:avLst/>
              <a:gdLst/>
              <a:ahLst/>
              <a:cxnLst/>
              <a:rect l="l" t="t" r="r" b="b"/>
              <a:pathLst>
                <a:path w="809" h="7694" extrusionOk="0">
                  <a:moveTo>
                    <a:pt x="405" y="1"/>
                  </a:moveTo>
                  <a:cubicBezTo>
                    <a:pt x="405" y="1"/>
                    <a:pt x="377" y="121"/>
                    <a:pt x="327" y="332"/>
                  </a:cubicBezTo>
                  <a:cubicBezTo>
                    <a:pt x="295" y="542"/>
                    <a:pt x="216" y="842"/>
                    <a:pt x="179" y="1202"/>
                  </a:cubicBezTo>
                  <a:cubicBezTo>
                    <a:pt x="144" y="1564"/>
                    <a:pt x="77" y="1984"/>
                    <a:pt x="51" y="2435"/>
                  </a:cubicBezTo>
                  <a:cubicBezTo>
                    <a:pt x="16" y="2885"/>
                    <a:pt x="10" y="3367"/>
                    <a:pt x="1" y="3848"/>
                  </a:cubicBezTo>
                  <a:cubicBezTo>
                    <a:pt x="10" y="4328"/>
                    <a:pt x="15" y="4809"/>
                    <a:pt x="50" y="5260"/>
                  </a:cubicBezTo>
                  <a:cubicBezTo>
                    <a:pt x="72" y="5710"/>
                    <a:pt x="143" y="6130"/>
                    <a:pt x="177" y="6492"/>
                  </a:cubicBezTo>
                  <a:cubicBezTo>
                    <a:pt x="213" y="6852"/>
                    <a:pt x="294" y="7152"/>
                    <a:pt x="326" y="7363"/>
                  </a:cubicBezTo>
                  <a:cubicBezTo>
                    <a:pt x="377" y="7573"/>
                    <a:pt x="405" y="7693"/>
                    <a:pt x="405" y="7693"/>
                  </a:cubicBezTo>
                  <a:cubicBezTo>
                    <a:pt x="405" y="7693"/>
                    <a:pt x="434" y="7573"/>
                    <a:pt x="484" y="7363"/>
                  </a:cubicBezTo>
                  <a:cubicBezTo>
                    <a:pt x="517" y="7152"/>
                    <a:pt x="596" y="6852"/>
                    <a:pt x="632" y="6492"/>
                  </a:cubicBezTo>
                  <a:cubicBezTo>
                    <a:pt x="667" y="6130"/>
                    <a:pt x="736" y="5710"/>
                    <a:pt x="761" y="5260"/>
                  </a:cubicBezTo>
                  <a:cubicBezTo>
                    <a:pt x="794" y="4809"/>
                    <a:pt x="799" y="4327"/>
                    <a:pt x="809" y="3848"/>
                  </a:cubicBezTo>
                  <a:cubicBezTo>
                    <a:pt x="799" y="3366"/>
                    <a:pt x="793" y="2885"/>
                    <a:pt x="759" y="2435"/>
                  </a:cubicBezTo>
                  <a:cubicBezTo>
                    <a:pt x="733" y="1984"/>
                    <a:pt x="665" y="1564"/>
                    <a:pt x="631" y="1202"/>
                  </a:cubicBezTo>
                  <a:cubicBezTo>
                    <a:pt x="595" y="842"/>
                    <a:pt x="515" y="542"/>
                    <a:pt x="483" y="332"/>
                  </a:cubicBezTo>
                  <a:cubicBezTo>
                    <a:pt x="433" y="121"/>
                    <a:pt x="405" y="1"/>
                    <a:pt x="4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" name="Google Shape;1004;p47"/>
            <p:cNvSpPr/>
            <p:nvPr/>
          </p:nvSpPr>
          <p:spPr>
            <a:xfrm>
              <a:off x="219745" y="2985067"/>
              <a:ext cx="541327" cy="312570"/>
            </a:xfrm>
            <a:custGeom>
              <a:avLst/>
              <a:gdLst/>
              <a:ahLst/>
              <a:cxnLst/>
              <a:rect l="l" t="t" r="r" b="b"/>
              <a:pathLst>
                <a:path w="6659" h="3845" extrusionOk="0">
                  <a:moveTo>
                    <a:pt x="6658" y="1"/>
                  </a:moveTo>
                  <a:lnTo>
                    <a:pt x="6658" y="1"/>
                  </a:lnTo>
                  <a:cubicBezTo>
                    <a:pt x="6658" y="1"/>
                    <a:pt x="6541" y="37"/>
                    <a:pt x="6333" y="97"/>
                  </a:cubicBezTo>
                  <a:cubicBezTo>
                    <a:pt x="6136" y="174"/>
                    <a:pt x="5835" y="255"/>
                    <a:pt x="5504" y="404"/>
                  </a:cubicBezTo>
                  <a:cubicBezTo>
                    <a:pt x="5175" y="553"/>
                    <a:pt x="4776" y="704"/>
                    <a:pt x="4373" y="907"/>
                  </a:cubicBezTo>
                  <a:cubicBezTo>
                    <a:pt x="3967" y="1103"/>
                    <a:pt x="3548" y="1340"/>
                    <a:pt x="3127" y="1572"/>
                  </a:cubicBezTo>
                  <a:cubicBezTo>
                    <a:pt x="2716" y="1819"/>
                    <a:pt x="2304" y="2065"/>
                    <a:pt x="1930" y="2320"/>
                  </a:cubicBezTo>
                  <a:cubicBezTo>
                    <a:pt x="1552" y="2567"/>
                    <a:pt x="1222" y="2836"/>
                    <a:pt x="928" y="3047"/>
                  </a:cubicBezTo>
                  <a:cubicBezTo>
                    <a:pt x="634" y="3259"/>
                    <a:pt x="414" y="3478"/>
                    <a:pt x="247" y="3612"/>
                  </a:cubicBezTo>
                  <a:cubicBezTo>
                    <a:pt x="90" y="3760"/>
                    <a:pt x="0" y="3844"/>
                    <a:pt x="0" y="3844"/>
                  </a:cubicBezTo>
                  <a:cubicBezTo>
                    <a:pt x="0" y="3844"/>
                    <a:pt x="119" y="3808"/>
                    <a:pt x="325" y="3747"/>
                  </a:cubicBezTo>
                  <a:cubicBezTo>
                    <a:pt x="524" y="3670"/>
                    <a:pt x="822" y="3589"/>
                    <a:pt x="1153" y="3440"/>
                  </a:cubicBezTo>
                  <a:cubicBezTo>
                    <a:pt x="1483" y="3291"/>
                    <a:pt x="1880" y="3139"/>
                    <a:pt x="2284" y="2936"/>
                  </a:cubicBezTo>
                  <a:cubicBezTo>
                    <a:pt x="2691" y="2740"/>
                    <a:pt x="3111" y="2505"/>
                    <a:pt x="3531" y="2273"/>
                  </a:cubicBezTo>
                  <a:cubicBezTo>
                    <a:pt x="3942" y="2026"/>
                    <a:pt x="4357" y="1782"/>
                    <a:pt x="4730" y="1525"/>
                  </a:cubicBezTo>
                  <a:cubicBezTo>
                    <a:pt x="5108" y="1280"/>
                    <a:pt x="5437" y="1010"/>
                    <a:pt x="5732" y="798"/>
                  </a:cubicBezTo>
                  <a:cubicBezTo>
                    <a:pt x="6027" y="587"/>
                    <a:pt x="6246" y="367"/>
                    <a:pt x="6412" y="234"/>
                  </a:cubicBezTo>
                  <a:cubicBezTo>
                    <a:pt x="6569" y="85"/>
                    <a:pt x="6658" y="1"/>
                    <a:pt x="6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" name="Google Shape;1005;p47"/>
            <p:cNvSpPr/>
            <p:nvPr/>
          </p:nvSpPr>
          <p:spPr>
            <a:xfrm>
              <a:off x="809611" y="2985067"/>
              <a:ext cx="541489" cy="312570"/>
            </a:xfrm>
            <a:custGeom>
              <a:avLst/>
              <a:gdLst/>
              <a:ahLst/>
              <a:cxnLst/>
              <a:rect l="l" t="t" r="r" b="b"/>
              <a:pathLst>
                <a:path w="6661" h="3845" extrusionOk="0">
                  <a:moveTo>
                    <a:pt x="0" y="1"/>
                  </a:moveTo>
                  <a:cubicBezTo>
                    <a:pt x="0" y="1"/>
                    <a:pt x="91" y="85"/>
                    <a:pt x="248" y="234"/>
                  </a:cubicBezTo>
                  <a:cubicBezTo>
                    <a:pt x="414" y="367"/>
                    <a:pt x="633" y="587"/>
                    <a:pt x="928" y="798"/>
                  </a:cubicBezTo>
                  <a:cubicBezTo>
                    <a:pt x="1223" y="1009"/>
                    <a:pt x="1552" y="1279"/>
                    <a:pt x="1930" y="1525"/>
                  </a:cubicBezTo>
                  <a:cubicBezTo>
                    <a:pt x="2303" y="1782"/>
                    <a:pt x="2716" y="2026"/>
                    <a:pt x="3128" y="2273"/>
                  </a:cubicBezTo>
                  <a:cubicBezTo>
                    <a:pt x="3549" y="2505"/>
                    <a:pt x="3968" y="2740"/>
                    <a:pt x="4376" y="2936"/>
                  </a:cubicBezTo>
                  <a:cubicBezTo>
                    <a:pt x="4778" y="3139"/>
                    <a:pt x="5176" y="3291"/>
                    <a:pt x="5507" y="3440"/>
                  </a:cubicBezTo>
                  <a:cubicBezTo>
                    <a:pt x="5836" y="3589"/>
                    <a:pt x="6136" y="3670"/>
                    <a:pt x="6334" y="3747"/>
                  </a:cubicBezTo>
                  <a:cubicBezTo>
                    <a:pt x="6542" y="3809"/>
                    <a:pt x="6660" y="3844"/>
                    <a:pt x="6660" y="3844"/>
                  </a:cubicBezTo>
                  <a:cubicBezTo>
                    <a:pt x="6660" y="3844"/>
                    <a:pt x="6569" y="3758"/>
                    <a:pt x="6412" y="3613"/>
                  </a:cubicBezTo>
                  <a:cubicBezTo>
                    <a:pt x="6246" y="3480"/>
                    <a:pt x="6026" y="3259"/>
                    <a:pt x="5732" y="3049"/>
                  </a:cubicBezTo>
                  <a:cubicBezTo>
                    <a:pt x="5437" y="2838"/>
                    <a:pt x="5108" y="2569"/>
                    <a:pt x="4730" y="2322"/>
                  </a:cubicBezTo>
                  <a:cubicBezTo>
                    <a:pt x="4357" y="2067"/>
                    <a:pt x="3944" y="1821"/>
                    <a:pt x="3531" y="1574"/>
                  </a:cubicBezTo>
                  <a:cubicBezTo>
                    <a:pt x="3113" y="1340"/>
                    <a:pt x="2693" y="1105"/>
                    <a:pt x="2285" y="909"/>
                  </a:cubicBezTo>
                  <a:cubicBezTo>
                    <a:pt x="1883" y="704"/>
                    <a:pt x="1484" y="553"/>
                    <a:pt x="1155" y="404"/>
                  </a:cubicBezTo>
                  <a:cubicBezTo>
                    <a:pt x="825" y="256"/>
                    <a:pt x="525" y="174"/>
                    <a:pt x="326" y="97"/>
                  </a:cubicBezTo>
                  <a:cubicBezTo>
                    <a:pt x="119" y="35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724171" y="2910439"/>
              <a:ext cx="120069" cy="109420"/>
            </a:xfrm>
            <a:custGeom>
              <a:avLst/>
              <a:gdLst/>
              <a:ahLst/>
              <a:cxnLst/>
              <a:rect l="l" t="t" r="r" b="b"/>
              <a:pathLst>
                <a:path w="1477" h="1346" extrusionOk="0">
                  <a:moveTo>
                    <a:pt x="738" y="1"/>
                  </a:moveTo>
                  <a:cubicBezTo>
                    <a:pt x="566" y="1"/>
                    <a:pt x="393" y="66"/>
                    <a:pt x="262" y="198"/>
                  </a:cubicBezTo>
                  <a:cubicBezTo>
                    <a:pt x="0" y="460"/>
                    <a:pt x="0" y="885"/>
                    <a:pt x="262" y="1148"/>
                  </a:cubicBezTo>
                  <a:cubicBezTo>
                    <a:pt x="393" y="1279"/>
                    <a:pt x="566" y="1345"/>
                    <a:pt x="738" y="1345"/>
                  </a:cubicBezTo>
                  <a:cubicBezTo>
                    <a:pt x="910" y="1345"/>
                    <a:pt x="1082" y="1279"/>
                    <a:pt x="1213" y="1148"/>
                  </a:cubicBezTo>
                  <a:cubicBezTo>
                    <a:pt x="1476" y="885"/>
                    <a:pt x="1476" y="460"/>
                    <a:pt x="1213" y="198"/>
                  </a:cubicBezTo>
                  <a:cubicBezTo>
                    <a:pt x="1082" y="66"/>
                    <a:pt x="910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761322" y="2944176"/>
              <a:ext cx="46012" cy="41866"/>
            </a:xfrm>
            <a:custGeom>
              <a:avLst/>
              <a:gdLst/>
              <a:ahLst/>
              <a:cxnLst/>
              <a:rect l="l" t="t" r="r" b="b"/>
              <a:pathLst>
                <a:path w="566" h="515" extrusionOk="0">
                  <a:moveTo>
                    <a:pt x="283" y="0"/>
                  </a:moveTo>
                  <a:cubicBezTo>
                    <a:pt x="167" y="0"/>
                    <a:pt x="61" y="80"/>
                    <a:pt x="33" y="198"/>
                  </a:cubicBezTo>
                  <a:cubicBezTo>
                    <a:pt x="0" y="336"/>
                    <a:pt x="86" y="474"/>
                    <a:pt x="224" y="508"/>
                  </a:cubicBezTo>
                  <a:cubicBezTo>
                    <a:pt x="244" y="513"/>
                    <a:pt x="264" y="515"/>
                    <a:pt x="283" y="515"/>
                  </a:cubicBezTo>
                  <a:cubicBezTo>
                    <a:pt x="400" y="515"/>
                    <a:pt x="505" y="435"/>
                    <a:pt x="533" y="317"/>
                  </a:cubicBezTo>
                  <a:cubicBezTo>
                    <a:pt x="565" y="179"/>
                    <a:pt x="480" y="40"/>
                    <a:pt x="342" y="7"/>
                  </a:cubicBezTo>
                  <a:cubicBezTo>
                    <a:pt x="322" y="3"/>
                    <a:pt x="303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" name="Google Shape;1008;p47"/>
            <p:cNvSpPr/>
            <p:nvPr/>
          </p:nvSpPr>
          <p:spPr>
            <a:xfrm>
              <a:off x="653934" y="4649712"/>
              <a:ext cx="264688" cy="78203"/>
            </a:xfrm>
            <a:custGeom>
              <a:avLst/>
              <a:gdLst/>
              <a:ahLst/>
              <a:cxnLst/>
              <a:rect l="l" t="t" r="r" b="b"/>
              <a:pathLst>
                <a:path w="3256" h="962" extrusionOk="0">
                  <a:moveTo>
                    <a:pt x="897" y="0"/>
                  </a:moveTo>
                  <a:cubicBezTo>
                    <a:pt x="401" y="0"/>
                    <a:pt x="0" y="401"/>
                    <a:pt x="0" y="897"/>
                  </a:cubicBezTo>
                  <a:lnTo>
                    <a:pt x="0" y="962"/>
                  </a:lnTo>
                  <a:lnTo>
                    <a:pt x="3255" y="962"/>
                  </a:lnTo>
                  <a:lnTo>
                    <a:pt x="3255" y="897"/>
                  </a:lnTo>
                  <a:cubicBezTo>
                    <a:pt x="3255" y="401"/>
                    <a:pt x="2854" y="0"/>
                    <a:pt x="23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9" name="Google Shape;1009;p47"/>
          <p:cNvGrpSpPr/>
          <p:nvPr/>
        </p:nvGrpSpPr>
        <p:grpSpPr>
          <a:xfrm>
            <a:off x="11614055" y="4821422"/>
            <a:ext cx="577936" cy="1441705"/>
            <a:chOff x="8490803" y="3616066"/>
            <a:chExt cx="433452" cy="1081279"/>
          </a:xfrm>
        </p:grpSpPr>
        <p:sp>
          <p:nvSpPr>
            <p:cNvPr id="1010" name="Google Shape;1010;p47"/>
            <p:cNvSpPr/>
            <p:nvPr/>
          </p:nvSpPr>
          <p:spPr>
            <a:xfrm>
              <a:off x="8640627" y="4071065"/>
              <a:ext cx="144619" cy="626277"/>
            </a:xfrm>
            <a:custGeom>
              <a:avLst/>
              <a:gdLst/>
              <a:ahLst/>
              <a:cxnLst/>
              <a:rect l="l" t="t" r="r" b="b"/>
              <a:pathLst>
                <a:path w="1779" h="7704" extrusionOk="0">
                  <a:moveTo>
                    <a:pt x="831" y="0"/>
                  </a:moveTo>
                  <a:cubicBezTo>
                    <a:pt x="831" y="0"/>
                    <a:pt x="780" y="2427"/>
                    <a:pt x="699" y="4262"/>
                  </a:cubicBezTo>
                  <a:cubicBezTo>
                    <a:pt x="465" y="4047"/>
                    <a:pt x="312" y="3588"/>
                    <a:pt x="222" y="3284"/>
                  </a:cubicBezTo>
                  <a:cubicBezTo>
                    <a:pt x="115" y="2929"/>
                    <a:pt x="94" y="2557"/>
                    <a:pt x="97" y="2186"/>
                  </a:cubicBezTo>
                  <a:lnTo>
                    <a:pt x="97" y="2186"/>
                  </a:lnTo>
                  <a:cubicBezTo>
                    <a:pt x="77" y="2189"/>
                    <a:pt x="57" y="2190"/>
                    <a:pt x="36" y="2193"/>
                  </a:cubicBezTo>
                  <a:lnTo>
                    <a:pt x="1" y="2197"/>
                  </a:lnTo>
                  <a:cubicBezTo>
                    <a:pt x="14" y="2658"/>
                    <a:pt x="29" y="3123"/>
                    <a:pt x="139" y="3571"/>
                  </a:cubicBezTo>
                  <a:cubicBezTo>
                    <a:pt x="234" y="3956"/>
                    <a:pt x="409" y="4331"/>
                    <a:pt x="683" y="4615"/>
                  </a:cubicBezTo>
                  <a:cubicBezTo>
                    <a:pt x="648" y="5244"/>
                    <a:pt x="612" y="5783"/>
                    <a:pt x="570" y="6099"/>
                  </a:cubicBezTo>
                  <a:cubicBezTo>
                    <a:pt x="404" y="7373"/>
                    <a:pt x="115" y="7704"/>
                    <a:pt x="115" y="7704"/>
                  </a:cubicBezTo>
                  <a:lnTo>
                    <a:pt x="1458" y="7704"/>
                  </a:lnTo>
                  <a:cubicBezTo>
                    <a:pt x="1458" y="7704"/>
                    <a:pt x="1081" y="7112"/>
                    <a:pt x="1039" y="5608"/>
                  </a:cubicBezTo>
                  <a:cubicBezTo>
                    <a:pt x="1038" y="5571"/>
                    <a:pt x="1037" y="5529"/>
                    <a:pt x="1037" y="5481"/>
                  </a:cubicBezTo>
                  <a:cubicBezTo>
                    <a:pt x="1346" y="5192"/>
                    <a:pt x="1538" y="4791"/>
                    <a:pt x="1641" y="4377"/>
                  </a:cubicBezTo>
                  <a:cubicBezTo>
                    <a:pt x="1751" y="3930"/>
                    <a:pt x="1765" y="3466"/>
                    <a:pt x="1779" y="3005"/>
                  </a:cubicBezTo>
                  <a:cubicBezTo>
                    <a:pt x="1769" y="3003"/>
                    <a:pt x="1760" y="3001"/>
                    <a:pt x="1751" y="3001"/>
                  </a:cubicBezTo>
                  <a:cubicBezTo>
                    <a:pt x="1729" y="2999"/>
                    <a:pt x="1706" y="2996"/>
                    <a:pt x="1683" y="2994"/>
                  </a:cubicBezTo>
                  <a:lnTo>
                    <a:pt x="1683" y="2994"/>
                  </a:lnTo>
                  <a:cubicBezTo>
                    <a:pt x="1686" y="3363"/>
                    <a:pt x="1665" y="3737"/>
                    <a:pt x="1559" y="4091"/>
                  </a:cubicBezTo>
                  <a:cubicBezTo>
                    <a:pt x="1463" y="4413"/>
                    <a:pt x="1297" y="4821"/>
                    <a:pt x="1044" y="5037"/>
                  </a:cubicBezTo>
                  <a:cubicBezTo>
                    <a:pt x="1047" y="3434"/>
                    <a:pt x="1102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" name="Google Shape;1011;p47"/>
            <p:cNvSpPr/>
            <p:nvPr/>
          </p:nvSpPr>
          <p:spPr>
            <a:xfrm>
              <a:off x="8640546" y="4249179"/>
              <a:ext cx="75765" cy="448166"/>
            </a:xfrm>
            <a:custGeom>
              <a:avLst/>
              <a:gdLst/>
              <a:ahLst/>
              <a:cxnLst/>
              <a:rect l="l" t="t" r="r" b="b"/>
              <a:pathLst>
                <a:path w="932" h="5513" extrusionOk="0">
                  <a:moveTo>
                    <a:pt x="36" y="0"/>
                  </a:moveTo>
                  <a:lnTo>
                    <a:pt x="1" y="5"/>
                  </a:lnTo>
                  <a:cubicBezTo>
                    <a:pt x="14" y="466"/>
                    <a:pt x="28" y="930"/>
                    <a:pt x="139" y="1378"/>
                  </a:cubicBezTo>
                  <a:cubicBezTo>
                    <a:pt x="233" y="1764"/>
                    <a:pt x="409" y="2139"/>
                    <a:pt x="682" y="2423"/>
                  </a:cubicBezTo>
                  <a:cubicBezTo>
                    <a:pt x="649" y="3053"/>
                    <a:pt x="613" y="3592"/>
                    <a:pt x="571" y="3908"/>
                  </a:cubicBezTo>
                  <a:cubicBezTo>
                    <a:pt x="405" y="5182"/>
                    <a:pt x="116" y="5513"/>
                    <a:pt x="116" y="5513"/>
                  </a:cubicBezTo>
                  <a:lnTo>
                    <a:pt x="614" y="5513"/>
                  </a:lnTo>
                  <a:cubicBezTo>
                    <a:pt x="710" y="5057"/>
                    <a:pt x="705" y="3873"/>
                    <a:pt x="705" y="3872"/>
                  </a:cubicBezTo>
                  <a:lnTo>
                    <a:pt x="705" y="3872"/>
                  </a:lnTo>
                  <a:cubicBezTo>
                    <a:pt x="705" y="3873"/>
                    <a:pt x="729" y="4527"/>
                    <a:pt x="832" y="4582"/>
                  </a:cubicBezTo>
                  <a:cubicBezTo>
                    <a:pt x="833" y="4583"/>
                    <a:pt x="834" y="4583"/>
                    <a:pt x="835" y="4583"/>
                  </a:cubicBezTo>
                  <a:cubicBezTo>
                    <a:pt x="931" y="4583"/>
                    <a:pt x="795" y="2459"/>
                    <a:pt x="795" y="2459"/>
                  </a:cubicBezTo>
                  <a:lnTo>
                    <a:pt x="795" y="2459"/>
                  </a:lnTo>
                  <a:cubicBezTo>
                    <a:pt x="795" y="2459"/>
                    <a:pt x="821" y="2481"/>
                    <a:pt x="844" y="2481"/>
                  </a:cubicBezTo>
                  <a:cubicBezTo>
                    <a:pt x="853" y="2481"/>
                    <a:pt x="861" y="2478"/>
                    <a:pt x="868" y="2470"/>
                  </a:cubicBezTo>
                  <a:cubicBezTo>
                    <a:pt x="893" y="2440"/>
                    <a:pt x="661" y="2209"/>
                    <a:pt x="487" y="1996"/>
                  </a:cubicBezTo>
                  <a:cubicBezTo>
                    <a:pt x="311" y="1784"/>
                    <a:pt x="286" y="1662"/>
                    <a:pt x="116" y="959"/>
                  </a:cubicBezTo>
                  <a:cubicBezTo>
                    <a:pt x="7" y="507"/>
                    <a:pt x="15" y="179"/>
                    <a:pt x="36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8697207" y="4070984"/>
              <a:ext cx="22355" cy="368255"/>
            </a:xfrm>
            <a:custGeom>
              <a:avLst/>
              <a:gdLst/>
              <a:ahLst/>
              <a:cxnLst/>
              <a:rect l="l" t="t" r="r" b="b"/>
              <a:pathLst>
                <a:path w="275" h="4530" extrusionOk="0">
                  <a:moveTo>
                    <a:pt x="133" y="0"/>
                  </a:moveTo>
                  <a:cubicBezTo>
                    <a:pt x="134" y="0"/>
                    <a:pt x="82" y="2428"/>
                    <a:pt x="1" y="4262"/>
                  </a:cubicBezTo>
                  <a:cubicBezTo>
                    <a:pt x="1" y="4262"/>
                    <a:pt x="62" y="4511"/>
                    <a:pt x="171" y="4529"/>
                  </a:cubicBezTo>
                  <a:cubicBezTo>
                    <a:pt x="171" y="4529"/>
                    <a:pt x="171" y="4529"/>
                    <a:pt x="172" y="4529"/>
                  </a:cubicBezTo>
                  <a:cubicBezTo>
                    <a:pt x="271" y="4529"/>
                    <a:pt x="275" y="640"/>
                    <a:pt x="274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8725253" y="4314458"/>
              <a:ext cx="58124" cy="166081"/>
            </a:xfrm>
            <a:custGeom>
              <a:avLst/>
              <a:gdLst/>
              <a:ahLst/>
              <a:cxnLst/>
              <a:rect l="l" t="t" r="r" b="b"/>
              <a:pathLst>
                <a:path w="715" h="2043" extrusionOk="0">
                  <a:moveTo>
                    <a:pt x="641" y="0"/>
                  </a:moveTo>
                  <a:lnTo>
                    <a:pt x="641" y="0"/>
                  </a:lnTo>
                  <a:cubicBezTo>
                    <a:pt x="644" y="369"/>
                    <a:pt x="622" y="743"/>
                    <a:pt x="517" y="1097"/>
                  </a:cubicBezTo>
                  <a:cubicBezTo>
                    <a:pt x="419" y="1418"/>
                    <a:pt x="253" y="1825"/>
                    <a:pt x="0" y="2043"/>
                  </a:cubicBezTo>
                  <a:cubicBezTo>
                    <a:pt x="0" y="2043"/>
                    <a:pt x="330" y="1942"/>
                    <a:pt x="549" y="1262"/>
                  </a:cubicBezTo>
                  <a:cubicBezTo>
                    <a:pt x="705" y="779"/>
                    <a:pt x="715" y="264"/>
                    <a:pt x="709" y="7"/>
                  </a:cubicBezTo>
                  <a:cubicBezTo>
                    <a:pt x="687" y="5"/>
                    <a:pt x="663" y="2"/>
                    <a:pt x="641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8490803" y="3616066"/>
              <a:ext cx="433452" cy="781709"/>
            </a:xfrm>
            <a:custGeom>
              <a:avLst/>
              <a:gdLst/>
              <a:ahLst/>
              <a:cxnLst/>
              <a:rect l="l" t="t" r="r" b="b"/>
              <a:pathLst>
                <a:path w="5332" h="9616" extrusionOk="0">
                  <a:moveTo>
                    <a:pt x="2436" y="1"/>
                  </a:moveTo>
                  <a:cubicBezTo>
                    <a:pt x="2216" y="1"/>
                    <a:pt x="2024" y="194"/>
                    <a:pt x="1899" y="387"/>
                  </a:cubicBezTo>
                  <a:cubicBezTo>
                    <a:pt x="1521" y="965"/>
                    <a:pt x="1309" y="1682"/>
                    <a:pt x="1089" y="2334"/>
                  </a:cubicBezTo>
                  <a:cubicBezTo>
                    <a:pt x="846" y="3050"/>
                    <a:pt x="641" y="3777"/>
                    <a:pt x="478" y="4515"/>
                  </a:cubicBezTo>
                  <a:cubicBezTo>
                    <a:pt x="373" y="4994"/>
                    <a:pt x="258" y="5526"/>
                    <a:pt x="176" y="6070"/>
                  </a:cubicBezTo>
                  <a:cubicBezTo>
                    <a:pt x="47" y="6906"/>
                    <a:pt x="1" y="7773"/>
                    <a:pt x="200" y="8518"/>
                  </a:cubicBezTo>
                  <a:cubicBezTo>
                    <a:pt x="336" y="9033"/>
                    <a:pt x="783" y="9522"/>
                    <a:pt x="1334" y="9606"/>
                  </a:cubicBezTo>
                  <a:cubicBezTo>
                    <a:pt x="1379" y="9613"/>
                    <a:pt x="1424" y="9616"/>
                    <a:pt x="1467" y="9616"/>
                  </a:cubicBezTo>
                  <a:cubicBezTo>
                    <a:pt x="1918" y="9616"/>
                    <a:pt x="2284" y="9278"/>
                    <a:pt x="2756" y="9278"/>
                  </a:cubicBezTo>
                  <a:cubicBezTo>
                    <a:pt x="2812" y="9278"/>
                    <a:pt x="2869" y="9283"/>
                    <a:pt x="2928" y="9293"/>
                  </a:cubicBezTo>
                  <a:cubicBezTo>
                    <a:pt x="2994" y="9305"/>
                    <a:pt x="3057" y="9320"/>
                    <a:pt x="3120" y="9340"/>
                  </a:cubicBezTo>
                  <a:cubicBezTo>
                    <a:pt x="3416" y="9427"/>
                    <a:pt x="3701" y="9568"/>
                    <a:pt x="4007" y="9568"/>
                  </a:cubicBezTo>
                  <a:cubicBezTo>
                    <a:pt x="4407" y="9568"/>
                    <a:pt x="4682" y="9406"/>
                    <a:pt x="4868" y="9152"/>
                  </a:cubicBezTo>
                  <a:cubicBezTo>
                    <a:pt x="5331" y="8518"/>
                    <a:pt x="5237" y="7320"/>
                    <a:pt x="5133" y="6675"/>
                  </a:cubicBezTo>
                  <a:cubicBezTo>
                    <a:pt x="4861" y="4997"/>
                    <a:pt x="4388" y="3349"/>
                    <a:pt x="3728" y="1783"/>
                  </a:cubicBezTo>
                  <a:cubicBezTo>
                    <a:pt x="3523" y="1297"/>
                    <a:pt x="3106" y="122"/>
                    <a:pt x="2506" y="8"/>
                  </a:cubicBezTo>
                  <a:cubicBezTo>
                    <a:pt x="2483" y="3"/>
                    <a:pt x="2459" y="1"/>
                    <a:pt x="2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8490803" y="4109355"/>
              <a:ext cx="401666" cy="288426"/>
            </a:xfrm>
            <a:custGeom>
              <a:avLst/>
              <a:gdLst/>
              <a:ahLst/>
              <a:cxnLst/>
              <a:rect l="l" t="t" r="r" b="b"/>
              <a:pathLst>
                <a:path w="4941" h="3548" extrusionOk="0">
                  <a:moveTo>
                    <a:pt x="174" y="1"/>
                  </a:moveTo>
                  <a:lnTo>
                    <a:pt x="174" y="1"/>
                  </a:lnTo>
                  <a:cubicBezTo>
                    <a:pt x="47" y="838"/>
                    <a:pt x="1" y="1705"/>
                    <a:pt x="200" y="2450"/>
                  </a:cubicBezTo>
                  <a:cubicBezTo>
                    <a:pt x="336" y="2965"/>
                    <a:pt x="783" y="3454"/>
                    <a:pt x="1334" y="3538"/>
                  </a:cubicBezTo>
                  <a:cubicBezTo>
                    <a:pt x="1379" y="3545"/>
                    <a:pt x="1424" y="3548"/>
                    <a:pt x="1467" y="3548"/>
                  </a:cubicBezTo>
                  <a:cubicBezTo>
                    <a:pt x="1918" y="3548"/>
                    <a:pt x="2284" y="3210"/>
                    <a:pt x="2756" y="3210"/>
                  </a:cubicBezTo>
                  <a:cubicBezTo>
                    <a:pt x="2812" y="3210"/>
                    <a:pt x="2869" y="3215"/>
                    <a:pt x="2928" y="3225"/>
                  </a:cubicBezTo>
                  <a:cubicBezTo>
                    <a:pt x="2994" y="3237"/>
                    <a:pt x="3057" y="3252"/>
                    <a:pt x="3120" y="3272"/>
                  </a:cubicBezTo>
                  <a:cubicBezTo>
                    <a:pt x="3416" y="3359"/>
                    <a:pt x="3701" y="3500"/>
                    <a:pt x="4007" y="3500"/>
                  </a:cubicBezTo>
                  <a:cubicBezTo>
                    <a:pt x="4407" y="3500"/>
                    <a:pt x="4682" y="3338"/>
                    <a:pt x="4868" y="3084"/>
                  </a:cubicBezTo>
                  <a:cubicBezTo>
                    <a:pt x="4941" y="2728"/>
                    <a:pt x="4884" y="2349"/>
                    <a:pt x="4651" y="2076"/>
                  </a:cubicBezTo>
                  <a:lnTo>
                    <a:pt x="4651" y="2076"/>
                  </a:lnTo>
                  <a:cubicBezTo>
                    <a:pt x="4686" y="2269"/>
                    <a:pt x="4666" y="2476"/>
                    <a:pt x="4568" y="2647"/>
                  </a:cubicBezTo>
                  <a:cubicBezTo>
                    <a:pt x="4469" y="2816"/>
                    <a:pt x="4289" y="2944"/>
                    <a:pt x="4091" y="2950"/>
                  </a:cubicBezTo>
                  <a:cubicBezTo>
                    <a:pt x="4085" y="2950"/>
                    <a:pt x="4079" y="2950"/>
                    <a:pt x="4073" y="2950"/>
                  </a:cubicBezTo>
                  <a:cubicBezTo>
                    <a:pt x="3785" y="2950"/>
                    <a:pt x="3546" y="2719"/>
                    <a:pt x="3265" y="2652"/>
                  </a:cubicBezTo>
                  <a:cubicBezTo>
                    <a:pt x="3201" y="2637"/>
                    <a:pt x="3138" y="2630"/>
                    <a:pt x="3076" y="2630"/>
                  </a:cubicBezTo>
                  <a:cubicBezTo>
                    <a:pt x="2666" y="2630"/>
                    <a:pt x="2264" y="2912"/>
                    <a:pt x="1841" y="2927"/>
                  </a:cubicBezTo>
                  <a:cubicBezTo>
                    <a:pt x="1829" y="2928"/>
                    <a:pt x="1818" y="2928"/>
                    <a:pt x="1806" y="2928"/>
                  </a:cubicBezTo>
                  <a:cubicBezTo>
                    <a:pt x="1534" y="2928"/>
                    <a:pt x="1269" y="2812"/>
                    <a:pt x="1065" y="2636"/>
                  </a:cubicBezTo>
                  <a:cubicBezTo>
                    <a:pt x="929" y="2518"/>
                    <a:pt x="649" y="2249"/>
                    <a:pt x="663" y="2047"/>
                  </a:cubicBezTo>
                  <a:lnTo>
                    <a:pt x="663" y="2047"/>
                  </a:lnTo>
                  <a:cubicBezTo>
                    <a:pt x="760" y="2206"/>
                    <a:pt x="938" y="2285"/>
                    <a:pt x="1118" y="2285"/>
                  </a:cubicBezTo>
                  <a:cubicBezTo>
                    <a:pt x="1144" y="2285"/>
                    <a:pt x="1169" y="2283"/>
                    <a:pt x="1194" y="2280"/>
                  </a:cubicBezTo>
                  <a:cubicBezTo>
                    <a:pt x="1370" y="2259"/>
                    <a:pt x="1626" y="2171"/>
                    <a:pt x="1750" y="2041"/>
                  </a:cubicBezTo>
                  <a:cubicBezTo>
                    <a:pt x="1804" y="1985"/>
                    <a:pt x="1848" y="1890"/>
                    <a:pt x="1870" y="1817"/>
                  </a:cubicBezTo>
                  <a:cubicBezTo>
                    <a:pt x="1877" y="1795"/>
                    <a:pt x="1892" y="1569"/>
                    <a:pt x="1881" y="1569"/>
                  </a:cubicBezTo>
                  <a:lnTo>
                    <a:pt x="1881" y="1569"/>
                  </a:lnTo>
                  <a:cubicBezTo>
                    <a:pt x="1880" y="1569"/>
                    <a:pt x="1880" y="1569"/>
                    <a:pt x="1880" y="1569"/>
                  </a:cubicBezTo>
                  <a:cubicBezTo>
                    <a:pt x="1738" y="1634"/>
                    <a:pt x="1598" y="1663"/>
                    <a:pt x="1462" y="1663"/>
                  </a:cubicBezTo>
                  <a:cubicBezTo>
                    <a:pt x="1178" y="1663"/>
                    <a:pt x="910" y="1534"/>
                    <a:pt x="681" y="1329"/>
                  </a:cubicBezTo>
                  <a:cubicBezTo>
                    <a:pt x="372" y="1053"/>
                    <a:pt x="221" y="633"/>
                    <a:pt x="184" y="220"/>
                  </a:cubicBezTo>
                  <a:cubicBezTo>
                    <a:pt x="177" y="147"/>
                    <a:pt x="175" y="73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6" name="Google Shape;1016;p47"/>
          <p:cNvGrpSpPr/>
          <p:nvPr/>
        </p:nvGrpSpPr>
        <p:grpSpPr>
          <a:xfrm>
            <a:off x="10741830" y="4088047"/>
            <a:ext cx="845876" cy="2110584"/>
            <a:chOff x="7836635" y="3066035"/>
            <a:chExt cx="634407" cy="1582938"/>
          </a:xfrm>
        </p:grpSpPr>
        <p:sp>
          <p:nvSpPr>
            <p:cNvPr id="1017" name="Google Shape;1017;p47"/>
            <p:cNvSpPr/>
            <p:nvPr/>
          </p:nvSpPr>
          <p:spPr>
            <a:xfrm>
              <a:off x="8040194" y="3731991"/>
              <a:ext cx="211686" cy="916979"/>
            </a:xfrm>
            <a:custGeom>
              <a:avLst/>
              <a:gdLst/>
              <a:ahLst/>
              <a:cxnLst/>
              <a:rect l="l" t="t" r="r" b="b"/>
              <a:pathLst>
                <a:path w="2604" h="11280" extrusionOk="0">
                  <a:moveTo>
                    <a:pt x="992" y="0"/>
                  </a:moveTo>
                  <a:cubicBezTo>
                    <a:pt x="992" y="0"/>
                    <a:pt x="1073" y="5028"/>
                    <a:pt x="1078" y="7375"/>
                  </a:cubicBezTo>
                  <a:cubicBezTo>
                    <a:pt x="707" y="7057"/>
                    <a:pt x="463" y="6460"/>
                    <a:pt x="323" y="5990"/>
                  </a:cubicBezTo>
                  <a:cubicBezTo>
                    <a:pt x="167" y="5473"/>
                    <a:pt x="136" y="4925"/>
                    <a:pt x="140" y="4385"/>
                  </a:cubicBezTo>
                  <a:lnTo>
                    <a:pt x="140" y="4385"/>
                  </a:lnTo>
                  <a:cubicBezTo>
                    <a:pt x="107" y="4388"/>
                    <a:pt x="75" y="4392"/>
                    <a:pt x="41" y="4395"/>
                  </a:cubicBezTo>
                  <a:cubicBezTo>
                    <a:pt x="28" y="4397"/>
                    <a:pt x="13" y="4399"/>
                    <a:pt x="1" y="4400"/>
                  </a:cubicBezTo>
                  <a:cubicBezTo>
                    <a:pt x="21" y="5074"/>
                    <a:pt x="39" y="5754"/>
                    <a:pt x="202" y="6409"/>
                  </a:cubicBezTo>
                  <a:cubicBezTo>
                    <a:pt x="351" y="7015"/>
                    <a:pt x="633" y="7602"/>
                    <a:pt x="1085" y="8025"/>
                  </a:cubicBezTo>
                  <a:cubicBezTo>
                    <a:pt x="1083" y="8096"/>
                    <a:pt x="1082" y="8158"/>
                    <a:pt x="1081" y="8212"/>
                  </a:cubicBezTo>
                  <a:cubicBezTo>
                    <a:pt x="1020" y="10415"/>
                    <a:pt x="468" y="11280"/>
                    <a:pt x="468" y="11280"/>
                  </a:cubicBezTo>
                  <a:lnTo>
                    <a:pt x="2433" y="11280"/>
                  </a:lnTo>
                  <a:cubicBezTo>
                    <a:pt x="2433" y="11280"/>
                    <a:pt x="2013" y="10796"/>
                    <a:pt x="1768" y="8932"/>
                  </a:cubicBezTo>
                  <a:cubicBezTo>
                    <a:pt x="1708" y="8467"/>
                    <a:pt x="1654" y="7679"/>
                    <a:pt x="1606" y="6756"/>
                  </a:cubicBezTo>
                  <a:cubicBezTo>
                    <a:pt x="2007" y="6341"/>
                    <a:pt x="2264" y="5790"/>
                    <a:pt x="2402" y="5225"/>
                  </a:cubicBezTo>
                  <a:cubicBezTo>
                    <a:pt x="2565" y="4571"/>
                    <a:pt x="2584" y="3890"/>
                    <a:pt x="2603" y="3216"/>
                  </a:cubicBezTo>
                  <a:cubicBezTo>
                    <a:pt x="2587" y="3215"/>
                    <a:pt x="2570" y="3214"/>
                    <a:pt x="2553" y="3210"/>
                  </a:cubicBezTo>
                  <a:cubicBezTo>
                    <a:pt x="2523" y="3206"/>
                    <a:pt x="2493" y="3204"/>
                    <a:pt x="2463" y="3200"/>
                  </a:cubicBezTo>
                  <a:lnTo>
                    <a:pt x="2463" y="3200"/>
                  </a:lnTo>
                  <a:cubicBezTo>
                    <a:pt x="2467" y="3741"/>
                    <a:pt x="2436" y="4288"/>
                    <a:pt x="2280" y="4806"/>
                  </a:cubicBezTo>
                  <a:cubicBezTo>
                    <a:pt x="2145" y="5254"/>
                    <a:pt x="1923" y="5925"/>
                    <a:pt x="1582" y="6239"/>
                  </a:cubicBezTo>
                  <a:cubicBezTo>
                    <a:pt x="1464" y="3553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8" name="Google Shape;1018;p47"/>
            <p:cNvSpPr/>
            <p:nvPr/>
          </p:nvSpPr>
          <p:spPr>
            <a:xfrm>
              <a:off x="8140997" y="3993105"/>
              <a:ext cx="110883" cy="655868"/>
            </a:xfrm>
            <a:custGeom>
              <a:avLst/>
              <a:gdLst/>
              <a:ahLst/>
              <a:cxnLst/>
              <a:rect l="l" t="t" r="r" b="b"/>
              <a:pathLst>
                <a:path w="1364" h="8068" extrusionOk="0">
                  <a:moveTo>
                    <a:pt x="1313" y="1"/>
                  </a:moveTo>
                  <a:cubicBezTo>
                    <a:pt x="1343" y="261"/>
                    <a:pt x="1354" y="743"/>
                    <a:pt x="1195" y="1404"/>
                  </a:cubicBezTo>
                  <a:cubicBezTo>
                    <a:pt x="946" y="2434"/>
                    <a:pt x="910" y="2612"/>
                    <a:pt x="652" y="2922"/>
                  </a:cubicBezTo>
                  <a:cubicBezTo>
                    <a:pt x="396" y="3233"/>
                    <a:pt x="56" y="3571"/>
                    <a:pt x="92" y="3616"/>
                  </a:cubicBezTo>
                  <a:cubicBezTo>
                    <a:pt x="101" y="3627"/>
                    <a:pt x="113" y="3631"/>
                    <a:pt x="125" y="3631"/>
                  </a:cubicBezTo>
                  <a:cubicBezTo>
                    <a:pt x="160" y="3631"/>
                    <a:pt x="199" y="3597"/>
                    <a:pt x="199" y="3597"/>
                  </a:cubicBezTo>
                  <a:lnTo>
                    <a:pt x="199" y="3597"/>
                  </a:lnTo>
                  <a:cubicBezTo>
                    <a:pt x="199" y="3597"/>
                    <a:pt x="1" y="6708"/>
                    <a:pt x="141" y="6708"/>
                  </a:cubicBezTo>
                  <a:cubicBezTo>
                    <a:pt x="143" y="6708"/>
                    <a:pt x="144" y="6707"/>
                    <a:pt x="146" y="6706"/>
                  </a:cubicBezTo>
                  <a:cubicBezTo>
                    <a:pt x="298" y="6625"/>
                    <a:pt x="333" y="5667"/>
                    <a:pt x="333" y="5667"/>
                  </a:cubicBezTo>
                  <a:lnTo>
                    <a:pt x="333" y="5667"/>
                  </a:lnTo>
                  <a:cubicBezTo>
                    <a:pt x="333" y="5668"/>
                    <a:pt x="325" y="7401"/>
                    <a:pt x="465" y="8068"/>
                  </a:cubicBezTo>
                  <a:lnTo>
                    <a:pt x="1193" y="8068"/>
                  </a:lnTo>
                  <a:cubicBezTo>
                    <a:pt x="1193" y="8068"/>
                    <a:pt x="773" y="7584"/>
                    <a:pt x="528" y="5720"/>
                  </a:cubicBezTo>
                  <a:cubicBezTo>
                    <a:pt x="468" y="5255"/>
                    <a:pt x="414" y="4467"/>
                    <a:pt x="366" y="3545"/>
                  </a:cubicBezTo>
                  <a:cubicBezTo>
                    <a:pt x="767" y="3130"/>
                    <a:pt x="1024" y="2579"/>
                    <a:pt x="1162" y="2015"/>
                  </a:cubicBezTo>
                  <a:cubicBezTo>
                    <a:pt x="1325" y="1361"/>
                    <a:pt x="1344" y="679"/>
                    <a:pt x="1363" y="6"/>
                  </a:cubicBezTo>
                  <a:cubicBezTo>
                    <a:pt x="1347" y="4"/>
                    <a:pt x="1330" y="3"/>
                    <a:pt x="1313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" name="Google Shape;1019;p47"/>
            <p:cNvSpPr/>
            <p:nvPr/>
          </p:nvSpPr>
          <p:spPr>
            <a:xfrm>
              <a:off x="8136201" y="3732072"/>
              <a:ext cx="32761" cy="539051"/>
            </a:xfrm>
            <a:custGeom>
              <a:avLst/>
              <a:gdLst/>
              <a:ahLst/>
              <a:cxnLst/>
              <a:rect l="l" t="t" r="r" b="b"/>
              <a:pathLst>
                <a:path w="403" h="6631" extrusionOk="0">
                  <a:moveTo>
                    <a:pt x="3" y="0"/>
                  </a:moveTo>
                  <a:cubicBezTo>
                    <a:pt x="1" y="937"/>
                    <a:pt x="6" y="6630"/>
                    <a:pt x="152" y="6630"/>
                  </a:cubicBezTo>
                  <a:cubicBezTo>
                    <a:pt x="153" y="6630"/>
                    <a:pt x="153" y="6630"/>
                    <a:pt x="153" y="6630"/>
                  </a:cubicBezTo>
                  <a:cubicBezTo>
                    <a:pt x="312" y="6604"/>
                    <a:pt x="403" y="6240"/>
                    <a:pt x="403" y="6240"/>
                  </a:cubicBezTo>
                  <a:cubicBezTo>
                    <a:pt x="284" y="3554"/>
                    <a:pt x="208" y="0"/>
                    <a:pt x="210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0" name="Google Shape;1020;p47"/>
            <p:cNvSpPr/>
            <p:nvPr/>
          </p:nvSpPr>
          <p:spPr>
            <a:xfrm>
              <a:off x="8042795" y="4088625"/>
              <a:ext cx="85195" cy="243065"/>
            </a:xfrm>
            <a:custGeom>
              <a:avLst/>
              <a:gdLst/>
              <a:ahLst/>
              <a:cxnLst/>
              <a:rect l="l" t="t" r="r" b="b"/>
              <a:pathLst>
                <a:path w="1048" h="2990" extrusionOk="0">
                  <a:moveTo>
                    <a:pt x="109" y="0"/>
                  </a:moveTo>
                  <a:cubicBezTo>
                    <a:pt x="77" y="2"/>
                    <a:pt x="44" y="6"/>
                    <a:pt x="10" y="10"/>
                  </a:cubicBezTo>
                  <a:cubicBezTo>
                    <a:pt x="0" y="385"/>
                    <a:pt x="17" y="1138"/>
                    <a:pt x="244" y="1846"/>
                  </a:cubicBezTo>
                  <a:cubicBezTo>
                    <a:pt x="563" y="2840"/>
                    <a:pt x="1048" y="2990"/>
                    <a:pt x="1048" y="2990"/>
                  </a:cubicBezTo>
                  <a:cubicBezTo>
                    <a:pt x="676" y="2670"/>
                    <a:pt x="432" y="2074"/>
                    <a:pt x="292" y="1605"/>
                  </a:cubicBezTo>
                  <a:cubicBezTo>
                    <a:pt x="136" y="1087"/>
                    <a:pt x="105" y="540"/>
                    <a:pt x="109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" name="Google Shape;1021;p47"/>
            <p:cNvSpPr/>
            <p:nvPr/>
          </p:nvSpPr>
          <p:spPr>
            <a:xfrm>
              <a:off x="7836635" y="3066035"/>
              <a:ext cx="634407" cy="1144436"/>
            </a:xfrm>
            <a:custGeom>
              <a:avLst/>
              <a:gdLst/>
              <a:ahLst/>
              <a:cxnLst/>
              <a:rect l="l" t="t" r="r" b="b"/>
              <a:pathLst>
                <a:path w="7804" h="14078" extrusionOk="0">
                  <a:moveTo>
                    <a:pt x="4242" y="0"/>
                  </a:moveTo>
                  <a:cubicBezTo>
                    <a:pt x="4208" y="0"/>
                    <a:pt x="4173" y="3"/>
                    <a:pt x="4139" y="10"/>
                  </a:cubicBezTo>
                  <a:cubicBezTo>
                    <a:pt x="3261" y="179"/>
                    <a:pt x="2650" y="1899"/>
                    <a:pt x="2350" y="2609"/>
                  </a:cubicBezTo>
                  <a:cubicBezTo>
                    <a:pt x="1381" y="4902"/>
                    <a:pt x="690" y="7312"/>
                    <a:pt x="293" y="9771"/>
                  </a:cubicBezTo>
                  <a:cubicBezTo>
                    <a:pt x="139" y="10716"/>
                    <a:pt x="0" y="12471"/>
                    <a:pt x="679" y="13397"/>
                  </a:cubicBezTo>
                  <a:cubicBezTo>
                    <a:pt x="951" y="13769"/>
                    <a:pt x="1354" y="14007"/>
                    <a:pt x="1940" y="14007"/>
                  </a:cubicBezTo>
                  <a:cubicBezTo>
                    <a:pt x="2390" y="14007"/>
                    <a:pt x="2806" y="13799"/>
                    <a:pt x="3238" y="13672"/>
                  </a:cubicBezTo>
                  <a:cubicBezTo>
                    <a:pt x="3331" y="13645"/>
                    <a:pt x="3424" y="13622"/>
                    <a:pt x="3519" y="13604"/>
                  </a:cubicBezTo>
                  <a:cubicBezTo>
                    <a:pt x="3605" y="13589"/>
                    <a:pt x="3689" y="13582"/>
                    <a:pt x="3771" y="13582"/>
                  </a:cubicBezTo>
                  <a:cubicBezTo>
                    <a:pt x="4463" y="13582"/>
                    <a:pt x="4999" y="14078"/>
                    <a:pt x="5660" y="14078"/>
                  </a:cubicBezTo>
                  <a:cubicBezTo>
                    <a:pt x="5723" y="14078"/>
                    <a:pt x="5788" y="14073"/>
                    <a:pt x="5853" y="14063"/>
                  </a:cubicBezTo>
                  <a:cubicBezTo>
                    <a:pt x="6660" y="13941"/>
                    <a:pt x="7313" y="13223"/>
                    <a:pt x="7513" y="12471"/>
                  </a:cubicBezTo>
                  <a:cubicBezTo>
                    <a:pt x="7803" y="11380"/>
                    <a:pt x="7736" y="10112"/>
                    <a:pt x="7550" y="8884"/>
                  </a:cubicBezTo>
                  <a:cubicBezTo>
                    <a:pt x="7430" y="8086"/>
                    <a:pt x="7259" y="7308"/>
                    <a:pt x="7107" y="6607"/>
                  </a:cubicBezTo>
                  <a:cubicBezTo>
                    <a:pt x="6872" y="5525"/>
                    <a:pt x="6571" y="4460"/>
                    <a:pt x="6215" y="3414"/>
                  </a:cubicBezTo>
                  <a:cubicBezTo>
                    <a:pt x="5890" y="2462"/>
                    <a:pt x="5581" y="1412"/>
                    <a:pt x="5029" y="564"/>
                  </a:cubicBezTo>
                  <a:cubicBezTo>
                    <a:pt x="4843" y="284"/>
                    <a:pt x="4564" y="0"/>
                    <a:pt x="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7883053" y="3788246"/>
              <a:ext cx="587989" cy="422233"/>
            </a:xfrm>
            <a:custGeom>
              <a:avLst/>
              <a:gdLst/>
              <a:ahLst/>
              <a:cxnLst/>
              <a:rect l="l" t="t" r="r" b="b"/>
              <a:pathLst>
                <a:path w="7233" h="5194" extrusionOk="0">
                  <a:moveTo>
                    <a:pt x="6978" y="0"/>
                  </a:moveTo>
                  <a:lnTo>
                    <a:pt x="6978" y="0"/>
                  </a:lnTo>
                  <a:cubicBezTo>
                    <a:pt x="6977" y="108"/>
                    <a:pt x="6972" y="216"/>
                    <a:pt x="6962" y="322"/>
                  </a:cubicBezTo>
                  <a:cubicBezTo>
                    <a:pt x="6909" y="928"/>
                    <a:pt x="6686" y="1541"/>
                    <a:pt x="6234" y="1946"/>
                  </a:cubicBezTo>
                  <a:cubicBezTo>
                    <a:pt x="5898" y="2248"/>
                    <a:pt x="5507" y="2436"/>
                    <a:pt x="5090" y="2436"/>
                  </a:cubicBezTo>
                  <a:cubicBezTo>
                    <a:pt x="4891" y="2436"/>
                    <a:pt x="4686" y="2393"/>
                    <a:pt x="4478" y="2298"/>
                  </a:cubicBezTo>
                  <a:cubicBezTo>
                    <a:pt x="4478" y="2298"/>
                    <a:pt x="4478" y="2298"/>
                    <a:pt x="4478" y="2298"/>
                  </a:cubicBezTo>
                  <a:lnTo>
                    <a:pt x="4478" y="2298"/>
                  </a:lnTo>
                  <a:cubicBezTo>
                    <a:pt x="4461" y="2298"/>
                    <a:pt x="4485" y="2631"/>
                    <a:pt x="4494" y="2662"/>
                  </a:cubicBezTo>
                  <a:cubicBezTo>
                    <a:pt x="4526" y="2768"/>
                    <a:pt x="4590" y="2908"/>
                    <a:pt x="4668" y="2990"/>
                  </a:cubicBezTo>
                  <a:cubicBezTo>
                    <a:pt x="4853" y="3182"/>
                    <a:pt x="5227" y="3309"/>
                    <a:pt x="5486" y="3340"/>
                  </a:cubicBezTo>
                  <a:cubicBezTo>
                    <a:pt x="5522" y="3344"/>
                    <a:pt x="5559" y="3347"/>
                    <a:pt x="5596" y="3347"/>
                  </a:cubicBezTo>
                  <a:cubicBezTo>
                    <a:pt x="5860" y="3347"/>
                    <a:pt x="6120" y="3233"/>
                    <a:pt x="6261" y="3000"/>
                  </a:cubicBezTo>
                  <a:lnTo>
                    <a:pt x="6261" y="3000"/>
                  </a:lnTo>
                  <a:cubicBezTo>
                    <a:pt x="6283" y="3293"/>
                    <a:pt x="5873" y="3687"/>
                    <a:pt x="5674" y="3859"/>
                  </a:cubicBezTo>
                  <a:cubicBezTo>
                    <a:pt x="5375" y="4117"/>
                    <a:pt x="4990" y="4286"/>
                    <a:pt x="4591" y="4286"/>
                  </a:cubicBezTo>
                  <a:cubicBezTo>
                    <a:pt x="4573" y="4286"/>
                    <a:pt x="4556" y="4286"/>
                    <a:pt x="4539" y="4285"/>
                  </a:cubicBezTo>
                  <a:cubicBezTo>
                    <a:pt x="3919" y="4262"/>
                    <a:pt x="3330" y="3850"/>
                    <a:pt x="2730" y="3850"/>
                  </a:cubicBezTo>
                  <a:cubicBezTo>
                    <a:pt x="2638" y="3850"/>
                    <a:pt x="2546" y="3860"/>
                    <a:pt x="2454" y="3882"/>
                  </a:cubicBezTo>
                  <a:cubicBezTo>
                    <a:pt x="2043" y="3980"/>
                    <a:pt x="1692" y="4320"/>
                    <a:pt x="1272" y="4320"/>
                  </a:cubicBezTo>
                  <a:cubicBezTo>
                    <a:pt x="1263" y="4320"/>
                    <a:pt x="1254" y="4320"/>
                    <a:pt x="1244" y="4319"/>
                  </a:cubicBezTo>
                  <a:cubicBezTo>
                    <a:pt x="956" y="4309"/>
                    <a:pt x="691" y="4123"/>
                    <a:pt x="547" y="3874"/>
                  </a:cubicBezTo>
                  <a:cubicBezTo>
                    <a:pt x="403" y="3624"/>
                    <a:pt x="373" y="3319"/>
                    <a:pt x="425" y="3037"/>
                  </a:cubicBezTo>
                  <a:lnTo>
                    <a:pt x="425" y="3037"/>
                  </a:lnTo>
                  <a:cubicBezTo>
                    <a:pt x="86" y="3438"/>
                    <a:pt x="0" y="3993"/>
                    <a:pt x="108" y="4513"/>
                  </a:cubicBezTo>
                  <a:cubicBezTo>
                    <a:pt x="380" y="4885"/>
                    <a:pt x="783" y="5123"/>
                    <a:pt x="1369" y="5123"/>
                  </a:cubicBezTo>
                  <a:cubicBezTo>
                    <a:pt x="1819" y="5123"/>
                    <a:pt x="2235" y="4915"/>
                    <a:pt x="2667" y="4788"/>
                  </a:cubicBezTo>
                  <a:cubicBezTo>
                    <a:pt x="2760" y="4761"/>
                    <a:pt x="2853" y="4738"/>
                    <a:pt x="2948" y="4720"/>
                  </a:cubicBezTo>
                  <a:cubicBezTo>
                    <a:pt x="3034" y="4705"/>
                    <a:pt x="3118" y="4698"/>
                    <a:pt x="3200" y="4698"/>
                  </a:cubicBezTo>
                  <a:cubicBezTo>
                    <a:pt x="3892" y="4698"/>
                    <a:pt x="4428" y="5194"/>
                    <a:pt x="5089" y="5194"/>
                  </a:cubicBezTo>
                  <a:cubicBezTo>
                    <a:pt x="5152" y="5194"/>
                    <a:pt x="5217" y="5189"/>
                    <a:pt x="5282" y="5179"/>
                  </a:cubicBezTo>
                  <a:cubicBezTo>
                    <a:pt x="6089" y="5057"/>
                    <a:pt x="6742" y="4339"/>
                    <a:pt x="6942" y="3587"/>
                  </a:cubicBezTo>
                  <a:cubicBezTo>
                    <a:pt x="7232" y="2496"/>
                    <a:pt x="7165" y="1228"/>
                    <a:pt x="6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3" name="Google Shape;1023;p47"/>
          <p:cNvGrpSpPr/>
          <p:nvPr/>
        </p:nvGrpSpPr>
        <p:grpSpPr>
          <a:xfrm>
            <a:off x="6241494" y="1778249"/>
            <a:ext cx="5498516" cy="5044740"/>
            <a:chOff x="4277795" y="1333686"/>
            <a:chExt cx="4123887" cy="3783555"/>
          </a:xfrm>
        </p:grpSpPr>
        <p:sp>
          <p:nvSpPr>
            <p:cNvPr id="1024" name="Google Shape;1024;p47"/>
            <p:cNvSpPr/>
            <p:nvPr/>
          </p:nvSpPr>
          <p:spPr>
            <a:xfrm>
              <a:off x="4277795" y="4849220"/>
              <a:ext cx="4123887" cy="268021"/>
            </a:xfrm>
            <a:custGeom>
              <a:avLst/>
              <a:gdLst/>
              <a:ahLst/>
              <a:cxnLst/>
              <a:rect l="l" t="t" r="r" b="b"/>
              <a:pathLst>
                <a:path w="50729" h="3297" extrusionOk="0">
                  <a:moveTo>
                    <a:pt x="25364" y="1"/>
                  </a:moveTo>
                  <a:cubicBezTo>
                    <a:pt x="18637" y="1"/>
                    <a:pt x="12185" y="174"/>
                    <a:pt x="7429" y="484"/>
                  </a:cubicBezTo>
                  <a:cubicBezTo>
                    <a:pt x="2672" y="792"/>
                    <a:pt x="0" y="1212"/>
                    <a:pt x="0" y="1648"/>
                  </a:cubicBezTo>
                  <a:cubicBezTo>
                    <a:pt x="0" y="2085"/>
                    <a:pt x="2672" y="2504"/>
                    <a:pt x="7429" y="2813"/>
                  </a:cubicBezTo>
                  <a:cubicBezTo>
                    <a:pt x="12185" y="3122"/>
                    <a:pt x="18637" y="3296"/>
                    <a:pt x="25364" y="3296"/>
                  </a:cubicBezTo>
                  <a:cubicBezTo>
                    <a:pt x="32091" y="3296"/>
                    <a:pt x="38543" y="3122"/>
                    <a:pt x="43299" y="2813"/>
                  </a:cubicBezTo>
                  <a:cubicBezTo>
                    <a:pt x="48057" y="2504"/>
                    <a:pt x="50729" y="2085"/>
                    <a:pt x="50729" y="1648"/>
                  </a:cubicBezTo>
                  <a:cubicBezTo>
                    <a:pt x="50729" y="1212"/>
                    <a:pt x="48057" y="792"/>
                    <a:pt x="43299" y="484"/>
                  </a:cubicBezTo>
                  <a:cubicBezTo>
                    <a:pt x="38543" y="174"/>
                    <a:pt x="32091" y="1"/>
                    <a:pt x="2536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7225170" y="2675596"/>
              <a:ext cx="273874" cy="182014"/>
            </a:xfrm>
            <a:custGeom>
              <a:avLst/>
              <a:gdLst/>
              <a:ahLst/>
              <a:cxnLst/>
              <a:rect l="l" t="t" r="r" b="b"/>
              <a:pathLst>
                <a:path w="3369" h="2239" extrusionOk="0">
                  <a:moveTo>
                    <a:pt x="986" y="0"/>
                  </a:moveTo>
                  <a:cubicBezTo>
                    <a:pt x="658" y="345"/>
                    <a:pt x="329" y="688"/>
                    <a:pt x="1" y="1031"/>
                  </a:cubicBezTo>
                  <a:cubicBezTo>
                    <a:pt x="106" y="1142"/>
                    <a:pt x="433" y="1457"/>
                    <a:pt x="903" y="1477"/>
                  </a:cubicBezTo>
                  <a:cubicBezTo>
                    <a:pt x="914" y="1477"/>
                    <a:pt x="934" y="1478"/>
                    <a:pt x="963" y="1478"/>
                  </a:cubicBezTo>
                  <a:cubicBezTo>
                    <a:pt x="1100" y="1478"/>
                    <a:pt x="1425" y="1456"/>
                    <a:pt x="1712" y="1260"/>
                  </a:cubicBezTo>
                  <a:cubicBezTo>
                    <a:pt x="1842" y="1172"/>
                    <a:pt x="1899" y="1092"/>
                    <a:pt x="2056" y="1052"/>
                  </a:cubicBezTo>
                  <a:cubicBezTo>
                    <a:pt x="2109" y="1039"/>
                    <a:pt x="2160" y="1034"/>
                    <a:pt x="2208" y="1034"/>
                  </a:cubicBezTo>
                  <a:cubicBezTo>
                    <a:pt x="2387" y="1034"/>
                    <a:pt x="2522" y="1108"/>
                    <a:pt x="2545" y="1122"/>
                  </a:cubicBezTo>
                  <a:cubicBezTo>
                    <a:pt x="2616" y="1161"/>
                    <a:pt x="2718" y="1220"/>
                    <a:pt x="2757" y="1336"/>
                  </a:cubicBezTo>
                  <a:cubicBezTo>
                    <a:pt x="2795" y="1444"/>
                    <a:pt x="2757" y="1544"/>
                    <a:pt x="2721" y="1644"/>
                  </a:cubicBezTo>
                  <a:cubicBezTo>
                    <a:pt x="2634" y="1880"/>
                    <a:pt x="2505" y="1934"/>
                    <a:pt x="2525" y="2064"/>
                  </a:cubicBezTo>
                  <a:cubicBezTo>
                    <a:pt x="2535" y="2136"/>
                    <a:pt x="2591" y="2224"/>
                    <a:pt x="2661" y="2236"/>
                  </a:cubicBezTo>
                  <a:cubicBezTo>
                    <a:pt x="2667" y="2237"/>
                    <a:pt x="2675" y="2238"/>
                    <a:pt x="2682" y="2238"/>
                  </a:cubicBezTo>
                  <a:cubicBezTo>
                    <a:pt x="2907" y="2238"/>
                    <a:pt x="3369" y="1638"/>
                    <a:pt x="3216" y="1158"/>
                  </a:cubicBezTo>
                  <a:cubicBezTo>
                    <a:pt x="3115" y="838"/>
                    <a:pt x="2766" y="649"/>
                    <a:pt x="2694" y="609"/>
                  </a:cubicBezTo>
                  <a:cubicBezTo>
                    <a:pt x="2582" y="547"/>
                    <a:pt x="2489" y="520"/>
                    <a:pt x="2451" y="510"/>
                  </a:cubicBezTo>
                  <a:cubicBezTo>
                    <a:pt x="2177" y="428"/>
                    <a:pt x="1736" y="278"/>
                    <a:pt x="98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6598073" y="1927697"/>
              <a:ext cx="387765" cy="697896"/>
            </a:xfrm>
            <a:custGeom>
              <a:avLst/>
              <a:gdLst/>
              <a:ahLst/>
              <a:cxnLst/>
              <a:rect l="l" t="t" r="r" b="b"/>
              <a:pathLst>
                <a:path w="4770" h="8585" extrusionOk="0">
                  <a:moveTo>
                    <a:pt x="963" y="1"/>
                  </a:moveTo>
                  <a:lnTo>
                    <a:pt x="963" y="1"/>
                  </a:lnTo>
                  <a:cubicBezTo>
                    <a:pt x="982" y="374"/>
                    <a:pt x="971" y="960"/>
                    <a:pt x="759" y="1640"/>
                  </a:cubicBezTo>
                  <a:cubicBezTo>
                    <a:pt x="549" y="2313"/>
                    <a:pt x="228" y="2801"/>
                    <a:pt x="1" y="3096"/>
                  </a:cubicBezTo>
                  <a:cubicBezTo>
                    <a:pt x="218" y="3628"/>
                    <a:pt x="473" y="4186"/>
                    <a:pt x="774" y="4760"/>
                  </a:cubicBezTo>
                  <a:cubicBezTo>
                    <a:pt x="1602" y="6335"/>
                    <a:pt x="2547" y="7599"/>
                    <a:pt x="3418" y="8584"/>
                  </a:cubicBezTo>
                  <a:cubicBezTo>
                    <a:pt x="3868" y="7784"/>
                    <a:pt x="4319" y="6981"/>
                    <a:pt x="4770" y="6180"/>
                  </a:cubicBezTo>
                  <a:cubicBezTo>
                    <a:pt x="4632" y="5506"/>
                    <a:pt x="4347" y="4570"/>
                    <a:pt x="3727" y="3605"/>
                  </a:cubicBezTo>
                  <a:cubicBezTo>
                    <a:pt x="3462" y="3193"/>
                    <a:pt x="3182" y="2847"/>
                    <a:pt x="2918" y="2565"/>
                  </a:cubicBezTo>
                  <a:cubicBezTo>
                    <a:pt x="2784" y="2214"/>
                    <a:pt x="2576" y="1775"/>
                    <a:pt x="2252" y="1315"/>
                  </a:cubicBezTo>
                  <a:cubicBezTo>
                    <a:pt x="1812" y="689"/>
                    <a:pt x="1325" y="267"/>
                    <a:pt x="963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6870243" y="2431228"/>
              <a:ext cx="442882" cy="331836"/>
            </a:xfrm>
            <a:custGeom>
              <a:avLst/>
              <a:gdLst/>
              <a:ahLst/>
              <a:cxnLst/>
              <a:rect l="l" t="t" r="r" b="b"/>
              <a:pathLst>
                <a:path w="5448" h="4082" extrusionOk="0">
                  <a:moveTo>
                    <a:pt x="1423" y="1"/>
                  </a:moveTo>
                  <a:cubicBezTo>
                    <a:pt x="1103" y="276"/>
                    <a:pt x="639" y="740"/>
                    <a:pt x="265" y="1436"/>
                  </a:cubicBezTo>
                  <a:cubicBezTo>
                    <a:pt x="100" y="1742"/>
                    <a:pt x="19" y="1896"/>
                    <a:pt x="17" y="2038"/>
                  </a:cubicBezTo>
                  <a:cubicBezTo>
                    <a:pt x="0" y="3274"/>
                    <a:pt x="3757" y="4082"/>
                    <a:pt x="4793" y="4082"/>
                  </a:cubicBezTo>
                  <a:cubicBezTo>
                    <a:pt x="4940" y="4082"/>
                    <a:pt x="5032" y="4066"/>
                    <a:pt x="5051" y="4032"/>
                  </a:cubicBezTo>
                  <a:cubicBezTo>
                    <a:pt x="5053" y="4029"/>
                    <a:pt x="5095" y="3951"/>
                    <a:pt x="5150" y="3848"/>
                  </a:cubicBezTo>
                  <a:cubicBezTo>
                    <a:pt x="5182" y="3787"/>
                    <a:pt x="5214" y="3725"/>
                    <a:pt x="5248" y="3662"/>
                  </a:cubicBezTo>
                  <a:cubicBezTo>
                    <a:pt x="5261" y="3624"/>
                    <a:pt x="5275" y="3585"/>
                    <a:pt x="5286" y="3544"/>
                  </a:cubicBezTo>
                  <a:cubicBezTo>
                    <a:pt x="5315" y="3373"/>
                    <a:pt x="5369" y="3210"/>
                    <a:pt x="5448" y="3056"/>
                  </a:cubicBezTo>
                  <a:cubicBezTo>
                    <a:pt x="4595" y="2450"/>
                    <a:pt x="3743" y="1843"/>
                    <a:pt x="2890" y="1236"/>
                  </a:cubicBezTo>
                  <a:cubicBezTo>
                    <a:pt x="2400" y="825"/>
                    <a:pt x="1911" y="412"/>
                    <a:pt x="1423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6451826" y="1886806"/>
              <a:ext cx="556366" cy="629123"/>
            </a:xfrm>
            <a:custGeom>
              <a:avLst/>
              <a:gdLst/>
              <a:ahLst/>
              <a:cxnLst/>
              <a:rect l="l" t="t" r="r" b="b"/>
              <a:pathLst>
                <a:path w="6844" h="7739" extrusionOk="0">
                  <a:moveTo>
                    <a:pt x="2368" y="1"/>
                  </a:moveTo>
                  <a:cubicBezTo>
                    <a:pt x="2068" y="1"/>
                    <a:pt x="1772" y="125"/>
                    <a:pt x="1494" y="428"/>
                  </a:cubicBezTo>
                  <a:cubicBezTo>
                    <a:pt x="0" y="2061"/>
                    <a:pt x="2896" y="7675"/>
                    <a:pt x="3047" y="7737"/>
                  </a:cubicBezTo>
                  <a:cubicBezTo>
                    <a:pt x="3050" y="7738"/>
                    <a:pt x="3053" y="7739"/>
                    <a:pt x="3058" y="7739"/>
                  </a:cubicBezTo>
                  <a:cubicBezTo>
                    <a:pt x="3326" y="7739"/>
                    <a:pt x="6844" y="6073"/>
                    <a:pt x="6844" y="6073"/>
                  </a:cubicBezTo>
                  <a:cubicBezTo>
                    <a:pt x="6844" y="6073"/>
                    <a:pt x="5391" y="2946"/>
                    <a:pt x="5210" y="2644"/>
                  </a:cubicBezTo>
                  <a:cubicBezTo>
                    <a:pt x="5063" y="2398"/>
                    <a:pt x="3683" y="1"/>
                    <a:pt x="2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6561978" y="1625041"/>
              <a:ext cx="16015" cy="84382"/>
            </a:xfrm>
            <a:custGeom>
              <a:avLst/>
              <a:gdLst/>
              <a:ahLst/>
              <a:cxnLst/>
              <a:rect l="l" t="t" r="r" b="b"/>
              <a:pathLst>
                <a:path w="197" h="1038" extrusionOk="0">
                  <a:moveTo>
                    <a:pt x="0" y="1"/>
                  </a:moveTo>
                  <a:lnTo>
                    <a:pt x="36" y="1013"/>
                  </a:lnTo>
                  <a:cubicBezTo>
                    <a:pt x="36" y="1013"/>
                    <a:pt x="51" y="1037"/>
                    <a:pt x="72" y="1037"/>
                  </a:cubicBezTo>
                  <a:cubicBezTo>
                    <a:pt x="95" y="1037"/>
                    <a:pt x="125" y="1008"/>
                    <a:pt x="146" y="882"/>
                  </a:cubicBezTo>
                  <a:cubicBezTo>
                    <a:pt x="184" y="645"/>
                    <a:pt x="197" y="258"/>
                    <a:pt x="197" y="25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" name="Google Shape;1030;p47"/>
            <p:cNvSpPr/>
            <p:nvPr/>
          </p:nvSpPr>
          <p:spPr>
            <a:xfrm>
              <a:off x="6479384" y="1629756"/>
              <a:ext cx="253145" cy="395732"/>
            </a:xfrm>
            <a:custGeom>
              <a:avLst/>
              <a:gdLst/>
              <a:ahLst/>
              <a:cxnLst/>
              <a:rect l="l" t="t" r="r" b="b"/>
              <a:pathLst>
                <a:path w="3114" h="4868" extrusionOk="0">
                  <a:moveTo>
                    <a:pt x="1530" y="1"/>
                  </a:moveTo>
                  <a:cubicBezTo>
                    <a:pt x="1491" y="99"/>
                    <a:pt x="1" y="3877"/>
                    <a:pt x="1" y="3877"/>
                  </a:cubicBezTo>
                  <a:cubicBezTo>
                    <a:pt x="1" y="3877"/>
                    <a:pt x="223" y="4552"/>
                    <a:pt x="852" y="4801"/>
                  </a:cubicBezTo>
                  <a:cubicBezTo>
                    <a:pt x="972" y="4848"/>
                    <a:pt x="1101" y="4867"/>
                    <a:pt x="1230" y="4867"/>
                  </a:cubicBezTo>
                  <a:cubicBezTo>
                    <a:pt x="1782" y="4867"/>
                    <a:pt x="2352" y="4518"/>
                    <a:pt x="2352" y="4518"/>
                  </a:cubicBezTo>
                  <a:lnTo>
                    <a:pt x="3113" y="2286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" name="Google Shape;1031;p47"/>
            <p:cNvSpPr/>
            <p:nvPr/>
          </p:nvSpPr>
          <p:spPr>
            <a:xfrm>
              <a:off x="6574985" y="1737389"/>
              <a:ext cx="142994" cy="146977"/>
            </a:xfrm>
            <a:custGeom>
              <a:avLst/>
              <a:gdLst/>
              <a:ahLst/>
              <a:cxnLst/>
              <a:rect l="l" t="t" r="r" b="b"/>
              <a:pathLst>
                <a:path w="1759" h="1808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7"/>
                    <a:pt x="72" y="1807"/>
                    <a:pt x="1572" y="1807"/>
                  </a:cubicBezTo>
                  <a:cubicBezTo>
                    <a:pt x="1597" y="1807"/>
                    <a:pt x="1623" y="1807"/>
                    <a:pt x="1648" y="1806"/>
                  </a:cubicBezTo>
                  <a:lnTo>
                    <a:pt x="1758" y="1480"/>
                  </a:lnTo>
                  <a:cubicBezTo>
                    <a:pt x="1658" y="1423"/>
                    <a:pt x="346" y="379"/>
                    <a:pt x="0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" name="Google Shape;1032;p47"/>
            <p:cNvSpPr/>
            <p:nvPr/>
          </p:nvSpPr>
          <p:spPr>
            <a:xfrm>
              <a:off x="6548809" y="1424409"/>
              <a:ext cx="373376" cy="437272"/>
            </a:xfrm>
            <a:custGeom>
              <a:avLst/>
              <a:gdLst/>
              <a:ahLst/>
              <a:cxnLst/>
              <a:rect l="l" t="t" r="r" b="b"/>
              <a:pathLst>
                <a:path w="4593" h="5379" extrusionOk="0">
                  <a:moveTo>
                    <a:pt x="2630" y="1"/>
                  </a:moveTo>
                  <a:cubicBezTo>
                    <a:pt x="1902" y="1"/>
                    <a:pt x="1207" y="466"/>
                    <a:pt x="926" y="1215"/>
                  </a:cubicBezTo>
                  <a:lnTo>
                    <a:pt x="359" y="2727"/>
                  </a:lnTo>
                  <a:cubicBezTo>
                    <a:pt x="0" y="3682"/>
                    <a:pt x="283" y="4900"/>
                    <a:pt x="1289" y="5278"/>
                  </a:cubicBezTo>
                  <a:cubicBezTo>
                    <a:pt x="1474" y="5347"/>
                    <a:pt x="1658" y="5379"/>
                    <a:pt x="1839" y="5379"/>
                  </a:cubicBezTo>
                  <a:cubicBezTo>
                    <a:pt x="2645" y="5379"/>
                    <a:pt x="3375" y="4748"/>
                    <a:pt x="3668" y="3968"/>
                  </a:cubicBezTo>
                  <a:lnTo>
                    <a:pt x="4235" y="2456"/>
                  </a:lnTo>
                  <a:cubicBezTo>
                    <a:pt x="4593" y="1503"/>
                    <a:pt x="4142" y="452"/>
                    <a:pt x="3228" y="109"/>
                  </a:cubicBezTo>
                  <a:cubicBezTo>
                    <a:pt x="3031" y="36"/>
                    <a:pt x="2829" y="1"/>
                    <a:pt x="2630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" name="Google Shape;1033;p47"/>
            <p:cNvSpPr/>
            <p:nvPr/>
          </p:nvSpPr>
          <p:spPr>
            <a:xfrm>
              <a:off x="6554825" y="1333686"/>
              <a:ext cx="461741" cy="255421"/>
            </a:xfrm>
            <a:custGeom>
              <a:avLst/>
              <a:gdLst/>
              <a:ahLst/>
              <a:cxnLst/>
              <a:rect l="l" t="t" r="r" b="b"/>
              <a:pathLst>
                <a:path w="5680" h="3142" extrusionOk="0">
                  <a:moveTo>
                    <a:pt x="2920" y="0"/>
                  </a:moveTo>
                  <a:cubicBezTo>
                    <a:pt x="2612" y="0"/>
                    <a:pt x="2268" y="268"/>
                    <a:pt x="2268" y="268"/>
                  </a:cubicBezTo>
                  <a:cubicBezTo>
                    <a:pt x="2268" y="268"/>
                    <a:pt x="2021" y="84"/>
                    <a:pt x="1722" y="84"/>
                  </a:cubicBezTo>
                  <a:cubicBezTo>
                    <a:pt x="1583" y="84"/>
                    <a:pt x="1432" y="124"/>
                    <a:pt x="1290" y="242"/>
                  </a:cubicBezTo>
                  <a:cubicBezTo>
                    <a:pt x="1046" y="443"/>
                    <a:pt x="919" y="802"/>
                    <a:pt x="919" y="802"/>
                  </a:cubicBezTo>
                  <a:cubicBezTo>
                    <a:pt x="919" y="802"/>
                    <a:pt x="452" y="813"/>
                    <a:pt x="225" y="1318"/>
                  </a:cubicBezTo>
                  <a:cubicBezTo>
                    <a:pt x="0" y="1823"/>
                    <a:pt x="134" y="2810"/>
                    <a:pt x="134" y="2810"/>
                  </a:cubicBezTo>
                  <a:cubicBezTo>
                    <a:pt x="134" y="2810"/>
                    <a:pt x="279" y="2699"/>
                    <a:pt x="434" y="2699"/>
                  </a:cubicBezTo>
                  <a:cubicBezTo>
                    <a:pt x="463" y="2699"/>
                    <a:pt x="492" y="2703"/>
                    <a:pt x="521" y="2712"/>
                  </a:cubicBezTo>
                  <a:cubicBezTo>
                    <a:pt x="636" y="2748"/>
                    <a:pt x="668" y="2823"/>
                    <a:pt x="669" y="2823"/>
                  </a:cubicBezTo>
                  <a:cubicBezTo>
                    <a:pt x="669" y="2823"/>
                    <a:pt x="669" y="2823"/>
                    <a:pt x="669" y="2823"/>
                  </a:cubicBezTo>
                  <a:lnTo>
                    <a:pt x="669" y="2823"/>
                  </a:lnTo>
                  <a:lnTo>
                    <a:pt x="591" y="3104"/>
                  </a:lnTo>
                  <a:lnTo>
                    <a:pt x="1106" y="2441"/>
                  </a:lnTo>
                  <a:lnTo>
                    <a:pt x="1435" y="1831"/>
                  </a:lnTo>
                  <a:cubicBezTo>
                    <a:pt x="1435" y="1831"/>
                    <a:pt x="1798" y="2294"/>
                    <a:pt x="2192" y="2294"/>
                  </a:cubicBezTo>
                  <a:cubicBezTo>
                    <a:pt x="2240" y="2294"/>
                    <a:pt x="2288" y="2287"/>
                    <a:pt x="2336" y="2272"/>
                  </a:cubicBezTo>
                  <a:cubicBezTo>
                    <a:pt x="2779" y="2132"/>
                    <a:pt x="2815" y="2037"/>
                    <a:pt x="2815" y="2037"/>
                  </a:cubicBezTo>
                  <a:cubicBezTo>
                    <a:pt x="2815" y="2037"/>
                    <a:pt x="2913" y="2554"/>
                    <a:pt x="3475" y="2712"/>
                  </a:cubicBezTo>
                  <a:cubicBezTo>
                    <a:pt x="3592" y="2745"/>
                    <a:pt x="3691" y="2758"/>
                    <a:pt x="3773" y="2758"/>
                  </a:cubicBezTo>
                  <a:cubicBezTo>
                    <a:pt x="4006" y="2758"/>
                    <a:pt x="4103" y="2659"/>
                    <a:pt x="4103" y="2659"/>
                  </a:cubicBezTo>
                  <a:cubicBezTo>
                    <a:pt x="4103" y="2659"/>
                    <a:pt x="4294" y="3033"/>
                    <a:pt x="4643" y="3117"/>
                  </a:cubicBezTo>
                  <a:cubicBezTo>
                    <a:pt x="4712" y="3134"/>
                    <a:pt x="4777" y="3142"/>
                    <a:pt x="4838" y="3142"/>
                  </a:cubicBezTo>
                  <a:cubicBezTo>
                    <a:pt x="5313" y="3142"/>
                    <a:pt x="5558" y="2674"/>
                    <a:pt x="5602" y="2236"/>
                  </a:cubicBezTo>
                  <a:cubicBezTo>
                    <a:pt x="5680" y="1470"/>
                    <a:pt x="4736" y="1465"/>
                    <a:pt x="4736" y="1465"/>
                  </a:cubicBezTo>
                  <a:cubicBezTo>
                    <a:pt x="4736" y="1465"/>
                    <a:pt x="5025" y="1036"/>
                    <a:pt x="4624" y="663"/>
                  </a:cubicBezTo>
                  <a:cubicBezTo>
                    <a:pt x="4430" y="484"/>
                    <a:pt x="4242" y="437"/>
                    <a:pt x="4100" y="437"/>
                  </a:cubicBezTo>
                  <a:cubicBezTo>
                    <a:pt x="3949" y="437"/>
                    <a:pt x="3850" y="490"/>
                    <a:pt x="3850" y="490"/>
                  </a:cubicBezTo>
                  <a:cubicBezTo>
                    <a:pt x="3850" y="490"/>
                    <a:pt x="3719" y="143"/>
                    <a:pt x="3008" y="8"/>
                  </a:cubicBezTo>
                  <a:cubicBezTo>
                    <a:pt x="2979" y="3"/>
                    <a:pt x="2949" y="0"/>
                    <a:pt x="2920" y="0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" name="Google Shape;1034;p47"/>
            <p:cNvSpPr/>
            <p:nvPr/>
          </p:nvSpPr>
          <p:spPr>
            <a:xfrm>
              <a:off x="6540029" y="1552771"/>
              <a:ext cx="85195" cy="94299"/>
            </a:xfrm>
            <a:custGeom>
              <a:avLst/>
              <a:gdLst/>
              <a:ahLst/>
              <a:cxnLst/>
              <a:rect l="l" t="t" r="r" b="b"/>
              <a:pathLst>
                <a:path w="1048" h="1160" extrusionOk="0">
                  <a:moveTo>
                    <a:pt x="609" y="0"/>
                  </a:moveTo>
                  <a:cubicBezTo>
                    <a:pt x="412" y="0"/>
                    <a:pt x="206" y="163"/>
                    <a:pt x="113" y="412"/>
                  </a:cubicBezTo>
                  <a:cubicBezTo>
                    <a:pt x="0" y="713"/>
                    <a:pt x="92" y="1025"/>
                    <a:pt x="319" y="1111"/>
                  </a:cubicBezTo>
                  <a:cubicBezTo>
                    <a:pt x="409" y="1145"/>
                    <a:pt x="484" y="1160"/>
                    <a:pt x="547" y="1160"/>
                  </a:cubicBezTo>
                  <a:cubicBezTo>
                    <a:pt x="777" y="1160"/>
                    <a:pt x="846" y="956"/>
                    <a:pt x="935" y="719"/>
                  </a:cubicBezTo>
                  <a:cubicBezTo>
                    <a:pt x="1047" y="418"/>
                    <a:pt x="956" y="107"/>
                    <a:pt x="728" y="22"/>
                  </a:cubicBezTo>
                  <a:cubicBezTo>
                    <a:pt x="690" y="7"/>
                    <a:pt x="649" y="0"/>
                    <a:pt x="609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" name="Google Shape;1035;p47"/>
            <p:cNvSpPr/>
            <p:nvPr/>
          </p:nvSpPr>
          <p:spPr>
            <a:xfrm>
              <a:off x="6560759" y="1567160"/>
              <a:ext cx="35362" cy="56580"/>
            </a:xfrm>
            <a:custGeom>
              <a:avLst/>
              <a:gdLst/>
              <a:ahLst/>
              <a:cxnLst/>
              <a:rect l="l" t="t" r="r" b="b"/>
              <a:pathLst>
                <a:path w="435" h="696" extrusionOk="0">
                  <a:moveTo>
                    <a:pt x="287" y="0"/>
                  </a:moveTo>
                  <a:cubicBezTo>
                    <a:pt x="203" y="0"/>
                    <a:pt x="130" y="69"/>
                    <a:pt x="85" y="135"/>
                  </a:cubicBezTo>
                  <a:cubicBezTo>
                    <a:pt x="36" y="207"/>
                    <a:pt x="9" y="293"/>
                    <a:pt x="3" y="378"/>
                  </a:cubicBezTo>
                  <a:cubicBezTo>
                    <a:pt x="1" y="462"/>
                    <a:pt x="17" y="552"/>
                    <a:pt x="70" y="619"/>
                  </a:cubicBezTo>
                  <a:cubicBezTo>
                    <a:pt x="95" y="650"/>
                    <a:pt x="126" y="677"/>
                    <a:pt x="163" y="691"/>
                  </a:cubicBezTo>
                  <a:cubicBezTo>
                    <a:pt x="173" y="694"/>
                    <a:pt x="182" y="696"/>
                    <a:pt x="192" y="696"/>
                  </a:cubicBezTo>
                  <a:cubicBezTo>
                    <a:pt x="216" y="696"/>
                    <a:pt x="239" y="686"/>
                    <a:pt x="260" y="672"/>
                  </a:cubicBezTo>
                  <a:cubicBezTo>
                    <a:pt x="275" y="664"/>
                    <a:pt x="262" y="646"/>
                    <a:pt x="250" y="646"/>
                  </a:cubicBezTo>
                  <a:cubicBezTo>
                    <a:pt x="250" y="646"/>
                    <a:pt x="249" y="646"/>
                    <a:pt x="249" y="646"/>
                  </a:cubicBezTo>
                  <a:cubicBezTo>
                    <a:pt x="247" y="647"/>
                    <a:pt x="244" y="647"/>
                    <a:pt x="242" y="647"/>
                  </a:cubicBezTo>
                  <a:cubicBezTo>
                    <a:pt x="211" y="647"/>
                    <a:pt x="174" y="629"/>
                    <a:pt x="150" y="612"/>
                  </a:cubicBezTo>
                  <a:cubicBezTo>
                    <a:pt x="120" y="588"/>
                    <a:pt x="98" y="554"/>
                    <a:pt x="85" y="520"/>
                  </a:cubicBezTo>
                  <a:cubicBezTo>
                    <a:pt x="57" y="443"/>
                    <a:pt x="58" y="354"/>
                    <a:pt x="81" y="277"/>
                  </a:cubicBezTo>
                  <a:cubicBezTo>
                    <a:pt x="105" y="200"/>
                    <a:pt x="151" y="122"/>
                    <a:pt x="219" y="78"/>
                  </a:cubicBezTo>
                  <a:cubicBezTo>
                    <a:pt x="241" y="63"/>
                    <a:pt x="270" y="52"/>
                    <a:pt x="298" y="52"/>
                  </a:cubicBezTo>
                  <a:cubicBezTo>
                    <a:pt x="309" y="52"/>
                    <a:pt x="320" y="53"/>
                    <a:pt x="331" y="57"/>
                  </a:cubicBezTo>
                  <a:cubicBezTo>
                    <a:pt x="365" y="70"/>
                    <a:pt x="389" y="104"/>
                    <a:pt x="381" y="142"/>
                  </a:cubicBezTo>
                  <a:cubicBezTo>
                    <a:pt x="380" y="151"/>
                    <a:pt x="388" y="156"/>
                    <a:pt x="396" y="156"/>
                  </a:cubicBezTo>
                  <a:cubicBezTo>
                    <a:pt x="401" y="156"/>
                    <a:pt x="407" y="154"/>
                    <a:pt x="409" y="148"/>
                  </a:cubicBezTo>
                  <a:cubicBezTo>
                    <a:pt x="435" y="74"/>
                    <a:pt x="362" y="0"/>
                    <a:pt x="287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" name="Google Shape;1036;p47"/>
            <p:cNvSpPr/>
            <p:nvPr/>
          </p:nvSpPr>
          <p:spPr>
            <a:xfrm>
              <a:off x="6760985" y="1611628"/>
              <a:ext cx="60644" cy="94787"/>
            </a:xfrm>
            <a:custGeom>
              <a:avLst/>
              <a:gdLst/>
              <a:ahLst/>
              <a:cxnLst/>
              <a:rect l="l" t="t" r="r" b="b"/>
              <a:pathLst>
                <a:path w="746" h="1166" extrusionOk="0">
                  <a:moveTo>
                    <a:pt x="576" y="1"/>
                  </a:moveTo>
                  <a:cubicBezTo>
                    <a:pt x="573" y="1"/>
                    <a:pt x="570" y="1"/>
                    <a:pt x="567" y="2"/>
                  </a:cubicBezTo>
                  <a:cubicBezTo>
                    <a:pt x="533" y="7"/>
                    <a:pt x="508" y="40"/>
                    <a:pt x="513" y="74"/>
                  </a:cubicBezTo>
                  <a:cubicBezTo>
                    <a:pt x="554" y="365"/>
                    <a:pt x="596" y="868"/>
                    <a:pt x="540" y="976"/>
                  </a:cubicBezTo>
                  <a:cubicBezTo>
                    <a:pt x="517" y="1020"/>
                    <a:pt x="434" y="1036"/>
                    <a:pt x="338" y="1036"/>
                  </a:cubicBezTo>
                  <a:cubicBezTo>
                    <a:pt x="253" y="1036"/>
                    <a:pt x="158" y="1024"/>
                    <a:pt x="84" y="1007"/>
                  </a:cubicBezTo>
                  <a:cubicBezTo>
                    <a:pt x="79" y="1006"/>
                    <a:pt x="75" y="1005"/>
                    <a:pt x="70" y="1005"/>
                  </a:cubicBezTo>
                  <a:cubicBezTo>
                    <a:pt x="41" y="1005"/>
                    <a:pt x="15" y="1024"/>
                    <a:pt x="8" y="1055"/>
                  </a:cubicBezTo>
                  <a:cubicBezTo>
                    <a:pt x="0" y="1086"/>
                    <a:pt x="18" y="1119"/>
                    <a:pt x="47" y="1130"/>
                  </a:cubicBezTo>
                  <a:cubicBezTo>
                    <a:pt x="50" y="1131"/>
                    <a:pt x="52" y="1132"/>
                    <a:pt x="56" y="1132"/>
                  </a:cubicBezTo>
                  <a:cubicBezTo>
                    <a:pt x="96" y="1141"/>
                    <a:pt x="213" y="1166"/>
                    <a:pt x="335" y="1166"/>
                  </a:cubicBezTo>
                  <a:cubicBezTo>
                    <a:pt x="465" y="1166"/>
                    <a:pt x="601" y="1138"/>
                    <a:pt x="654" y="1034"/>
                  </a:cubicBezTo>
                  <a:cubicBezTo>
                    <a:pt x="746" y="858"/>
                    <a:pt x="658" y="189"/>
                    <a:pt x="641" y="57"/>
                  </a:cubicBezTo>
                  <a:cubicBezTo>
                    <a:pt x="636" y="25"/>
                    <a:pt x="608" y="1"/>
                    <a:pt x="576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47"/>
            <p:cNvSpPr/>
            <p:nvPr/>
          </p:nvSpPr>
          <p:spPr>
            <a:xfrm>
              <a:off x="6843498" y="1627887"/>
              <a:ext cx="33330" cy="32273"/>
            </a:xfrm>
            <a:custGeom>
              <a:avLst/>
              <a:gdLst/>
              <a:ahLst/>
              <a:cxnLst/>
              <a:rect l="l" t="t" r="r" b="b"/>
              <a:pathLst>
                <a:path w="410" h="397" extrusionOk="0">
                  <a:moveTo>
                    <a:pt x="216" y="1"/>
                  </a:moveTo>
                  <a:cubicBezTo>
                    <a:pt x="136" y="1"/>
                    <a:pt x="60" y="59"/>
                    <a:pt x="33" y="146"/>
                  </a:cubicBezTo>
                  <a:cubicBezTo>
                    <a:pt x="1" y="251"/>
                    <a:pt x="53" y="360"/>
                    <a:pt x="148" y="389"/>
                  </a:cubicBezTo>
                  <a:cubicBezTo>
                    <a:pt x="164" y="394"/>
                    <a:pt x="179" y="396"/>
                    <a:pt x="195" y="396"/>
                  </a:cubicBezTo>
                  <a:cubicBezTo>
                    <a:pt x="276" y="396"/>
                    <a:pt x="353" y="338"/>
                    <a:pt x="379" y="250"/>
                  </a:cubicBezTo>
                  <a:cubicBezTo>
                    <a:pt x="410" y="144"/>
                    <a:pt x="358" y="36"/>
                    <a:pt x="262" y="7"/>
                  </a:cubicBezTo>
                  <a:cubicBezTo>
                    <a:pt x="247" y="3"/>
                    <a:pt x="232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47"/>
            <p:cNvSpPr/>
            <p:nvPr/>
          </p:nvSpPr>
          <p:spPr>
            <a:xfrm>
              <a:off x="6714079" y="1530497"/>
              <a:ext cx="67961" cy="28859"/>
            </a:xfrm>
            <a:custGeom>
              <a:avLst/>
              <a:gdLst/>
              <a:ahLst/>
              <a:cxnLst/>
              <a:rect l="l" t="t" r="r" b="b"/>
              <a:pathLst>
                <a:path w="836" h="355" extrusionOk="0">
                  <a:moveTo>
                    <a:pt x="279" y="0"/>
                  </a:moveTo>
                  <a:cubicBezTo>
                    <a:pt x="208" y="0"/>
                    <a:pt x="131" y="13"/>
                    <a:pt x="51" y="43"/>
                  </a:cubicBezTo>
                  <a:cubicBezTo>
                    <a:pt x="16" y="57"/>
                    <a:pt x="1" y="93"/>
                    <a:pt x="13" y="126"/>
                  </a:cubicBezTo>
                  <a:cubicBezTo>
                    <a:pt x="20" y="146"/>
                    <a:pt x="34" y="160"/>
                    <a:pt x="51" y="166"/>
                  </a:cubicBezTo>
                  <a:cubicBezTo>
                    <a:pt x="58" y="168"/>
                    <a:pt x="66" y="170"/>
                    <a:pt x="74" y="170"/>
                  </a:cubicBezTo>
                  <a:cubicBezTo>
                    <a:pt x="82" y="170"/>
                    <a:pt x="89" y="169"/>
                    <a:pt x="96" y="166"/>
                  </a:cubicBezTo>
                  <a:cubicBezTo>
                    <a:pt x="160" y="141"/>
                    <a:pt x="221" y="132"/>
                    <a:pt x="278" y="132"/>
                  </a:cubicBezTo>
                  <a:cubicBezTo>
                    <a:pt x="535" y="132"/>
                    <a:pt x="715" y="330"/>
                    <a:pt x="716" y="333"/>
                  </a:cubicBezTo>
                  <a:cubicBezTo>
                    <a:pt x="729" y="347"/>
                    <a:pt x="747" y="354"/>
                    <a:pt x="764" y="354"/>
                  </a:cubicBezTo>
                  <a:cubicBezTo>
                    <a:pt x="780" y="354"/>
                    <a:pt x="795" y="349"/>
                    <a:pt x="808" y="338"/>
                  </a:cubicBezTo>
                  <a:cubicBezTo>
                    <a:pt x="834" y="315"/>
                    <a:pt x="836" y="275"/>
                    <a:pt x="813" y="248"/>
                  </a:cubicBezTo>
                  <a:cubicBezTo>
                    <a:pt x="802" y="235"/>
                    <a:pt x="590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47"/>
            <p:cNvSpPr/>
            <p:nvPr/>
          </p:nvSpPr>
          <p:spPr>
            <a:xfrm>
              <a:off x="6853415" y="1571957"/>
              <a:ext cx="52352" cy="25770"/>
            </a:xfrm>
            <a:custGeom>
              <a:avLst/>
              <a:gdLst/>
              <a:ahLst/>
              <a:cxnLst/>
              <a:rect l="l" t="t" r="r" b="b"/>
              <a:pathLst>
                <a:path w="644" h="317" extrusionOk="0">
                  <a:moveTo>
                    <a:pt x="204" y="1"/>
                  </a:moveTo>
                  <a:cubicBezTo>
                    <a:pt x="145" y="1"/>
                    <a:pt x="92" y="10"/>
                    <a:pt x="53" y="21"/>
                  </a:cubicBezTo>
                  <a:cubicBezTo>
                    <a:pt x="20" y="32"/>
                    <a:pt x="0" y="68"/>
                    <a:pt x="11" y="102"/>
                  </a:cubicBezTo>
                  <a:cubicBezTo>
                    <a:pt x="16" y="123"/>
                    <a:pt x="31" y="138"/>
                    <a:pt x="49" y="144"/>
                  </a:cubicBezTo>
                  <a:cubicBezTo>
                    <a:pt x="56" y="147"/>
                    <a:pt x="63" y="148"/>
                    <a:pt x="71" y="148"/>
                  </a:cubicBezTo>
                  <a:cubicBezTo>
                    <a:pt x="77" y="148"/>
                    <a:pt x="83" y="147"/>
                    <a:pt x="90" y="145"/>
                  </a:cubicBezTo>
                  <a:cubicBezTo>
                    <a:pt x="95" y="143"/>
                    <a:pt x="143" y="129"/>
                    <a:pt x="209" y="129"/>
                  </a:cubicBezTo>
                  <a:cubicBezTo>
                    <a:pt x="302" y="129"/>
                    <a:pt x="429" y="157"/>
                    <a:pt x="516" y="287"/>
                  </a:cubicBezTo>
                  <a:cubicBezTo>
                    <a:pt x="528" y="306"/>
                    <a:pt x="549" y="317"/>
                    <a:pt x="570" y="317"/>
                  </a:cubicBezTo>
                  <a:cubicBezTo>
                    <a:pt x="582" y="317"/>
                    <a:pt x="595" y="313"/>
                    <a:pt x="606" y="306"/>
                  </a:cubicBezTo>
                  <a:cubicBezTo>
                    <a:pt x="635" y="286"/>
                    <a:pt x="643" y="247"/>
                    <a:pt x="623" y="217"/>
                  </a:cubicBezTo>
                  <a:cubicBezTo>
                    <a:pt x="511" y="48"/>
                    <a:pt x="340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47"/>
            <p:cNvSpPr/>
            <p:nvPr/>
          </p:nvSpPr>
          <p:spPr>
            <a:xfrm>
              <a:off x="6690260" y="1713651"/>
              <a:ext cx="111615" cy="71375"/>
            </a:xfrm>
            <a:custGeom>
              <a:avLst/>
              <a:gdLst/>
              <a:ahLst/>
              <a:cxnLst/>
              <a:rect l="l" t="t" r="r" b="b"/>
              <a:pathLst>
                <a:path w="1373" h="878" extrusionOk="0">
                  <a:moveTo>
                    <a:pt x="189" y="0"/>
                  </a:moveTo>
                  <a:cubicBezTo>
                    <a:pt x="189" y="0"/>
                    <a:pt x="1" y="685"/>
                    <a:pt x="719" y="859"/>
                  </a:cubicBezTo>
                  <a:cubicBezTo>
                    <a:pt x="771" y="871"/>
                    <a:pt x="819" y="877"/>
                    <a:pt x="863" y="877"/>
                  </a:cubicBezTo>
                  <a:cubicBezTo>
                    <a:pt x="1252" y="877"/>
                    <a:pt x="1373" y="448"/>
                    <a:pt x="1373" y="448"/>
                  </a:cubicBezTo>
                  <a:lnTo>
                    <a:pt x="1373" y="448"/>
                  </a:lnTo>
                  <a:cubicBezTo>
                    <a:pt x="1373" y="448"/>
                    <a:pt x="1369" y="448"/>
                    <a:pt x="1361" y="448"/>
                  </a:cubicBezTo>
                  <a:cubicBezTo>
                    <a:pt x="1287" y="448"/>
                    <a:pt x="881" y="427"/>
                    <a:pt x="189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47"/>
            <p:cNvSpPr/>
            <p:nvPr/>
          </p:nvSpPr>
          <p:spPr>
            <a:xfrm>
              <a:off x="6703754" y="1713651"/>
              <a:ext cx="95600" cy="46418"/>
            </a:xfrm>
            <a:custGeom>
              <a:avLst/>
              <a:gdLst/>
              <a:ahLst/>
              <a:cxnLst/>
              <a:rect l="l" t="t" r="r" b="b"/>
              <a:pathLst>
                <a:path w="1176" h="571" extrusionOk="0">
                  <a:moveTo>
                    <a:pt x="23" y="0"/>
                  </a:moveTo>
                  <a:cubicBezTo>
                    <a:pt x="23" y="0"/>
                    <a:pt x="2" y="74"/>
                    <a:pt x="1" y="179"/>
                  </a:cubicBezTo>
                  <a:cubicBezTo>
                    <a:pt x="78" y="235"/>
                    <a:pt x="348" y="421"/>
                    <a:pt x="642" y="503"/>
                  </a:cubicBezTo>
                  <a:cubicBezTo>
                    <a:pt x="835" y="556"/>
                    <a:pt x="952" y="571"/>
                    <a:pt x="1021" y="571"/>
                  </a:cubicBezTo>
                  <a:cubicBezTo>
                    <a:pt x="1075" y="571"/>
                    <a:pt x="1099" y="561"/>
                    <a:pt x="1106" y="555"/>
                  </a:cubicBezTo>
                  <a:cubicBezTo>
                    <a:pt x="1122" y="537"/>
                    <a:pt x="1176" y="448"/>
                    <a:pt x="1176" y="448"/>
                  </a:cubicBezTo>
                  <a:cubicBezTo>
                    <a:pt x="1071" y="443"/>
                    <a:pt x="720" y="402"/>
                    <a:pt x="154" y="78"/>
                  </a:cubicBezTo>
                  <a:cubicBezTo>
                    <a:pt x="111" y="53"/>
                    <a:pt x="69" y="27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47"/>
            <p:cNvSpPr/>
            <p:nvPr/>
          </p:nvSpPr>
          <p:spPr>
            <a:xfrm>
              <a:off x="6723590" y="1596426"/>
              <a:ext cx="34224" cy="33167"/>
            </a:xfrm>
            <a:custGeom>
              <a:avLst/>
              <a:gdLst/>
              <a:ahLst/>
              <a:cxnLst/>
              <a:rect l="l" t="t" r="r" b="b"/>
              <a:pathLst>
                <a:path w="421" h="408" extrusionOk="0">
                  <a:moveTo>
                    <a:pt x="220" y="1"/>
                  </a:moveTo>
                  <a:cubicBezTo>
                    <a:pt x="138" y="1"/>
                    <a:pt x="60" y="60"/>
                    <a:pt x="32" y="151"/>
                  </a:cubicBezTo>
                  <a:cubicBezTo>
                    <a:pt x="0" y="259"/>
                    <a:pt x="53" y="371"/>
                    <a:pt x="152" y="401"/>
                  </a:cubicBezTo>
                  <a:cubicBezTo>
                    <a:pt x="168" y="405"/>
                    <a:pt x="184" y="408"/>
                    <a:pt x="200" y="408"/>
                  </a:cubicBezTo>
                  <a:cubicBezTo>
                    <a:pt x="282" y="408"/>
                    <a:pt x="361" y="348"/>
                    <a:pt x="388" y="257"/>
                  </a:cubicBezTo>
                  <a:cubicBezTo>
                    <a:pt x="421" y="149"/>
                    <a:pt x="368" y="37"/>
                    <a:pt x="269" y="8"/>
                  </a:cubicBezTo>
                  <a:cubicBezTo>
                    <a:pt x="253" y="3"/>
                    <a:pt x="236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47"/>
            <p:cNvSpPr/>
            <p:nvPr/>
          </p:nvSpPr>
          <p:spPr>
            <a:xfrm>
              <a:off x="5938214" y="2896958"/>
              <a:ext cx="568153" cy="1592195"/>
            </a:xfrm>
            <a:custGeom>
              <a:avLst/>
              <a:gdLst/>
              <a:ahLst/>
              <a:cxnLst/>
              <a:rect l="l" t="t" r="r" b="b"/>
              <a:pathLst>
                <a:path w="6989" h="19586" extrusionOk="0">
                  <a:moveTo>
                    <a:pt x="3855" y="0"/>
                  </a:moveTo>
                  <a:cubicBezTo>
                    <a:pt x="2570" y="695"/>
                    <a:pt x="1284" y="1390"/>
                    <a:pt x="1" y="2083"/>
                  </a:cubicBezTo>
                  <a:cubicBezTo>
                    <a:pt x="5" y="2829"/>
                    <a:pt x="108" y="4157"/>
                    <a:pt x="786" y="5633"/>
                  </a:cubicBezTo>
                  <a:cubicBezTo>
                    <a:pt x="1360" y="6880"/>
                    <a:pt x="2119" y="7738"/>
                    <a:pt x="2665" y="8257"/>
                  </a:cubicBezTo>
                  <a:cubicBezTo>
                    <a:pt x="2432" y="8624"/>
                    <a:pt x="2135" y="9186"/>
                    <a:pt x="1995" y="9923"/>
                  </a:cubicBezTo>
                  <a:cubicBezTo>
                    <a:pt x="1772" y="11093"/>
                    <a:pt x="2061" y="12112"/>
                    <a:pt x="3376" y="15135"/>
                  </a:cubicBezTo>
                  <a:cubicBezTo>
                    <a:pt x="3780" y="16061"/>
                    <a:pt x="4305" y="17234"/>
                    <a:pt x="4948" y="18588"/>
                  </a:cubicBezTo>
                  <a:cubicBezTo>
                    <a:pt x="5628" y="18920"/>
                    <a:pt x="6309" y="19253"/>
                    <a:pt x="6989" y="19586"/>
                  </a:cubicBezTo>
                  <a:cubicBezTo>
                    <a:pt x="6775" y="18891"/>
                    <a:pt x="6483" y="17786"/>
                    <a:pt x="6345" y="16398"/>
                  </a:cubicBezTo>
                  <a:cubicBezTo>
                    <a:pt x="6210" y="15038"/>
                    <a:pt x="6310" y="14290"/>
                    <a:pt x="6285" y="12344"/>
                  </a:cubicBezTo>
                  <a:cubicBezTo>
                    <a:pt x="6274" y="11546"/>
                    <a:pt x="6241" y="10362"/>
                    <a:pt x="6128" y="8905"/>
                  </a:cubicBezTo>
                  <a:cubicBezTo>
                    <a:pt x="6202" y="8672"/>
                    <a:pt x="6273" y="8359"/>
                    <a:pt x="6283" y="7985"/>
                  </a:cubicBezTo>
                  <a:cubicBezTo>
                    <a:pt x="6297" y="7297"/>
                    <a:pt x="6087" y="6761"/>
                    <a:pt x="5946" y="6468"/>
                  </a:cubicBezTo>
                  <a:cubicBezTo>
                    <a:pt x="5937" y="6473"/>
                    <a:pt x="5930" y="6476"/>
                    <a:pt x="5920" y="6482"/>
                  </a:cubicBezTo>
                  <a:cubicBezTo>
                    <a:pt x="5851" y="5738"/>
                    <a:pt x="5682" y="4822"/>
                    <a:pt x="5306" y="3823"/>
                  </a:cubicBezTo>
                  <a:cubicBezTo>
                    <a:pt x="4885" y="2703"/>
                    <a:pt x="4338" y="1845"/>
                    <a:pt x="3891" y="1253"/>
                  </a:cubicBezTo>
                  <a:cubicBezTo>
                    <a:pt x="3880" y="835"/>
                    <a:pt x="3867" y="419"/>
                    <a:pt x="3855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47"/>
            <p:cNvSpPr/>
            <p:nvPr/>
          </p:nvSpPr>
          <p:spPr>
            <a:xfrm>
              <a:off x="6309644" y="4309675"/>
              <a:ext cx="203313" cy="229895"/>
            </a:xfrm>
            <a:custGeom>
              <a:avLst/>
              <a:gdLst/>
              <a:ahLst/>
              <a:cxnLst/>
              <a:rect l="l" t="t" r="r" b="b"/>
              <a:pathLst>
                <a:path w="2501" h="2828" extrusionOk="0">
                  <a:moveTo>
                    <a:pt x="1905" y="1"/>
                  </a:moveTo>
                  <a:lnTo>
                    <a:pt x="0" y="402"/>
                  </a:lnTo>
                  <a:cubicBezTo>
                    <a:pt x="0" y="402"/>
                    <a:pt x="627" y="1835"/>
                    <a:pt x="638" y="1869"/>
                  </a:cubicBezTo>
                  <a:cubicBezTo>
                    <a:pt x="811" y="2454"/>
                    <a:pt x="1850" y="2828"/>
                    <a:pt x="2285" y="2828"/>
                  </a:cubicBezTo>
                  <a:cubicBezTo>
                    <a:pt x="2423" y="2828"/>
                    <a:pt x="2500" y="2790"/>
                    <a:pt x="2471" y="2710"/>
                  </a:cubicBezTo>
                  <a:cubicBezTo>
                    <a:pt x="2347" y="2375"/>
                    <a:pt x="1905" y="1"/>
                    <a:pt x="19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47"/>
            <p:cNvSpPr/>
            <p:nvPr/>
          </p:nvSpPr>
          <p:spPr>
            <a:xfrm>
              <a:off x="6299888" y="4367068"/>
              <a:ext cx="484341" cy="249243"/>
            </a:xfrm>
            <a:custGeom>
              <a:avLst/>
              <a:gdLst/>
              <a:ahLst/>
              <a:cxnLst/>
              <a:rect l="l" t="t" r="r" b="b"/>
              <a:pathLst>
                <a:path w="5958" h="3066" extrusionOk="0">
                  <a:moveTo>
                    <a:pt x="2357" y="1"/>
                  </a:moveTo>
                  <a:cubicBezTo>
                    <a:pt x="2355" y="1"/>
                    <a:pt x="2352" y="1"/>
                    <a:pt x="2350" y="1"/>
                  </a:cubicBezTo>
                  <a:cubicBezTo>
                    <a:pt x="2208" y="8"/>
                    <a:pt x="2155" y="237"/>
                    <a:pt x="2023" y="387"/>
                  </a:cubicBezTo>
                  <a:cubicBezTo>
                    <a:pt x="1911" y="516"/>
                    <a:pt x="1709" y="624"/>
                    <a:pt x="1326" y="624"/>
                  </a:cubicBezTo>
                  <a:cubicBezTo>
                    <a:pt x="1097" y="624"/>
                    <a:pt x="802" y="585"/>
                    <a:pt x="422" y="489"/>
                  </a:cubicBezTo>
                  <a:cubicBezTo>
                    <a:pt x="319" y="658"/>
                    <a:pt x="195" y="910"/>
                    <a:pt x="131" y="1230"/>
                  </a:cubicBezTo>
                  <a:cubicBezTo>
                    <a:pt x="1" y="1871"/>
                    <a:pt x="182" y="2397"/>
                    <a:pt x="277" y="2623"/>
                  </a:cubicBezTo>
                  <a:cubicBezTo>
                    <a:pt x="738" y="2660"/>
                    <a:pt x="1197" y="2697"/>
                    <a:pt x="1658" y="2734"/>
                  </a:cubicBezTo>
                  <a:cubicBezTo>
                    <a:pt x="1894" y="2708"/>
                    <a:pt x="2152" y="2692"/>
                    <a:pt x="2431" y="2692"/>
                  </a:cubicBezTo>
                  <a:cubicBezTo>
                    <a:pt x="2495" y="2692"/>
                    <a:pt x="2561" y="2693"/>
                    <a:pt x="2627" y="2695"/>
                  </a:cubicBezTo>
                  <a:cubicBezTo>
                    <a:pt x="3289" y="2711"/>
                    <a:pt x="3859" y="2820"/>
                    <a:pt x="4312" y="2941"/>
                  </a:cubicBezTo>
                  <a:cubicBezTo>
                    <a:pt x="4469" y="2999"/>
                    <a:pt x="4703" y="3066"/>
                    <a:pt x="4974" y="3066"/>
                  </a:cubicBezTo>
                  <a:cubicBezTo>
                    <a:pt x="5104" y="3066"/>
                    <a:pt x="5241" y="3051"/>
                    <a:pt x="5382" y="3013"/>
                  </a:cubicBezTo>
                  <a:cubicBezTo>
                    <a:pt x="5732" y="2919"/>
                    <a:pt x="5832" y="2794"/>
                    <a:pt x="5865" y="2733"/>
                  </a:cubicBezTo>
                  <a:cubicBezTo>
                    <a:pt x="5958" y="2568"/>
                    <a:pt x="5950" y="2339"/>
                    <a:pt x="5834" y="2189"/>
                  </a:cubicBezTo>
                  <a:cubicBezTo>
                    <a:pt x="5799" y="2141"/>
                    <a:pt x="5726" y="2072"/>
                    <a:pt x="5432" y="1997"/>
                  </a:cubicBezTo>
                  <a:cubicBezTo>
                    <a:pt x="5267" y="1955"/>
                    <a:pt x="5029" y="1912"/>
                    <a:pt x="4732" y="1912"/>
                  </a:cubicBezTo>
                  <a:cubicBezTo>
                    <a:pt x="4719" y="1912"/>
                    <a:pt x="4705" y="1912"/>
                    <a:pt x="4692" y="1912"/>
                  </a:cubicBezTo>
                  <a:cubicBezTo>
                    <a:pt x="3393" y="1367"/>
                    <a:pt x="2919" y="839"/>
                    <a:pt x="2733" y="449"/>
                  </a:cubicBezTo>
                  <a:cubicBezTo>
                    <a:pt x="2685" y="345"/>
                    <a:pt x="2536" y="1"/>
                    <a:pt x="2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47"/>
            <p:cNvSpPr/>
            <p:nvPr/>
          </p:nvSpPr>
          <p:spPr>
            <a:xfrm>
              <a:off x="6299888" y="4367068"/>
              <a:ext cx="484341" cy="249243"/>
            </a:xfrm>
            <a:custGeom>
              <a:avLst/>
              <a:gdLst/>
              <a:ahLst/>
              <a:cxnLst/>
              <a:rect l="l" t="t" r="r" b="b"/>
              <a:pathLst>
                <a:path w="5958" h="3066" extrusionOk="0">
                  <a:moveTo>
                    <a:pt x="2357" y="1"/>
                  </a:moveTo>
                  <a:cubicBezTo>
                    <a:pt x="2355" y="1"/>
                    <a:pt x="2352" y="1"/>
                    <a:pt x="2350" y="1"/>
                  </a:cubicBezTo>
                  <a:cubicBezTo>
                    <a:pt x="2208" y="8"/>
                    <a:pt x="2155" y="237"/>
                    <a:pt x="2023" y="387"/>
                  </a:cubicBezTo>
                  <a:cubicBezTo>
                    <a:pt x="1911" y="516"/>
                    <a:pt x="1709" y="624"/>
                    <a:pt x="1326" y="624"/>
                  </a:cubicBezTo>
                  <a:cubicBezTo>
                    <a:pt x="1097" y="624"/>
                    <a:pt x="802" y="585"/>
                    <a:pt x="422" y="489"/>
                  </a:cubicBezTo>
                  <a:cubicBezTo>
                    <a:pt x="319" y="658"/>
                    <a:pt x="195" y="910"/>
                    <a:pt x="131" y="1230"/>
                  </a:cubicBezTo>
                  <a:cubicBezTo>
                    <a:pt x="1" y="1871"/>
                    <a:pt x="182" y="2397"/>
                    <a:pt x="277" y="2623"/>
                  </a:cubicBezTo>
                  <a:cubicBezTo>
                    <a:pt x="738" y="2660"/>
                    <a:pt x="1197" y="2697"/>
                    <a:pt x="1658" y="2734"/>
                  </a:cubicBezTo>
                  <a:cubicBezTo>
                    <a:pt x="1894" y="2708"/>
                    <a:pt x="2152" y="2692"/>
                    <a:pt x="2431" y="2692"/>
                  </a:cubicBezTo>
                  <a:cubicBezTo>
                    <a:pt x="2495" y="2692"/>
                    <a:pt x="2561" y="2693"/>
                    <a:pt x="2627" y="2695"/>
                  </a:cubicBezTo>
                  <a:cubicBezTo>
                    <a:pt x="3289" y="2711"/>
                    <a:pt x="3859" y="2820"/>
                    <a:pt x="4312" y="2941"/>
                  </a:cubicBezTo>
                  <a:cubicBezTo>
                    <a:pt x="4469" y="2999"/>
                    <a:pt x="4703" y="3066"/>
                    <a:pt x="4974" y="3066"/>
                  </a:cubicBezTo>
                  <a:cubicBezTo>
                    <a:pt x="5104" y="3066"/>
                    <a:pt x="5241" y="3051"/>
                    <a:pt x="5382" y="3013"/>
                  </a:cubicBezTo>
                  <a:cubicBezTo>
                    <a:pt x="5732" y="2919"/>
                    <a:pt x="5832" y="2794"/>
                    <a:pt x="5865" y="2733"/>
                  </a:cubicBezTo>
                  <a:cubicBezTo>
                    <a:pt x="5958" y="2568"/>
                    <a:pt x="5950" y="2339"/>
                    <a:pt x="5834" y="2189"/>
                  </a:cubicBezTo>
                  <a:cubicBezTo>
                    <a:pt x="5799" y="2141"/>
                    <a:pt x="5726" y="2072"/>
                    <a:pt x="5432" y="1997"/>
                  </a:cubicBezTo>
                  <a:cubicBezTo>
                    <a:pt x="5267" y="1955"/>
                    <a:pt x="5029" y="1912"/>
                    <a:pt x="4732" y="1912"/>
                  </a:cubicBezTo>
                  <a:cubicBezTo>
                    <a:pt x="4719" y="1912"/>
                    <a:pt x="4705" y="1912"/>
                    <a:pt x="4692" y="1912"/>
                  </a:cubicBezTo>
                  <a:cubicBezTo>
                    <a:pt x="3393" y="1367"/>
                    <a:pt x="2919" y="839"/>
                    <a:pt x="2733" y="449"/>
                  </a:cubicBezTo>
                  <a:cubicBezTo>
                    <a:pt x="2685" y="345"/>
                    <a:pt x="2536" y="1"/>
                    <a:pt x="2357" y="1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" name="Google Shape;1047;p47"/>
            <p:cNvSpPr/>
            <p:nvPr/>
          </p:nvSpPr>
          <p:spPr>
            <a:xfrm>
              <a:off x="6354843" y="4641027"/>
              <a:ext cx="252820" cy="59669"/>
            </a:xfrm>
            <a:custGeom>
              <a:avLst/>
              <a:gdLst/>
              <a:ahLst/>
              <a:cxnLst/>
              <a:rect l="l" t="t" r="r" b="b"/>
              <a:pathLst>
                <a:path w="3110" h="734" extrusionOk="0">
                  <a:moveTo>
                    <a:pt x="1659" y="1"/>
                  </a:moveTo>
                  <a:lnTo>
                    <a:pt x="482" y="8"/>
                  </a:lnTo>
                  <a:cubicBezTo>
                    <a:pt x="510" y="45"/>
                    <a:pt x="510" y="69"/>
                    <a:pt x="508" y="84"/>
                  </a:cubicBezTo>
                  <a:cubicBezTo>
                    <a:pt x="495" y="144"/>
                    <a:pt x="382" y="187"/>
                    <a:pt x="219" y="187"/>
                  </a:cubicBezTo>
                  <a:cubicBezTo>
                    <a:pt x="208" y="187"/>
                    <a:pt x="197" y="187"/>
                    <a:pt x="186" y="187"/>
                  </a:cubicBezTo>
                  <a:cubicBezTo>
                    <a:pt x="124" y="369"/>
                    <a:pt x="62" y="551"/>
                    <a:pt x="1" y="733"/>
                  </a:cubicBezTo>
                  <a:lnTo>
                    <a:pt x="2919" y="714"/>
                  </a:lnTo>
                  <a:cubicBezTo>
                    <a:pt x="2983" y="524"/>
                    <a:pt x="3046" y="332"/>
                    <a:pt x="3109" y="141"/>
                  </a:cubicBezTo>
                  <a:cubicBezTo>
                    <a:pt x="2834" y="111"/>
                    <a:pt x="2610" y="88"/>
                    <a:pt x="2441" y="73"/>
                  </a:cubicBezTo>
                  <a:cubicBezTo>
                    <a:pt x="2159" y="45"/>
                    <a:pt x="1862" y="6"/>
                    <a:pt x="1701" y="5"/>
                  </a:cubicBezTo>
                  <a:cubicBezTo>
                    <a:pt x="1686" y="5"/>
                    <a:pt x="1673" y="3"/>
                    <a:pt x="1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47"/>
            <p:cNvSpPr/>
            <p:nvPr/>
          </p:nvSpPr>
          <p:spPr>
            <a:xfrm>
              <a:off x="6196321" y="4430396"/>
              <a:ext cx="292409" cy="259323"/>
            </a:xfrm>
            <a:custGeom>
              <a:avLst/>
              <a:gdLst/>
              <a:ahLst/>
              <a:cxnLst/>
              <a:rect l="l" t="t" r="r" b="b"/>
              <a:pathLst>
                <a:path w="3597" h="3190" extrusionOk="0">
                  <a:moveTo>
                    <a:pt x="395" y="1"/>
                  </a:moveTo>
                  <a:cubicBezTo>
                    <a:pt x="295" y="1"/>
                    <a:pt x="198" y="40"/>
                    <a:pt x="128" y="115"/>
                  </a:cubicBezTo>
                  <a:cubicBezTo>
                    <a:pt x="4" y="250"/>
                    <a:pt x="0" y="464"/>
                    <a:pt x="125" y="607"/>
                  </a:cubicBezTo>
                  <a:cubicBezTo>
                    <a:pt x="1125" y="1467"/>
                    <a:pt x="2126" y="2328"/>
                    <a:pt x="3126" y="3189"/>
                  </a:cubicBezTo>
                  <a:lnTo>
                    <a:pt x="3597" y="2641"/>
                  </a:lnTo>
                  <a:lnTo>
                    <a:pt x="596" y="59"/>
                  </a:lnTo>
                  <a:cubicBezTo>
                    <a:pt x="534" y="20"/>
                    <a:pt x="464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47"/>
            <p:cNvSpPr/>
            <p:nvPr/>
          </p:nvSpPr>
          <p:spPr>
            <a:xfrm>
              <a:off x="7678219" y="4652327"/>
              <a:ext cx="162666" cy="96006"/>
            </a:xfrm>
            <a:custGeom>
              <a:avLst/>
              <a:gdLst/>
              <a:ahLst/>
              <a:cxnLst/>
              <a:rect l="l" t="t" r="r" b="b"/>
              <a:pathLst>
                <a:path w="2001" h="1181" extrusionOk="0">
                  <a:moveTo>
                    <a:pt x="1405" y="1"/>
                  </a:moveTo>
                  <a:cubicBezTo>
                    <a:pt x="1228" y="1"/>
                    <a:pt x="1021" y="42"/>
                    <a:pt x="812" y="127"/>
                  </a:cubicBezTo>
                  <a:cubicBezTo>
                    <a:pt x="317" y="327"/>
                    <a:pt x="1" y="698"/>
                    <a:pt x="104" y="954"/>
                  </a:cubicBezTo>
                  <a:cubicBezTo>
                    <a:pt x="165" y="1103"/>
                    <a:pt x="353" y="1181"/>
                    <a:pt x="597" y="1181"/>
                  </a:cubicBezTo>
                  <a:cubicBezTo>
                    <a:pt x="775" y="1181"/>
                    <a:pt x="981" y="1140"/>
                    <a:pt x="1190" y="1055"/>
                  </a:cubicBezTo>
                  <a:cubicBezTo>
                    <a:pt x="1684" y="854"/>
                    <a:pt x="2001" y="483"/>
                    <a:pt x="1897" y="226"/>
                  </a:cubicBezTo>
                  <a:cubicBezTo>
                    <a:pt x="1836" y="78"/>
                    <a:pt x="1648" y="1"/>
                    <a:pt x="14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" name="Google Shape;1050;p47"/>
            <p:cNvSpPr/>
            <p:nvPr/>
          </p:nvSpPr>
          <p:spPr>
            <a:xfrm>
              <a:off x="5024069" y="4654034"/>
              <a:ext cx="161366" cy="107550"/>
            </a:xfrm>
            <a:custGeom>
              <a:avLst/>
              <a:gdLst/>
              <a:ahLst/>
              <a:cxnLst/>
              <a:rect l="l" t="t" r="r" b="b"/>
              <a:pathLst>
                <a:path w="1985" h="1323" extrusionOk="0">
                  <a:moveTo>
                    <a:pt x="529" y="1"/>
                  </a:moveTo>
                  <a:cubicBezTo>
                    <a:pt x="349" y="1"/>
                    <a:pt x="206" y="57"/>
                    <a:pt x="141" y="170"/>
                  </a:cubicBezTo>
                  <a:cubicBezTo>
                    <a:pt x="1" y="414"/>
                    <a:pt x="266" y="833"/>
                    <a:pt x="737" y="1104"/>
                  </a:cubicBezTo>
                  <a:cubicBezTo>
                    <a:pt x="989" y="1249"/>
                    <a:pt x="1247" y="1323"/>
                    <a:pt x="1455" y="1323"/>
                  </a:cubicBezTo>
                  <a:cubicBezTo>
                    <a:pt x="1635" y="1323"/>
                    <a:pt x="1777" y="1267"/>
                    <a:pt x="1843" y="1154"/>
                  </a:cubicBezTo>
                  <a:cubicBezTo>
                    <a:pt x="1984" y="910"/>
                    <a:pt x="1717" y="491"/>
                    <a:pt x="1247" y="220"/>
                  </a:cubicBezTo>
                  <a:cubicBezTo>
                    <a:pt x="996" y="75"/>
                    <a:pt x="737" y="1"/>
                    <a:pt x="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" name="Google Shape;1051;p47"/>
            <p:cNvSpPr/>
            <p:nvPr/>
          </p:nvSpPr>
          <p:spPr>
            <a:xfrm>
              <a:off x="7324755" y="3552752"/>
              <a:ext cx="308505" cy="827395"/>
            </a:xfrm>
            <a:custGeom>
              <a:avLst/>
              <a:gdLst/>
              <a:ahLst/>
              <a:cxnLst/>
              <a:rect l="l" t="t" r="r" b="b"/>
              <a:pathLst>
                <a:path w="3795" h="10178" extrusionOk="0">
                  <a:moveTo>
                    <a:pt x="414" y="1"/>
                  </a:moveTo>
                  <a:cubicBezTo>
                    <a:pt x="378" y="1"/>
                    <a:pt x="340" y="6"/>
                    <a:pt x="304" y="18"/>
                  </a:cubicBezTo>
                  <a:cubicBezTo>
                    <a:pt x="109" y="79"/>
                    <a:pt x="0" y="287"/>
                    <a:pt x="63" y="481"/>
                  </a:cubicBezTo>
                  <a:lnTo>
                    <a:pt x="3028" y="9919"/>
                  </a:lnTo>
                  <a:cubicBezTo>
                    <a:pt x="3076" y="10076"/>
                    <a:pt x="3222" y="10178"/>
                    <a:pt x="3379" y="10178"/>
                  </a:cubicBezTo>
                  <a:cubicBezTo>
                    <a:pt x="3416" y="10178"/>
                    <a:pt x="3453" y="10172"/>
                    <a:pt x="3491" y="10160"/>
                  </a:cubicBezTo>
                  <a:cubicBezTo>
                    <a:pt x="3685" y="10100"/>
                    <a:pt x="3794" y="9892"/>
                    <a:pt x="3733" y="9697"/>
                  </a:cubicBezTo>
                  <a:lnTo>
                    <a:pt x="768" y="260"/>
                  </a:lnTo>
                  <a:cubicBezTo>
                    <a:pt x="718" y="102"/>
                    <a:pt x="572" y="1"/>
                    <a:pt x="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" name="Google Shape;1052;p47"/>
            <p:cNvSpPr/>
            <p:nvPr/>
          </p:nvSpPr>
          <p:spPr>
            <a:xfrm>
              <a:off x="5865050" y="3399026"/>
              <a:ext cx="403292" cy="1064850"/>
            </a:xfrm>
            <a:custGeom>
              <a:avLst/>
              <a:gdLst/>
              <a:ahLst/>
              <a:cxnLst/>
              <a:rect l="l" t="t" r="r" b="b"/>
              <a:pathLst>
                <a:path w="4961" h="13099" extrusionOk="0">
                  <a:moveTo>
                    <a:pt x="938" y="0"/>
                  </a:moveTo>
                  <a:lnTo>
                    <a:pt x="0" y="295"/>
                  </a:lnTo>
                  <a:lnTo>
                    <a:pt x="4022" y="13098"/>
                  </a:lnTo>
                  <a:lnTo>
                    <a:pt x="4960" y="12803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" name="Google Shape;1053;p47"/>
            <p:cNvSpPr/>
            <p:nvPr/>
          </p:nvSpPr>
          <p:spPr>
            <a:xfrm>
              <a:off x="5970894" y="3261966"/>
              <a:ext cx="1223777" cy="326552"/>
            </a:xfrm>
            <a:custGeom>
              <a:avLst/>
              <a:gdLst/>
              <a:ahLst/>
              <a:cxnLst/>
              <a:rect l="l" t="t" r="r" b="b"/>
              <a:pathLst>
                <a:path w="15054" h="4017" extrusionOk="0">
                  <a:moveTo>
                    <a:pt x="14563" y="1"/>
                  </a:moveTo>
                  <a:lnTo>
                    <a:pt x="1" y="3295"/>
                  </a:lnTo>
                  <a:lnTo>
                    <a:pt x="203" y="4017"/>
                  </a:lnTo>
                  <a:lnTo>
                    <a:pt x="15054" y="1012"/>
                  </a:lnTo>
                  <a:lnTo>
                    <a:pt x="145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" name="Google Shape;1054;p47"/>
            <p:cNvSpPr/>
            <p:nvPr/>
          </p:nvSpPr>
          <p:spPr>
            <a:xfrm>
              <a:off x="6284199" y="3289605"/>
              <a:ext cx="944863" cy="1065989"/>
            </a:xfrm>
            <a:custGeom>
              <a:avLst/>
              <a:gdLst/>
              <a:ahLst/>
              <a:cxnLst/>
              <a:rect l="l" t="t" r="r" b="b"/>
              <a:pathLst>
                <a:path w="11623" h="13113" extrusionOk="0">
                  <a:moveTo>
                    <a:pt x="10420" y="0"/>
                  </a:moveTo>
                  <a:lnTo>
                    <a:pt x="1" y="12075"/>
                  </a:lnTo>
                  <a:lnTo>
                    <a:pt x="1203" y="13113"/>
                  </a:lnTo>
                  <a:lnTo>
                    <a:pt x="11623" y="1038"/>
                  </a:lnTo>
                  <a:lnTo>
                    <a:pt x="104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" name="Google Shape;1055;p47"/>
            <p:cNvSpPr/>
            <p:nvPr/>
          </p:nvSpPr>
          <p:spPr>
            <a:xfrm>
              <a:off x="7130057" y="3202540"/>
              <a:ext cx="182583" cy="298425"/>
            </a:xfrm>
            <a:custGeom>
              <a:avLst/>
              <a:gdLst/>
              <a:ahLst/>
              <a:cxnLst/>
              <a:rect l="l" t="t" r="r" b="b"/>
              <a:pathLst>
                <a:path w="2246" h="3671" extrusionOk="0">
                  <a:moveTo>
                    <a:pt x="1212" y="1"/>
                  </a:moveTo>
                  <a:lnTo>
                    <a:pt x="0" y="381"/>
                  </a:lnTo>
                  <a:lnTo>
                    <a:pt x="1034" y="3671"/>
                  </a:lnTo>
                  <a:lnTo>
                    <a:pt x="2246" y="3290"/>
                  </a:lnTo>
                  <a:lnTo>
                    <a:pt x="1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6" name="Google Shape;1056;p47"/>
            <p:cNvSpPr/>
            <p:nvPr/>
          </p:nvSpPr>
          <p:spPr>
            <a:xfrm>
              <a:off x="7128106" y="3160024"/>
              <a:ext cx="86820" cy="70481"/>
            </a:xfrm>
            <a:custGeom>
              <a:avLst/>
              <a:gdLst/>
              <a:ahLst/>
              <a:cxnLst/>
              <a:rect l="l" t="t" r="r" b="b"/>
              <a:pathLst>
                <a:path w="1068" h="867" extrusionOk="0">
                  <a:moveTo>
                    <a:pt x="882" y="0"/>
                  </a:moveTo>
                  <a:lnTo>
                    <a:pt x="1" y="277"/>
                  </a:lnTo>
                  <a:lnTo>
                    <a:pt x="185" y="866"/>
                  </a:lnTo>
                  <a:lnTo>
                    <a:pt x="1067" y="590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" name="Google Shape;1057;p47"/>
            <p:cNvSpPr/>
            <p:nvPr/>
          </p:nvSpPr>
          <p:spPr>
            <a:xfrm>
              <a:off x="5263966" y="3577872"/>
              <a:ext cx="689767" cy="804552"/>
            </a:xfrm>
            <a:custGeom>
              <a:avLst/>
              <a:gdLst/>
              <a:ahLst/>
              <a:cxnLst/>
              <a:rect l="l" t="t" r="r" b="b"/>
              <a:pathLst>
                <a:path w="8485" h="9897" extrusionOk="0">
                  <a:moveTo>
                    <a:pt x="8138" y="1"/>
                  </a:moveTo>
                  <a:cubicBezTo>
                    <a:pt x="5425" y="3232"/>
                    <a:pt x="2713" y="6464"/>
                    <a:pt x="0" y="9694"/>
                  </a:cubicBezTo>
                  <a:cubicBezTo>
                    <a:pt x="85" y="9762"/>
                    <a:pt x="172" y="9829"/>
                    <a:pt x="260" y="9897"/>
                  </a:cubicBezTo>
                  <a:cubicBezTo>
                    <a:pt x="3001" y="6701"/>
                    <a:pt x="5743" y="3504"/>
                    <a:pt x="8485" y="307"/>
                  </a:cubicBezTo>
                  <a:lnTo>
                    <a:pt x="81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" name="Google Shape;1058;p47"/>
            <p:cNvSpPr/>
            <p:nvPr/>
          </p:nvSpPr>
          <p:spPr>
            <a:xfrm>
              <a:off x="5280387" y="4356582"/>
              <a:ext cx="944375" cy="124540"/>
            </a:xfrm>
            <a:custGeom>
              <a:avLst/>
              <a:gdLst/>
              <a:ahLst/>
              <a:cxnLst/>
              <a:rect l="l" t="t" r="r" b="b"/>
              <a:pathLst>
                <a:path w="11617" h="1532" extrusionOk="0">
                  <a:moveTo>
                    <a:pt x="59" y="0"/>
                  </a:moveTo>
                  <a:lnTo>
                    <a:pt x="1" y="405"/>
                  </a:lnTo>
                  <a:cubicBezTo>
                    <a:pt x="3871" y="780"/>
                    <a:pt x="7744" y="1157"/>
                    <a:pt x="11615" y="1532"/>
                  </a:cubicBezTo>
                  <a:cubicBezTo>
                    <a:pt x="11615" y="1242"/>
                    <a:pt x="11615" y="955"/>
                    <a:pt x="11616" y="665"/>
                  </a:cubicBezTo>
                  <a:cubicBezTo>
                    <a:pt x="7763" y="443"/>
                    <a:pt x="3912" y="222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9" name="Google Shape;1059;p47"/>
            <p:cNvSpPr/>
            <p:nvPr/>
          </p:nvSpPr>
          <p:spPr>
            <a:xfrm>
              <a:off x="4570208" y="3658921"/>
              <a:ext cx="1444405" cy="1444405"/>
            </a:xfrm>
            <a:custGeom>
              <a:avLst/>
              <a:gdLst/>
              <a:ahLst/>
              <a:cxnLst/>
              <a:rect l="l" t="t" r="r" b="b"/>
              <a:pathLst>
                <a:path w="17768" h="17768" extrusionOk="0">
                  <a:moveTo>
                    <a:pt x="9110" y="7243"/>
                  </a:moveTo>
                  <a:lnTo>
                    <a:pt x="9096" y="7338"/>
                  </a:lnTo>
                  <a:cubicBezTo>
                    <a:pt x="9092" y="7334"/>
                    <a:pt x="9084" y="7332"/>
                    <a:pt x="9081" y="7327"/>
                  </a:cubicBezTo>
                  <a:lnTo>
                    <a:pt x="9110" y="7243"/>
                  </a:lnTo>
                  <a:close/>
                  <a:moveTo>
                    <a:pt x="8353" y="7072"/>
                  </a:moveTo>
                  <a:lnTo>
                    <a:pt x="8408" y="7276"/>
                  </a:lnTo>
                  <a:cubicBezTo>
                    <a:pt x="8409" y="7305"/>
                    <a:pt x="8396" y="7327"/>
                    <a:pt x="8375" y="7343"/>
                  </a:cubicBezTo>
                  <a:lnTo>
                    <a:pt x="8353" y="7072"/>
                  </a:lnTo>
                  <a:close/>
                  <a:moveTo>
                    <a:pt x="7750" y="7566"/>
                  </a:moveTo>
                  <a:lnTo>
                    <a:pt x="7807" y="7638"/>
                  </a:lnTo>
                  <a:cubicBezTo>
                    <a:pt x="7802" y="7641"/>
                    <a:pt x="7797" y="7642"/>
                    <a:pt x="7791" y="7643"/>
                  </a:cubicBezTo>
                  <a:lnTo>
                    <a:pt x="7750" y="7566"/>
                  </a:lnTo>
                  <a:close/>
                  <a:moveTo>
                    <a:pt x="9161" y="10152"/>
                  </a:moveTo>
                  <a:cubicBezTo>
                    <a:pt x="9166" y="10154"/>
                    <a:pt x="9174" y="10152"/>
                    <a:pt x="9180" y="10155"/>
                  </a:cubicBezTo>
                  <a:lnTo>
                    <a:pt x="9199" y="10222"/>
                  </a:lnTo>
                  <a:lnTo>
                    <a:pt x="9161" y="10152"/>
                  </a:lnTo>
                  <a:close/>
                  <a:moveTo>
                    <a:pt x="8617" y="10310"/>
                  </a:moveTo>
                  <a:cubicBezTo>
                    <a:pt x="8621" y="10310"/>
                    <a:pt x="8624" y="10310"/>
                    <a:pt x="8629" y="10311"/>
                  </a:cubicBezTo>
                  <a:lnTo>
                    <a:pt x="8621" y="10358"/>
                  </a:lnTo>
                  <a:lnTo>
                    <a:pt x="8617" y="10310"/>
                  </a:lnTo>
                  <a:close/>
                  <a:moveTo>
                    <a:pt x="1058" y="8848"/>
                  </a:moveTo>
                  <a:lnTo>
                    <a:pt x="7210" y="8968"/>
                  </a:lnTo>
                  <a:cubicBezTo>
                    <a:pt x="7210" y="8973"/>
                    <a:pt x="7211" y="8976"/>
                    <a:pt x="7211" y="8979"/>
                  </a:cubicBezTo>
                  <a:cubicBezTo>
                    <a:pt x="7212" y="8979"/>
                    <a:pt x="7215" y="8978"/>
                    <a:pt x="7217" y="8978"/>
                  </a:cubicBezTo>
                  <a:cubicBezTo>
                    <a:pt x="7223" y="8976"/>
                    <a:pt x="7229" y="8976"/>
                    <a:pt x="7235" y="8976"/>
                  </a:cubicBezTo>
                  <a:cubicBezTo>
                    <a:pt x="7275" y="8976"/>
                    <a:pt x="7311" y="9005"/>
                    <a:pt x="7320" y="9045"/>
                  </a:cubicBezTo>
                  <a:cubicBezTo>
                    <a:pt x="7329" y="9092"/>
                    <a:pt x="7299" y="9138"/>
                    <a:pt x="7253" y="9148"/>
                  </a:cubicBezTo>
                  <a:cubicBezTo>
                    <a:pt x="7250" y="9149"/>
                    <a:pt x="7246" y="9149"/>
                    <a:pt x="7243" y="9149"/>
                  </a:cubicBezTo>
                  <a:cubicBezTo>
                    <a:pt x="7243" y="9150"/>
                    <a:pt x="7243" y="9152"/>
                    <a:pt x="7245" y="9152"/>
                  </a:cubicBezTo>
                  <a:lnTo>
                    <a:pt x="1545" y="10077"/>
                  </a:lnTo>
                  <a:lnTo>
                    <a:pt x="1554" y="10135"/>
                  </a:lnTo>
                  <a:lnTo>
                    <a:pt x="7337" y="9196"/>
                  </a:lnTo>
                  <a:cubicBezTo>
                    <a:pt x="7351" y="9206"/>
                    <a:pt x="7366" y="9217"/>
                    <a:pt x="7372" y="9235"/>
                  </a:cubicBezTo>
                  <a:cubicBezTo>
                    <a:pt x="7388" y="9280"/>
                    <a:pt x="7365" y="9330"/>
                    <a:pt x="7320" y="9345"/>
                  </a:cubicBezTo>
                  <a:cubicBezTo>
                    <a:pt x="7316" y="9346"/>
                    <a:pt x="7313" y="9346"/>
                    <a:pt x="7310" y="9348"/>
                  </a:cubicBezTo>
                  <a:cubicBezTo>
                    <a:pt x="7315" y="9359"/>
                    <a:pt x="7320" y="9372"/>
                    <a:pt x="7325" y="9384"/>
                  </a:cubicBezTo>
                  <a:cubicBezTo>
                    <a:pt x="7327" y="9382"/>
                    <a:pt x="7331" y="9381"/>
                    <a:pt x="7335" y="9378"/>
                  </a:cubicBezTo>
                  <a:cubicBezTo>
                    <a:pt x="7346" y="9372"/>
                    <a:pt x="7357" y="9370"/>
                    <a:pt x="7369" y="9370"/>
                  </a:cubicBezTo>
                  <a:cubicBezTo>
                    <a:pt x="7383" y="9370"/>
                    <a:pt x="7397" y="9374"/>
                    <a:pt x="7410" y="9381"/>
                  </a:cubicBezTo>
                  <a:lnTo>
                    <a:pt x="1628" y="11814"/>
                  </a:lnTo>
                  <a:cubicBezTo>
                    <a:pt x="1572" y="11676"/>
                    <a:pt x="1516" y="11538"/>
                    <a:pt x="1468" y="11395"/>
                  </a:cubicBezTo>
                  <a:cubicBezTo>
                    <a:pt x="1426" y="11274"/>
                    <a:pt x="1389" y="11152"/>
                    <a:pt x="1354" y="11029"/>
                  </a:cubicBezTo>
                  <a:cubicBezTo>
                    <a:pt x="1249" y="10657"/>
                    <a:pt x="1170" y="10275"/>
                    <a:pt x="1120" y="9882"/>
                  </a:cubicBezTo>
                  <a:cubicBezTo>
                    <a:pt x="1103" y="9752"/>
                    <a:pt x="1090" y="9621"/>
                    <a:pt x="1080" y="9488"/>
                  </a:cubicBezTo>
                  <a:cubicBezTo>
                    <a:pt x="1064" y="9289"/>
                    <a:pt x="1057" y="9088"/>
                    <a:pt x="1057" y="8885"/>
                  </a:cubicBezTo>
                  <a:cubicBezTo>
                    <a:pt x="1057" y="8873"/>
                    <a:pt x="1058" y="8861"/>
                    <a:pt x="1058" y="8848"/>
                  </a:cubicBezTo>
                  <a:close/>
                  <a:moveTo>
                    <a:pt x="8886" y="1059"/>
                  </a:moveTo>
                  <a:cubicBezTo>
                    <a:pt x="9089" y="1059"/>
                    <a:pt x="9289" y="1067"/>
                    <a:pt x="9488" y="1083"/>
                  </a:cubicBezTo>
                  <a:cubicBezTo>
                    <a:pt x="9620" y="1093"/>
                    <a:pt x="9751" y="1106"/>
                    <a:pt x="9883" y="1122"/>
                  </a:cubicBezTo>
                  <a:cubicBezTo>
                    <a:pt x="10275" y="1172"/>
                    <a:pt x="10658" y="1251"/>
                    <a:pt x="11029" y="1356"/>
                  </a:cubicBezTo>
                  <a:cubicBezTo>
                    <a:pt x="11152" y="1391"/>
                    <a:pt x="11276" y="1429"/>
                    <a:pt x="11396" y="1470"/>
                  </a:cubicBezTo>
                  <a:cubicBezTo>
                    <a:pt x="11578" y="1532"/>
                    <a:pt x="11758" y="1600"/>
                    <a:pt x="11932" y="1675"/>
                  </a:cubicBezTo>
                  <a:cubicBezTo>
                    <a:pt x="12166" y="1774"/>
                    <a:pt x="12394" y="1884"/>
                    <a:pt x="12616" y="2004"/>
                  </a:cubicBezTo>
                  <a:cubicBezTo>
                    <a:pt x="12727" y="2064"/>
                    <a:pt x="12838" y="2128"/>
                    <a:pt x="12944" y="2192"/>
                  </a:cubicBezTo>
                  <a:cubicBezTo>
                    <a:pt x="13052" y="2258"/>
                    <a:pt x="13156" y="2326"/>
                    <a:pt x="13261" y="2397"/>
                  </a:cubicBezTo>
                  <a:cubicBezTo>
                    <a:pt x="13313" y="2431"/>
                    <a:pt x="13365" y="2467"/>
                    <a:pt x="13416" y="2504"/>
                  </a:cubicBezTo>
                  <a:cubicBezTo>
                    <a:pt x="13519" y="2576"/>
                    <a:pt x="13619" y="2652"/>
                    <a:pt x="13717" y="2730"/>
                  </a:cubicBezTo>
                  <a:cubicBezTo>
                    <a:pt x="13767" y="2768"/>
                    <a:pt x="13816" y="2808"/>
                    <a:pt x="13864" y="2848"/>
                  </a:cubicBezTo>
                  <a:cubicBezTo>
                    <a:pt x="14058" y="3007"/>
                    <a:pt x="14243" y="3177"/>
                    <a:pt x="14419" y="3353"/>
                  </a:cubicBezTo>
                  <a:cubicBezTo>
                    <a:pt x="14596" y="3530"/>
                    <a:pt x="14765" y="3716"/>
                    <a:pt x="14925" y="3909"/>
                  </a:cubicBezTo>
                  <a:cubicBezTo>
                    <a:pt x="14965" y="3957"/>
                    <a:pt x="15004" y="4006"/>
                    <a:pt x="15042" y="4055"/>
                  </a:cubicBezTo>
                  <a:cubicBezTo>
                    <a:pt x="15120" y="4154"/>
                    <a:pt x="15196" y="4254"/>
                    <a:pt x="15269" y="4356"/>
                  </a:cubicBezTo>
                  <a:cubicBezTo>
                    <a:pt x="15305" y="4407"/>
                    <a:pt x="15342" y="4459"/>
                    <a:pt x="15377" y="4511"/>
                  </a:cubicBezTo>
                  <a:cubicBezTo>
                    <a:pt x="15446" y="4615"/>
                    <a:pt x="15514" y="4721"/>
                    <a:pt x="15580" y="4829"/>
                  </a:cubicBezTo>
                  <a:cubicBezTo>
                    <a:pt x="15645" y="4937"/>
                    <a:pt x="15709" y="5046"/>
                    <a:pt x="15768" y="5156"/>
                  </a:cubicBezTo>
                  <a:cubicBezTo>
                    <a:pt x="15889" y="5378"/>
                    <a:pt x="16000" y="5607"/>
                    <a:pt x="16099" y="5840"/>
                  </a:cubicBezTo>
                  <a:cubicBezTo>
                    <a:pt x="16172" y="6016"/>
                    <a:pt x="16241" y="6195"/>
                    <a:pt x="16302" y="6376"/>
                  </a:cubicBezTo>
                  <a:cubicBezTo>
                    <a:pt x="16344" y="6497"/>
                    <a:pt x="16381" y="6620"/>
                    <a:pt x="16416" y="6744"/>
                  </a:cubicBezTo>
                  <a:cubicBezTo>
                    <a:pt x="16521" y="7115"/>
                    <a:pt x="16600" y="7498"/>
                    <a:pt x="16650" y="7890"/>
                  </a:cubicBezTo>
                  <a:cubicBezTo>
                    <a:pt x="16667" y="8021"/>
                    <a:pt x="16680" y="8152"/>
                    <a:pt x="16691" y="8285"/>
                  </a:cubicBezTo>
                  <a:cubicBezTo>
                    <a:pt x="16706" y="8483"/>
                    <a:pt x="16713" y="8685"/>
                    <a:pt x="16713" y="8887"/>
                  </a:cubicBezTo>
                  <a:cubicBezTo>
                    <a:pt x="16711" y="9088"/>
                    <a:pt x="16703" y="9289"/>
                    <a:pt x="16688" y="9488"/>
                  </a:cubicBezTo>
                  <a:cubicBezTo>
                    <a:pt x="16678" y="9621"/>
                    <a:pt x="16666" y="9752"/>
                    <a:pt x="16648" y="9882"/>
                  </a:cubicBezTo>
                  <a:cubicBezTo>
                    <a:pt x="16599" y="10275"/>
                    <a:pt x="16520" y="10657"/>
                    <a:pt x="16414" y="11029"/>
                  </a:cubicBezTo>
                  <a:cubicBezTo>
                    <a:pt x="16380" y="11152"/>
                    <a:pt x="16341" y="11276"/>
                    <a:pt x="16300" y="11397"/>
                  </a:cubicBezTo>
                  <a:cubicBezTo>
                    <a:pt x="16240" y="11578"/>
                    <a:pt x="16170" y="11757"/>
                    <a:pt x="16097" y="11932"/>
                  </a:cubicBezTo>
                  <a:cubicBezTo>
                    <a:pt x="15998" y="12166"/>
                    <a:pt x="15888" y="12395"/>
                    <a:pt x="15767" y="12617"/>
                  </a:cubicBezTo>
                  <a:cubicBezTo>
                    <a:pt x="15707" y="12727"/>
                    <a:pt x="15644" y="12837"/>
                    <a:pt x="15579" y="12944"/>
                  </a:cubicBezTo>
                  <a:cubicBezTo>
                    <a:pt x="15514" y="13052"/>
                    <a:pt x="15445" y="13157"/>
                    <a:pt x="15375" y="13262"/>
                  </a:cubicBezTo>
                  <a:cubicBezTo>
                    <a:pt x="15340" y="13314"/>
                    <a:pt x="15304" y="13366"/>
                    <a:pt x="15268" y="13416"/>
                  </a:cubicBezTo>
                  <a:cubicBezTo>
                    <a:pt x="15195" y="13518"/>
                    <a:pt x="15119" y="13619"/>
                    <a:pt x="15041" y="13718"/>
                  </a:cubicBezTo>
                  <a:cubicBezTo>
                    <a:pt x="15003" y="13766"/>
                    <a:pt x="14964" y="13816"/>
                    <a:pt x="14923" y="13864"/>
                  </a:cubicBezTo>
                  <a:cubicBezTo>
                    <a:pt x="14604" y="14251"/>
                    <a:pt x="14248" y="14607"/>
                    <a:pt x="13863" y="14924"/>
                  </a:cubicBezTo>
                  <a:cubicBezTo>
                    <a:pt x="13815" y="14965"/>
                    <a:pt x="13765" y="15004"/>
                    <a:pt x="13716" y="15043"/>
                  </a:cubicBezTo>
                  <a:cubicBezTo>
                    <a:pt x="13618" y="15121"/>
                    <a:pt x="13518" y="15196"/>
                    <a:pt x="13415" y="15268"/>
                  </a:cubicBezTo>
                  <a:cubicBezTo>
                    <a:pt x="13364" y="15306"/>
                    <a:pt x="13312" y="15342"/>
                    <a:pt x="13260" y="15376"/>
                  </a:cubicBezTo>
                  <a:cubicBezTo>
                    <a:pt x="13156" y="15447"/>
                    <a:pt x="13051" y="15514"/>
                    <a:pt x="12943" y="15580"/>
                  </a:cubicBezTo>
                  <a:cubicBezTo>
                    <a:pt x="12835" y="15645"/>
                    <a:pt x="12726" y="15708"/>
                    <a:pt x="12615" y="15769"/>
                  </a:cubicBezTo>
                  <a:cubicBezTo>
                    <a:pt x="12393" y="15889"/>
                    <a:pt x="12165" y="15999"/>
                    <a:pt x="11931" y="16098"/>
                  </a:cubicBezTo>
                  <a:cubicBezTo>
                    <a:pt x="11756" y="16172"/>
                    <a:pt x="11577" y="16241"/>
                    <a:pt x="11395" y="16301"/>
                  </a:cubicBezTo>
                  <a:cubicBezTo>
                    <a:pt x="11275" y="16343"/>
                    <a:pt x="11151" y="16381"/>
                    <a:pt x="11028" y="16416"/>
                  </a:cubicBezTo>
                  <a:cubicBezTo>
                    <a:pt x="10657" y="16522"/>
                    <a:pt x="10274" y="16601"/>
                    <a:pt x="9881" y="16649"/>
                  </a:cubicBezTo>
                  <a:cubicBezTo>
                    <a:pt x="9750" y="16667"/>
                    <a:pt x="9619" y="16679"/>
                    <a:pt x="9486" y="16690"/>
                  </a:cubicBezTo>
                  <a:cubicBezTo>
                    <a:pt x="9288" y="16705"/>
                    <a:pt x="9087" y="16714"/>
                    <a:pt x="8884" y="16714"/>
                  </a:cubicBezTo>
                  <a:cubicBezTo>
                    <a:pt x="8682" y="16714"/>
                    <a:pt x="8481" y="16705"/>
                    <a:pt x="8282" y="16690"/>
                  </a:cubicBezTo>
                  <a:cubicBezTo>
                    <a:pt x="8150" y="16679"/>
                    <a:pt x="8018" y="16667"/>
                    <a:pt x="7887" y="16649"/>
                  </a:cubicBezTo>
                  <a:cubicBezTo>
                    <a:pt x="7496" y="16601"/>
                    <a:pt x="7112" y="16522"/>
                    <a:pt x="6741" y="16416"/>
                  </a:cubicBezTo>
                  <a:cubicBezTo>
                    <a:pt x="6618" y="16381"/>
                    <a:pt x="6494" y="16343"/>
                    <a:pt x="6374" y="16301"/>
                  </a:cubicBezTo>
                  <a:cubicBezTo>
                    <a:pt x="6192" y="16241"/>
                    <a:pt x="6013" y="16172"/>
                    <a:pt x="5837" y="16098"/>
                  </a:cubicBezTo>
                  <a:cubicBezTo>
                    <a:pt x="5603" y="15999"/>
                    <a:pt x="5375" y="15889"/>
                    <a:pt x="5154" y="15769"/>
                  </a:cubicBezTo>
                  <a:cubicBezTo>
                    <a:pt x="5043" y="15708"/>
                    <a:pt x="4932" y="15645"/>
                    <a:pt x="4827" y="15580"/>
                  </a:cubicBezTo>
                  <a:cubicBezTo>
                    <a:pt x="4719" y="15515"/>
                    <a:pt x="4614" y="15447"/>
                    <a:pt x="4508" y="15376"/>
                  </a:cubicBezTo>
                  <a:cubicBezTo>
                    <a:pt x="4456" y="15342"/>
                    <a:pt x="4404" y="15306"/>
                    <a:pt x="4354" y="15268"/>
                  </a:cubicBezTo>
                  <a:cubicBezTo>
                    <a:pt x="4251" y="15195"/>
                    <a:pt x="4151" y="15121"/>
                    <a:pt x="4053" y="15043"/>
                  </a:cubicBezTo>
                  <a:cubicBezTo>
                    <a:pt x="4003" y="15004"/>
                    <a:pt x="3954" y="14965"/>
                    <a:pt x="3905" y="14924"/>
                  </a:cubicBezTo>
                  <a:cubicBezTo>
                    <a:pt x="3519" y="14606"/>
                    <a:pt x="3163" y="14249"/>
                    <a:pt x="2845" y="13864"/>
                  </a:cubicBezTo>
                  <a:cubicBezTo>
                    <a:pt x="2805" y="13816"/>
                    <a:pt x="2766" y="13766"/>
                    <a:pt x="2727" y="13718"/>
                  </a:cubicBezTo>
                  <a:cubicBezTo>
                    <a:pt x="2649" y="13619"/>
                    <a:pt x="2574" y="13518"/>
                    <a:pt x="2501" y="13416"/>
                  </a:cubicBezTo>
                  <a:cubicBezTo>
                    <a:pt x="2465" y="13366"/>
                    <a:pt x="2429" y="13314"/>
                    <a:pt x="2393" y="13262"/>
                  </a:cubicBezTo>
                  <a:cubicBezTo>
                    <a:pt x="2324" y="13158"/>
                    <a:pt x="2256" y="13052"/>
                    <a:pt x="2190" y="12944"/>
                  </a:cubicBezTo>
                  <a:cubicBezTo>
                    <a:pt x="2124" y="12836"/>
                    <a:pt x="2061" y="12727"/>
                    <a:pt x="2002" y="12617"/>
                  </a:cubicBezTo>
                  <a:cubicBezTo>
                    <a:pt x="1880" y="12395"/>
                    <a:pt x="1770" y="12166"/>
                    <a:pt x="1671" y="11932"/>
                  </a:cubicBezTo>
                  <a:cubicBezTo>
                    <a:pt x="1662" y="11912"/>
                    <a:pt x="1656" y="11891"/>
                    <a:pt x="1649" y="11870"/>
                  </a:cubicBezTo>
                  <a:lnTo>
                    <a:pt x="7452" y="9429"/>
                  </a:lnTo>
                  <a:lnTo>
                    <a:pt x="7452" y="9429"/>
                  </a:lnTo>
                  <a:cubicBezTo>
                    <a:pt x="7465" y="9469"/>
                    <a:pt x="7452" y="9513"/>
                    <a:pt x="7415" y="9533"/>
                  </a:cubicBezTo>
                  <a:cubicBezTo>
                    <a:pt x="7410" y="9537"/>
                    <a:pt x="7407" y="9538"/>
                    <a:pt x="7402" y="9539"/>
                  </a:cubicBezTo>
                  <a:cubicBezTo>
                    <a:pt x="7408" y="9550"/>
                    <a:pt x="7415" y="9563"/>
                    <a:pt x="7423" y="9574"/>
                  </a:cubicBezTo>
                  <a:cubicBezTo>
                    <a:pt x="7425" y="9571"/>
                    <a:pt x="7429" y="9567"/>
                    <a:pt x="7433" y="9565"/>
                  </a:cubicBezTo>
                  <a:cubicBezTo>
                    <a:pt x="7448" y="9554"/>
                    <a:pt x="7465" y="9549"/>
                    <a:pt x="7483" y="9549"/>
                  </a:cubicBezTo>
                  <a:cubicBezTo>
                    <a:pt x="7510" y="9549"/>
                    <a:pt x="7537" y="9562"/>
                    <a:pt x="7554" y="9585"/>
                  </a:cubicBezTo>
                  <a:cubicBezTo>
                    <a:pt x="7581" y="9625"/>
                    <a:pt x="7571" y="9679"/>
                    <a:pt x="7533" y="9706"/>
                  </a:cubicBezTo>
                  <a:cubicBezTo>
                    <a:pt x="7529" y="9709"/>
                    <a:pt x="7524" y="9711"/>
                    <a:pt x="7519" y="9714"/>
                  </a:cubicBezTo>
                  <a:cubicBezTo>
                    <a:pt x="7528" y="9725"/>
                    <a:pt x="7537" y="9736"/>
                    <a:pt x="7545" y="9746"/>
                  </a:cubicBezTo>
                  <a:cubicBezTo>
                    <a:pt x="7548" y="9742"/>
                    <a:pt x="7553" y="9739"/>
                    <a:pt x="7556" y="9735"/>
                  </a:cubicBezTo>
                  <a:cubicBezTo>
                    <a:pt x="7569" y="9723"/>
                    <a:pt x="7585" y="9720"/>
                    <a:pt x="7600" y="9718"/>
                  </a:cubicBezTo>
                  <a:lnTo>
                    <a:pt x="7600" y="9718"/>
                  </a:lnTo>
                  <a:lnTo>
                    <a:pt x="2649" y="12953"/>
                  </a:lnTo>
                  <a:lnTo>
                    <a:pt x="2682" y="13002"/>
                  </a:lnTo>
                  <a:lnTo>
                    <a:pt x="7677" y="9737"/>
                  </a:lnTo>
                  <a:lnTo>
                    <a:pt x="7678" y="9737"/>
                  </a:lnTo>
                  <a:cubicBezTo>
                    <a:pt x="7685" y="9745"/>
                    <a:pt x="7685" y="9755"/>
                    <a:pt x="7688" y="9763"/>
                  </a:cubicBezTo>
                  <a:lnTo>
                    <a:pt x="3374" y="14352"/>
                  </a:lnTo>
                  <a:lnTo>
                    <a:pt x="3416" y="14393"/>
                  </a:lnTo>
                  <a:lnTo>
                    <a:pt x="7664" y="9874"/>
                  </a:lnTo>
                  <a:cubicBezTo>
                    <a:pt x="7673" y="9881"/>
                    <a:pt x="7680" y="9891"/>
                    <a:pt x="7690" y="9898"/>
                  </a:cubicBezTo>
                  <a:cubicBezTo>
                    <a:pt x="7693" y="9893"/>
                    <a:pt x="7695" y="9888"/>
                    <a:pt x="7699" y="9884"/>
                  </a:cubicBezTo>
                  <a:cubicBezTo>
                    <a:pt x="7716" y="9863"/>
                    <a:pt x="7741" y="9852"/>
                    <a:pt x="7766" y="9852"/>
                  </a:cubicBezTo>
                  <a:cubicBezTo>
                    <a:pt x="7785" y="9852"/>
                    <a:pt x="7804" y="9858"/>
                    <a:pt x="7821" y="9871"/>
                  </a:cubicBezTo>
                  <a:cubicBezTo>
                    <a:pt x="7859" y="9901"/>
                    <a:pt x="7864" y="9955"/>
                    <a:pt x="7834" y="9992"/>
                  </a:cubicBezTo>
                  <a:cubicBezTo>
                    <a:pt x="7830" y="9998"/>
                    <a:pt x="7825" y="10004"/>
                    <a:pt x="7820" y="10007"/>
                  </a:cubicBezTo>
                  <a:cubicBezTo>
                    <a:pt x="7831" y="10016"/>
                    <a:pt x="7843" y="10025"/>
                    <a:pt x="7855" y="10032"/>
                  </a:cubicBezTo>
                  <a:cubicBezTo>
                    <a:pt x="7857" y="10026"/>
                    <a:pt x="7860" y="10020"/>
                    <a:pt x="7862" y="10014"/>
                  </a:cubicBezTo>
                  <a:cubicBezTo>
                    <a:pt x="7878" y="9987"/>
                    <a:pt x="7907" y="9972"/>
                    <a:pt x="7936" y="9972"/>
                  </a:cubicBezTo>
                  <a:cubicBezTo>
                    <a:pt x="7951" y="9972"/>
                    <a:pt x="7967" y="9976"/>
                    <a:pt x="7982" y="9985"/>
                  </a:cubicBezTo>
                  <a:cubicBezTo>
                    <a:pt x="8023" y="10010"/>
                    <a:pt x="8037" y="10063"/>
                    <a:pt x="8012" y="10105"/>
                  </a:cubicBezTo>
                  <a:cubicBezTo>
                    <a:pt x="8008" y="10111"/>
                    <a:pt x="8002" y="10116"/>
                    <a:pt x="7997" y="10121"/>
                  </a:cubicBezTo>
                  <a:cubicBezTo>
                    <a:pt x="8011" y="10128"/>
                    <a:pt x="8023" y="10136"/>
                    <a:pt x="8037" y="10142"/>
                  </a:cubicBezTo>
                  <a:lnTo>
                    <a:pt x="8020" y="10192"/>
                  </a:lnTo>
                  <a:lnTo>
                    <a:pt x="4824" y="15132"/>
                  </a:lnTo>
                  <a:lnTo>
                    <a:pt x="4874" y="15165"/>
                  </a:lnTo>
                  <a:lnTo>
                    <a:pt x="7938" y="10428"/>
                  </a:lnTo>
                  <a:lnTo>
                    <a:pt x="5999" y="15962"/>
                  </a:lnTo>
                  <a:lnTo>
                    <a:pt x="6054" y="15982"/>
                  </a:lnTo>
                  <a:lnTo>
                    <a:pt x="8071" y="10219"/>
                  </a:lnTo>
                  <a:lnTo>
                    <a:pt x="8159" y="10082"/>
                  </a:lnTo>
                  <a:cubicBezTo>
                    <a:pt x="8199" y="10103"/>
                    <a:pt x="8218" y="10148"/>
                    <a:pt x="8201" y="10192"/>
                  </a:cubicBezTo>
                  <a:cubicBezTo>
                    <a:pt x="8198" y="10199"/>
                    <a:pt x="8192" y="10206"/>
                    <a:pt x="8187" y="10213"/>
                  </a:cubicBezTo>
                  <a:lnTo>
                    <a:pt x="8230" y="10228"/>
                  </a:lnTo>
                  <a:cubicBezTo>
                    <a:pt x="8230" y="10220"/>
                    <a:pt x="8232" y="10213"/>
                    <a:pt x="8233" y="10204"/>
                  </a:cubicBezTo>
                  <a:cubicBezTo>
                    <a:pt x="8243" y="10166"/>
                    <a:pt x="8278" y="10142"/>
                    <a:pt x="8315" y="10142"/>
                  </a:cubicBezTo>
                  <a:cubicBezTo>
                    <a:pt x="8323" y="10142"/>
                    <a:pt x="8331" y="10143"/>
                    <a:pt x="8339" y="10145"/>
                  </a:cubicBezTo>
                  <a:cubicBezTo>
                    <a:pt x="8384" y="10158"/>
                    <a:pt x="8411" y="10205"/>
                    <a:pt x="8399" y="10251"/>
                  </a:cubicBezTo>
                  <a:cubicBezTo>
                    <a:pt x="8396" y="10259"/>
                    <a:pt x="8393" y="10267"/>
                    <a:pt x="8389" y="10275"/>
                  </a:cubicBezTo>
                  <a:cubicBezTo>
                    <a:pt x="8404" y="10278"/>
                    <a:pt x="8420" y="10282"/>
                    <a:pt x="8435" y="10285"/>
                  </a:cubicBezTo>
                  <a:cubicBezTo>
                    <a:pt x="8434" y="10277"/>
                    <a:pt x="8434" y="10268"/>
                    <a:pt x="8435" y="10260"/>
                  </a:cubicBezTo>
                  <a:cubicBezTo>
                    <a:pt x="8441" y="10217"/>
                    <a:pt x="8479" y="10186"/>
                    <a:pt x="8521" y="10186"/>
                  </a:cubicBezTo>
                  <a:cubicBezTo>
                    <a:pt x="8525" y="10186"/>
                    <a:pt x="8529" y="10186"/>
                    <a:pt x="8533" y="10187"/>
                  </a:cubicBezTo>
                  <a:cubicBezTo>
                    <a:pt x="8539" y="10188"/>
                    <a:pt x="8541" y="10193"/>
                    <a:pt x="8548" y="10196"/>
                  </a:cubicBezTo>
                  <a:lnTo>
                    <a:pt x="8582" y="10604"/>
                  </a:lnTo>
                  <a:lnTo>
                    <a:pt x="7695" y="16245"/>
                  </a:lnTo>
                  <a:lnTo>
                    <a:pt x="7753" y="16254"/>
                  </a:lnTo>
                  <a:lnTo>
                    <a:pt x="8603" y="10853"/>
                  </a:lnTo>
                  <a:lnTo>
                    <a:pt x="9053" y="16366"/>
                  </a:lnTo>
                  <a:lnTo>
                    <a:pt x="9111" y="16361"/>
                  </a:lnTo>
                  <a:lnTo>
                    <a:pt x="8641" y="10606"/>
                  </a:lnTo>
                  <a:lnTo>
                    <a:pt x="8703" y="10209"/>
                  </a:lnTo>
                  <a:cubicBezTo>
                    <a:pt x="8713" y="10206"/>
                    <a:pt x="8719" y="10199"/>
                    <a:pt x="8729" y="10199"/>
                  </a:cubicBezTo>
                  <a:cubicBezTo>
                    <a:pt x="8778" y="10199"/>
                    <a:pt x="8817" y="10239"/>
                    <a:pt x="8817" y="10286"/>
                  </a:cubicBezTo>
                  <a:cubicBezTo>
                    <a:pt x="8817" y="10296"/>
                    <a:pt x="8815" y="10304"/>
                    <a:pt x="8811" y="10313"/>
                  </a:cubicBezTo>
                  <a:cubicBezTo>
                    <a:pt x="8828" y="10312"/>
                    <a:pt x="8844" y="10311"/>
                    <a:pt x="8861" y="10311"/>
                  </a:cubicBezTo>
                  <a:cubicBezTo>
                    <a:pt x="8857" y="10303"/>
                    <a:pt x="8854" y="10295"/>
                    <a:pt x="8853" y="10285"/>
                  </a:cubicBezTo>
                  <a:cubicBezTo>
                    <a:pt x="8847" y="10238"/>
                    <a:pt x="8879" y="10194"/>
                    <a:pt x="8927" y="10188"/>
                  </a:cubicBezTo>
                  <a:cubicBezTo>
                    <a:pt x="8931" y="10187"/>
                    <a:pt x="8935" y="10187"/>
                    <a:pt x="8939" y="10187"/>
                  </a:cubicBezTo>
                  <a:cubicBezTo>
                    <a:pt x="8982" y="10187"/>
                    <a:pt x="9019" y="10218"/>
                    <a:pt x="9024" y="10261"/>
                  </a:cubicBezTo>
                  <a:cubicBezTo>
                    <a:pt x="9025" y="10272"/>
                    <a:pt x="9025" y="10281"/>
                    <a:pt x="9023" y="10291"/>
                  </a:cubicBezTo>
                  <a:cubicBezTo>
                    <a:pt x="9040" y="10287"/>
                    <a:pt x="9055" y="10284"/>
                    <a:pt x="9073" y="10281"/>
                  </a:cubicBezTo>
                  <a:cubicBezTo>
                    <a:pt x="9067" y="10274"/>
                    <a:pt x="9064" y="10266"/>
                    <a:pt x="9061" y="10256"/>
                  </a:cubicBezTo>
                  <a:cubicBezTo>
                    <a:pt x="9050" y="10220"/>
                    <a:pt x="9070" y="10187"/>
                    <a:pt x="9100" y="10166"/>
                  </a:cubicBezTo>
                  <a:lnTo>
                    <a:pt x="9262" y="10464"/>
                  </a:lnTo>
                  <a:lnTo>
                    <a:pt x="10772" y="16096"/>
                  </a:lnTo>
                  <a:lnTo>
                    <a:pt x="10829" y="16080"/>
                  </a:lnTo>
                  <a:lnTo>
                    <a:pt x="9381" y="10684"/>
                  </a:lnTo>
                  <a:lnTo>
                    <a:pt x="12008" y="15498"/>
                  </a:lnTo>
                  <a:lnTo>
                    <a:pt x="12060" y="15469"/>
                  </a:lnTo>
                  <a:lnTo>
                    <a:pt x="9318" y="10442"/>
                  </a:lnTo>
                  <a:lnTo>
                    <a:pt x="9261" y="10228"/>
                  </a:lnTo>
                  <a:cubicBezTo>
                    <a:pt x="9266" y="10225"/>
                    <a:pt x="9272" y="10224"/>
                    <a:pt x="9278" y="10222"/>
                  </a:cubicBezTo>
                  <a:cubicBezTo>
                    <a:pt x="9271" y="10215"/>
                    <a:pt x="9266" y="10207"/>
                    <a:pt x="9262" y="10198"/>
                  </a:cubicBezTo>
                  <a:cubicBezTo>
                    <a:pt x="9242" y="10154"/>
                    <a:pt x="9263" y="10104"/>
                    <a:pt x="9308" y="10084"/>
                  </a:cubicBezTo>
                  <a:cubicBezTo>
                    <a:pt x="9319" y="10079"/>
                    <a:pt x="9331" y="10076"/>
                    <a:pt x="9342" y="10076"/>
                  </a:cubicBezTo>
                  <a:cubicBezTo>
                    <a:pt x="9375" y="10076"/>
                    <a:pt x="9407" y="10096"/>
                    <a:pt x="9422" y="10130"/>
                  </a:cubicBezTo>
                  <a:cubicBezTo>
                    <a:pt x="9426" y="10139"/>
                    <a:pt x="9428" y="10149"/>
                    <a:pt x="9428" y="10158"/>
                  </a:cubicBezTo>
                  <a:cubicBezTo>
                    <a:pt x="9444" y="10150"/>
                    <a:pt x="9458" y="10142"/>
                    <a:pt x="9473" y="10135"/>
                  </a:cubicBezTo>
                  <a:cubicBezTo>
                    <a:pt x="9465" y="10128"/>
                    <a:pt x="9458" y="10121"/>
                    <a:pt x="9453" y="10114"/>
                  </a:cubicBezTo>
                  <a:cubicBezTo>
                    <a:pt x="9428" y="10073"/>
                    <a:pt x="9442" y="10019"/>
                    <a:pt x="9481" y="9995"/>
                  </a:cubicBezTo>
                  <a:cubicBezTo>
                    <a:pt x="9495" y="9986"/>
                    <a:pt x="9511" y="9982"/>
                    <a:pt x="9527" y="9982"/>
                  </a:cubicBezTo>
                  <a:cubicBezTo>
                    <a:pt x="9556" y="9982"/>
                    <a:pt x="9585" y="9997"/>
                    <a:pt x="9601" y="10023"/>
                  </a:cubicBezTo>
                  <a:cubicBezTo>
                    <a:pt x="9606" y="10032"/>
                    <a:pt x="9609" y="10041"/>
                    <a:pt x="9611" y="10051"/>
                  </a:cubicBezTo>
                  <a:cubicBezTo>
                    <a:pt x="9626" y="10041"/>
                    <a:pt x="9639" y="10031"/>
                    <a:pt x="9651" y="10022"/>
                  </a:cubicBezTo>
                  <a:cubicBezTo>
                    <a:pt x="9644" y="10016"/>
                    <a:pt x="9636" y="10011"/>
                    <a:pt x="9631" y="10004"/>
                  </a:cubicBezTo>
                  <a:cubicBezTo>
                    <a:pt x="9605" y="9973"/>
                    <a:pt x="9610" y="9931"/>
                    <a:pt x="9634" y="9900"/>
                  </a:cubicBezTo>
                  <a:lnTo>
                    <a:pt x="13523" y="14709"/>
                  </a:lnTo>
                  <a:lnTo>
                    <a:pt x="13568" y="14673"/>
                  </a:lnTo>
                  <a:lnTo>
                    <a:pt x="9686" y="9870"/>
                  </a:lnTo>
                  <a:cubicBezTo>
                    <a:pt x="9692" y="9869"/>
                    <a:pt x="9699" y="9868"/>
                    <a:pt x="9706" y="9868"/>
                  </a:cubicBezTo>
                  <a:cubicBezTo>
                    <a:pt x="9728" y="9868"/>
                    <a:pt x="9750" y="9876"/>
                    <a:pt x="9766" y="9895"/>
                  </a:cubicBezTo>
                  <a:cubicBezTo>
                    <a:pt x="9772" y="9902"/>
                    <a:pt x="9776" y="9910"/>
                    <a:pt x="9780" y="9919"/>
                  </a:cubicBezTo>
                  <a:cubicBezTo>
                    <a:pt x="9792" y="9907"/>
                    <a:pt x="9805" y="9897"/>
                    <a:pt x="9817" y="9885"/>
                  </a:cubicBezTo>
                  <a:cubicBezTo>
                    <a:pt x="9808" y="9881"/>
                    <a:pt x="9801" y="9876"/>
                    <a:pt x="9793" y="9870"/>
                  </a:cubicBezTo>
                  <a:cubicBezTo>
                    <a:pt x="9758" y="9838"/>
                    <a:pt x="9756" y="9783"/>
                    <a:pt x="9790" y="9747"/>
                  </a:cubicBezTo>
                  <a:cubicBezTo>
                    <a:pt x="9806" y="9730"/>
                    <a:pt x="9829" y="9720"/>
                    <a:pt x="9852" y="9720"/>
                  </a:cubicBezTo>
                  <a:cubicBezTo>
                    <a:pt x="9873" y="9720"/>
                    <a:pt x="9894" y="9728"/>
                    <a:pt x="9911" y="9744"/>
                  </a:cubicBezTo>
                  <a:cubicBezTo>
                    <a:pt x="9917" y="9750"/>
                    <a:pt x="9925" y="9758"/>
                    <a:pt x="9928" y="9766"/>
                  </a:cubicBezTo>
                  <a:cubicBezTo>
                    <a:pt x="9938" y="9753"/>
                    <a:pt x="9949" y="9741"/>
                    <a:pt x="9959" y="9729"/>
                  </a:cubicBezTo>
                  <a:cubicBezTo>
                    <a:pt x="9952" y="9726"/>
                    <a:pt x="9942" y="9721"/>
                    <a:pt x="9936" y="9716"/>
                  </a:cubicBezTo>
                  <a:cubicBezTo>
                    <a:pt x="9917" y="9704"/>
                    <a:pt x="9907" y="9684"/>
                    <a:pt x="9904" y="9664"/>
                  </a:cubicBezTo>
                  <a:lnTo>
                    <a:pt x="9904" y="9664"/>
                  </a:lnTo>
                  <a:lnTo>
                    <a:pt x="15192" y="12139"/>
                  </a:lnTo>
                  <a:lnTo>
                    <a:pt x="15217" y="12086"/>
                  </a:lnTo>
                  <a:lnTo>
                    <a:pt x="9912" y="9604"/>
                  </a:lnTo>
                  <a:cubicBezTo>
                    <a:pt x="9914" y="9601"/>
                    <a:pt x="9912" y="9597"/>
                    <a:pt x="9914" y="9595"/>
                  </a:cubicBezTo>
                  <a:cubicBezTo>
                    <a:pt x="9931" y="9571"/>
                    <a:pt x="9957" y="9558"/>
                    <a:pt x="9984" y="9558"/>
                  </a:cubicBezTo>
                  <a:cubicBezTo>
                    <a:pt x="10002" y="9558"/>
                    <a:pt x="10019" y="9563"/>
                    <a:pt x="10035" y="9574"/>
                  </a:cubicBezTo>
                  <a:cubicBezTo>
                    <a:pt x="10042" y="9579"/>
                    <a:pt x="10047" y="9585"/>
                    <a:pt x="10054" y="9592"/>
                  </a:cubicBezTo>
                  <a:cubicBezTo>
                    <a:pt x="10063" y="9579"/>
                    <a:pt x="10071" y="9565"/>
                    <a:pt x="10078" y="9550"/>
                  </a:cubicBezTo>
                  <a:cubicBezTo>
                    <a:pt x="10071" y="9549"/>
                    <a:pt x="10062" y="9547"/>
                    <a:pt x="10054" y="9543"/>
                  </a:cubicBezTo>
                  <a:cubicBezTo>
                    <a:pt x="10011" y="9521"/>
                    <a:pt x="9994" y="9469"/>
                    <a:pt x="10016" y="9425"/>
                  </a:cubicBezTo>
                  <a:cubicBezTo>
                    <a:pt x="10032" y="9396"/>
                    <a:pt x="10062" y="9378"/>
                    <a:pt x="10094" y="9378"/>
                  </a:cubicBezTo>
                  <a:cubicBezTo>
                    <a:pt x="10107" y="9378"/>
                    <a:pt x="10121" y="9382"/>
                    <a:pt x="10133" y="9388"/>
                  </a:cubicBezTo>
                  <a:cubicBezTo>
                    <a:pt x="10141" y="9392"/>
                    <a:pt x="10148" y="9397"/>
                    <a:pt x="10154" y="9404"/>
                  </a:cubicBezTo>
                  <a:lnTo>
                    <a:pt x="10174" y="9361"/>
                  </a:lnTo>
                  <a:cubicBezTo>
                    <a:pt x="10166" y="9361"/>
                    <a:pt x="10158" y="9360"/>
                    <a:pt x="10149" y="9357"/>
                  </a:cubicBezTo>
                  <a:cubicBezTo>
                    <a:pt x="10112" y="9344"/>
                    <a:pt x="10094" y="9306"/>
                    <a:pt x="10097" y="9268"/>
                  </a:cubicBezTo>
                  <a:lnTo>
                    <a:pt x="10097" y="9268"/>
                  </a:lnTo>
                  <a:lnTo>
                    <a:pt x="16050" y="10833"/>
                  </a:lnTo>
                  <a:lnTo>
                    <a:pt x="16065" y="10775"/>
                  </a:lnTo>
                  <a:lnTo>
                    <a:pt x="10124" y="9213"/>
                  </a:lnTo>
                  <a:cubicBezTo>
                    <a:pt x="10142" y="9199"/>
                    <a:pt x="10162" y="9188"/>
                    <a:pt x="10183" y="9188"/>
                  </a:cubicBezTo>
                  <a:cubicBezTo>
                    <a:pt x="10191" y="9188"/>
                    <a:pt x="10198" y="9189"/>
                    <a:pt x="10206" y="9192"/>
                  </a:cubicBezTo>
                  <a:cubicBezTo>
                    <a:pt x="10213" y="9195"/>
                    <a:pt x="10221" y="9199"/>
                    <a:pt x="10227" y="9204"/>
                  </a:cubicBezTo>
                  <a:cubicBezTo>
                    <a:pt x="10231" y="9190"/>
                    <a:pt x="10236" y="9174"/>
                    <a:pt x="10239" y="9160"/>
                  </a:cubicBezTo>
                  <a:cubicBezTo>
                    <a:pt x="10232" y="9160"/>
                    <a:pt x="10224" y="9160"/>
                    <a:pt x="10216" y="9159"/>
                  </a:cubicBezTo>
                  <a:cubicBezTo>
                    <a:pt x="10170" y="9149"/>
                    <a:pt x="10140" y="9102"/>
                    <a:pt x="10149" y="9056"/>
                  </a:cubicBezTo>
                  <a:cubicBezTo>
                    <a:pt x="10151" y="9044"/>
                    <a:pt x="10161" y="9036"/>
                    <a:pt x="10169" y="9028"/>
                  </a:cubicBezTo>
                  <a:lnTo>
                    <a:pt x="15899" y="9140"/>
                  </a:lnTo>
                  <a:lnTo>
                    <a:pt x="15901" y="9082"/>
                  </a:lnTo>
                  <a:lnTo>
                    <a:pt x="10276" y="8972"/>
                  </a:lnTo>
                  <a:cubicBezTo>
                    <a:pt x="10278" y="8965"/>
                    <a:pt x="10278" y="8958"/>
                    <a:pt x="10279" y="8952"/>
                  </a:cubicBezTo>
                  <a:lnTo>
                    <a:pt x="10279" y="8952"/>
                  </a:lnTo>
                  <a:cubicBezTo>
                    <a:pt x="10273" y="8953"/>
                    <a:pt x="10265" y="8953"/>
                    <a:pt x="10258" y="8953"/>
                  </a:cubicBezTo>
                  <a:cubicBezTo>
                    <a:pt x="10210" y="8951"/>
                    <a:pt x="10174" y="8909"/>
                    <a:pt x="10177" y="8861"/>
                  </a:cubicBezTo>
                  <a:cubicBezTo>
                    <a:pt x="10180" y="8815"/>
                    <a:pt x="10217" y="8780"/>
                    <a:pt x="10262" y="8780"/>
                  </a:cubicBezTo>
                  <a:cubicBezTo>
                    <a:pt x="10264" y="8780"/>
                    <a:pt x="10267" y="8780"/>
                    <a:pt x="10269" y="8780"/>
                  </a:cubicBezTo>
                  <a:cubicBezTo>
                    <a:pt x="10276" y="8780"/>
                    <a:pt x="10283" y="8782"/>
                    <a:pt x="10289" y="8785"/>
                  </a:cubicBezTo>
                  <a:lnTo>
                    <a:pt x="10289" y="8770"/>
                  </a:lnTo>
                  <a:cubicBezTo>
                    <a:pt x="10289" y="8760"/>
                    <a:pt x="10289" y="8750"/>
                    <a:pt x="10288" y="8740"/>
                  </a:cubicBezTo>
                  <a:cubicBezTo>
                    <a:pt x="10283" y="8742"/>
                    <a:pt x="10276" y="8743"/>
                    <a:pt x="10269" y="8744"/>
                  </a:cubicBezTo>
                  <a:cubicBezTo>
                    <a:pt x="10268" y="8744"/>
                    <a:pt x="10267" y="8744"/>
                    <a:pt x="10266" y="8744"/>
                  </a:cubicBezTo>
                  <a:cubicBezTo>
                    <a:pt x="10250" y="8744"/>
                    <a:pt x="10235" y="8736"/>
                    <a:pt x="10222" y="8729"/>
                  </a:cubicBezTo>
                  <a:lnTo>
                    <a:pt x="16210" y="7758"/>
                  </a:lnTo>
                  <a:lnTo>
                    <a:pt x="16200" y="7699"/>
                  </a:lnTo>
                  <a:lnTo>
                    <a:pt x="10182" y="8676"/>
                  </a:lnTo>
                  <a:cubicBezTo>
                    <a:pt x="10181" y="8671"/>
                    <a:pt x="10177" y="8669"/>
                    <a:pt x="10177" y="8664"/>
                  </a:cubicBezTo>
                  <a:cubicBezTo>
                    <a:pt x="10175" y="8615"/>
                    <a:pt x="10210" y="8574"/>
                    <a:pt x="10258" y="8572"/>
                  </a:cubicBezTo>
                  <a:lnTo>
                    <a:pt x="10276" y="8572"/>
                  </a:lnTo>
                  <a:cubicBezTo>
                    <a:pt x="10275" y="8557"/>
                    <a:pt x="10273" y="8545"/>
                    <a:pt x="10270" y="8530"/>
                  </a:cubicBezTo>
                  <a:cubicBezTo>
                    <a:pt x="10265" y="8532"/>
                    <a:pt x="10260" y="8534"/>
                    <a:pt x="10255" y="8535"/>
                  </a:cubicBezTo>
                  <a:cubicBezTo>
                    <a:pt x="10249" y="8537"/>
                    <a:pt x="10243" y="8537"/>
                    <a:pt x="10237" y="8537"/>
                  </a:cubicBezTo>
                  <a:cubicBezTo>
                    <a:pt x="10197" y="8537"/>
                    <a:pt x="10162" y="8509"/>
                    <a:pt x="10153" y="8468"/>
                  </a:cubicBezTo>
                  <a:cubicBezTo>
                    <a:pt x="10143" y="8421"/>
                    <a:pt x="10174" y="8375"/>
                    <a:pt x="10221" y="8365"/>
                  </a:cubicBezTo>
                  <a:cubicBezTo>
                    <a:pt x="10226" y="8364"/>
                    <a:pt x="10231" y="8364"/>
                    <a:pt x="10236" y="8364"/>
                  </a:cubicBezTo>
                  <a:lnTo>
                    <a:pt x="10224" y="8325"/>
                  </a:lnTo>
                  <a:cubicBezTo>
                    <a:pt x="10221" y="8328"/>
                    <a:pt x="10215" y="8330"/>
                    <a:pt x="10211" y="8332"/>
                  </a:cubicBezTo>
                  <a:cubicBezTo>
                    <a:pt x="10203" y="8335"/>
                    <a:pt x="10195" y="8336"/>
                    <a:pt x="10188" y="8336"/>
                  </a:cubicBezTo>
                  <a:cubicBezTo>
                    <a:pt x="10163" y="8336"/>
                    <a:pt x="10142" y="8323"/>
                    <a:pt x="10124" y="8306"/>
                  </a:cubicBezTo>
                  <a:lnTo>
                    <a:pt x="15333" y="6115"/>
                  </a:lnTo>
                  <a:lnTo>
                    <a:pt x="15310" y="6060"/>
                  </a:lnTo>
                  <a:lnTo>
                    <a:pt x="10101" y="8250"/>
                  </a:lnTo>
                  <a:cubicBezTo>
                    <a:pt x="10101" y="8214"/>
                    <a:pt x="10117" y="8179"/>
                    <a:pt x="10151" y="8167"/>
                  </a:cubicBezTo>
                  <a:cubicBezTo>
                    <a:pt x="10155" y="8166"/>
                    <a:pt x="10160" y="8164"/>
                    <a:pt x="10165" y="8163"/>
                  </a:cubicBezTo>
                  <a:cubicBezTo>
                    <a:pt x="10159" y="8150"/>
                    <a:pt x="10153" y="8138"/>
                    <a:pt x="10148" y="8126"/>
                  </a:cubicBezTo>
                  <a:cubicBezTo>
                    <a:pt x="10144" y="8129"/>
                    <a:pt x="10141" y="8131"/>
                    <a:pt x="10138" y="8132"/>
                  </a:cubicBezTo>
                  <a:cubicBezTo>
                    <a:pt x="10135" y="8133"/>
                    <a:pt x="10133" y="8133"/>
                    <a:pt x="10131" y="8133"/>
                  </a:cubicBezTo>
                  <a:cubicBezTo>
                    <a:pt x="10129" y="8133"/>
                    <a:pt x="10127" y="8133"/>
                    <a:pt x="10125" y="8135"/>
                  </a:cubicBezTo>
                  <a:lnTo>
                    <a:pt x="15106" y="4880"/>
                  </a:lnTo>
                  <a:lnTo>
                    <a:pt x="15074" y="4830"/>
                  </a:lnTo>
                  <a:lnTo>
                    <a:pt x="10043" y="8117"/>
                  </a:lnTo>
                  <a:cubicBezTo>
                    <a:pt x="10036" y="8111"/>
                    <a:pt x="10024" y="8106"/>
                    <a:pt x="10019" y="8096"/>
                  </a:cubicBezTo>
                  <a:cubicBezTo>
                    <a:pt x="9996" y="8054"/>
                    <a:pt x="10014" y="8002"/>
                    <a:pt x="10057" y="7980"/>
                  </a:cubicBezTo>
                  <a:cubicBezTo>
                    <a:pt x="10061" y="7979"/>
                    <a:pt x="10063" y="7977"/>
                    <a:pt x="10067" y="7976"/>
                  </a:cubicBezTo>
                  <a:cubicBezTo>
                    <a:pt x="10061" y="7964"/>
                    <a:pt x="10052" y="7954"/>
                    <a:pt x="10046" y="7941"/>
                  </a:cubicBezTo>
                  <a:cubicBezTo>
                    <a:pt x="10044" y="7944"/>
                    <a:pt x="10041" y="7946"/>
                    <a:pt x="10039" y="7949"/>
                  </a:cubicBezTo>
                  <a:cubicBezTo>
                    <a:pt x="10024" y="7959"/>
                    <a:pt x="10006" y="7964"/>
                    <a:pt x="9989" y="7964"/>
                  </a:cubicBezTo>
                  <a:cubicBezTo>
                    <a:pt x="9962" y="7964"/>
                    <a:pt x="9935" y="7951"/>
                    <a:pt x="9917" y="7928"/>
                  </a:cubicBezTo>
                  <a:cubicBezTo>
                    <a:pt x="9890" y="7888"/>
                    <a:pt x="9900" y="7834"/>
                    <a:pt x="9938" y="7806"/>
                  </a:cubicBezTo>
                  <a:lnTo>
                    <a:pt x="9946" y="7803"/>
                  </a:lnTo>
                  <a:cubicBezTo>
                    <a:pt x="9938" y="7793"/>
                    <a:pt x="9929" y="7784"/>
                    <a:pt x="9922" y="7773"/>
                  </a:cubicBezTo>
                  <a:cubicBezTo>
                    <a:pt x="9920" y="7774"/>
                    <a:pt x="9918" y="7777"/>
                    <a:pt x="9916" y="7778"/>
                  </a:cubicBezTo>
                  <a:cubicBezTo>
                    <a:pt x="9899" y="7794"/>
                    <a:pt x="9878" y="7802"/>
                    <a:pt x="9857" y="7802"/>
                  </a:cubicBezTo>
                  <a:cubicBezTo>
                    <a:pt x="9834" y="7802"/>
                    <a:pt x="9811" y="7792"/>
                    <a:pt x="9794" y="7774"/>
                  </a:cubicBezTo>
                  <a:cubicBezTo>
                    <a:pt x="9762" y="7739"/>
                    <a:pt x="9763" y="7685"/>
                    <a:pt x="9798" y="7653"/>
                  </a:cubicBezTo>
                  <a:cubicBezTo>
                    <a:pt x="9799" y="7651"/>
                    <a:pt x="9802" y="7650"/>
                    <a:pt x="9803" y="7649"/>
                  </a:cubicBezTo>
                  <a:cubicBezTo>
                    <a:pt x="9794" y="7640"/>
                    <a:pt x="9786" y="7632"/>
                    <a:pt x="9777" y="7624"/>
                  </a:cubicBezTo>
                  <a:lnTo>
                    <a:pt x="13582" y="3576"/>
                  </a:lnTo>
                  <a:lnTo>
                    <a:pt x="13540" y="3536"/>
                  </a:lnTo>
                  <a:lnTo>
                    <a:pt x="9858" y="7452"/>
                  </a:lnTo>
                  <a:lnTo>
                    <a:pt x="12932" y="2699"/>
                  </a:lnTo>
                  <a:lnTo>
                    <a:pt x="12882" y="2666"/>
                  </a:lnTo>
                  <a:lnTo>
                    <a:pt x="9664" y="7643"/>
                  </a:lnTo>
                  <a:cubicBezTo>
                    <a:pt x="9661" y="7640"/>
                    <a:pt x="9656" y="7642"/>
                    <a:pt x="9651" y="7639"/>
                  </a:cubicBezTo>
                  <a:cubicBezTo>
                    <a:pt x="9614" y="7609"/>
                    <a:pt x="9609" y="7555"/>
                    <a:pt x="9638" y="7518"/>
                  </a:cubicBezTo>
                  <a:cubicBezTo>
                    <a:pt x="9640" y="7516"/>
                    <a:pt x="9641" y="7515"/>
                    <a:pt x="9641" y="7513"/>
                  </a:cubicBezTo>
                  <a:cubicBezTo>
                    <a:pt x="9631" y="7505"/>
                    <a:pt x="9620" y="7499"/>
                    <a:pt x="9611" y="7492"/>
                  </a:cubicBezTo>
                  <a:cubicBezTo>
                    <a:pt x="9611" y="7493"/>
                    <a:pt x="9610" y="7494"/>
                    <a:pt x="9610" y="7495"/>
                  </a:cubicBezTo>
                  <a:cubicBezTo>
                    <a:pt x="9594" y="7521"/>
                    <a:pt x="9565" y="7537"/>
                    <a:pt x="9535" y="7537"/>
                  </a:cubicBezTo>
                  <a:cubicBezTo>
                    <a:pt x="9520" y="7537"/>
                    <a:pt x="9505" y="7533"/>
                    <a:pt x="9491" y="7524"/>
                  </a:cubicBezTo>
                  <a:cubicBezTo>
                    <a:pt x="9449" y="7498"/>
                    <a:pt x="9438" y="7446"/>
                    <a:pt x="9461" y="7404"/>
                  </a:cubicBezTo>
                  <a:cubicBezTo>
                    <a:pt x="9461" y="7403"/>
                    <a:pt x="9464" y="7403"/>
                    <a:pt x="9464" y="7401"/>
                  </a:cubicBezTo>
                  <a:cubicBezTo>
                    <a:pt x="9453" y="7396"/>
                    <a:pt x="9441" y="7390"/>
                    <a:pt x="9430" y="7385"/>
                  </a:cubicBezTo>
                  <a:lnTo>
                    <a:pt x="9430" y="7386"/>
                  </a:lnTo>
                  <a:cubicBezTo>
                    <a:pt x="9416" y="7419"/>
                    <a:pt x="9385" y="7438"/>
                    <a:pt x="9351" y="7438"/>
                  </a:cubicBezTo>
                  <a:cubicBezTo>
                    <a:pt x="9339" y="7438"/>
                    <a:pt x="9327" y="7436"/>
                    <a:pt x="9316" y="7431"/>
                  </a:cubicBezTo>
                  <a:cubicBezTo>
                    <a:pt x="9272" y="7412"/>
                    <a:pt x="9253" y="7362"/>
                    <a:pt x="9271" y="7317"/>
                  </a:cubicBezTo>
                  <a:cubicBezTo>
                    <a:pt x="9271" y="7317"/>
                    <a:pt x="9271" y="7316"/>
                    <a:pt x="9272" y="7316"/>
                  </a:cubicBezTo>
                  <a:cubicBezTo>
                    <a:pt x="9261" y="7312"/>
                    <a:pt x="9249" y="7308"/>
                    <a:pt x="9238" y="7305"/>
                  </a:cubicBezTo>
                  <a:cubicBezTo>
                    <a:pt x="9227" y="7341"/>
                    <a:pt x="9194" y="7362"/>
                    <a:pt x="9157" y="7362"/>
                  </a:cubicBezTo>
                  <a:cubicBezTo>
                    <a:pt x="9155" y="7362"/>
                    <a:pt x="9154" y="7362"/>
                    <a:pt x="9152" y="7362"/>
                  </a:cubicBezTo>
                  <a:lnTo>
                    <a:pt x="9219" y="6933"/>
                  </a:lnTo>
                  <a:lnTo>
                    <a:pt x="10957" y="1965"/>
                  </a:lnTo>
                  <a:lnTo>
                    <a:pt x="10902" y="1946"/>
                  </a:lnTo>
                  <a:lnTo>
                    <a:pt x="9270" y="6611"/>
                  </a:lnTo>
                  <a:lnTo>
                    <a:pt x="10061" y="1586"/>
                  </a:lnTo>
                  <a:lnTo>
                    <a:pt x="10003" y="1577"/>
                  </a:lnTo>
                  <a:lnTo>
                    <a:pt x="9162" y="6918"/>
                  </a:lnTo>
                  <a:lnTo>
                    <a:pt x="9045" y="7253"/>
                  </a:lnTo>
                  <a:cubicBezTo>
                    <a:pt x="9043" y="7253"/>
                    <a:pt x="9040" y="7251"/>
                    <a:pt x="9038" y="7251"/>
                  </a:cubicBezTo>
                  <a:cubicBezTo>
                    <a:pt x="9032" y="7293"/>
                    <a:pt x="8995" y="7324"/>
                    <a:pt x="8953" y="7324"/>
                  </a:cubicBezTo>
                  <a:cubicBezTo>
                    <a:pt x="8949" y="7324"/>
                    <a:pt x="8944" y="7324"/>
                    <a:pt x="8940" y="7323"/>
                  </a:cubicBezTo>
                  <a:cubicBezTo>
                    <a:pt x="8893" y="7317"/>
                    <a:pt x="8861" y="7275"/>
                    <a:pt x="8866" y="7228"/>
                  </a:cubicBezTo>
                  <a:cubicBezTo>
                    <a:pt x="8855" y="7227"/>
                    <a:pt x="8842" y="7226"/>
                    <a:pt x="8830" y="7226"/>
                  </a:cubicBezTo>
                  <a:cubicBezTo>
                    <a:pt x="8829" y="7273"/>
                    <a:pt x="8791" y="7310"/>
                    <a:pt x="8743" y="7310"/>
                  </a:cubicBezTo>
                  <a:cubicBezTo>
                    <a:pt x="8696" y="7310"/>
                    <a:pt x="8659" y="7273"/>
                    <a:pt x="8656" y="7226"/>
                  </a:cubicBezTo>
                  <a:cubicBezTo>
                    <a:pt x="8643" y="7227"/>
                    <a:pt x="8630" y="7228"/>
                    <a:pt x="8617" y="7228"/>
                  </a:cubicBezTo>
                  <a:cubicBezTo>
                    <a:pt x="8621" y="7274"/>
                    <a:pt x="8588" y="7315"/>
                    <a:pt x="8543" y="7321"/>
                  </a:cubicBezTo>
                  <a:cubicBezTo>
                    <a:pt x="8540" y="7322"/>
                    <a:pt x="8536" y="7322"/>
                    <a:pt x="8533" y="7322"/>
                  </a:cubicBezTo>
                  <a:cubicBezTo>
                    <a:pt x="8509" y="7322"/>
                    <a:pt x="8490" y="7311"/>
                    <a:pt x="8474" y="7296"/>
                  </a:cubicBezTo>
                  <a:lnTo>
                    <a:pt x="8326" y="6745"/>
                  </a:lnTo>
                  <a:lnTo>
                    <a:pt x="7903" y="1562"/>
                  </a:lnTo>
                  <a:lnTo>
                    <a:pt x="7844" y="1567"/>
                  </a:lnTo>
                  <a:lnTo>
                    <a:pt x="8242" y="6429"/>
                  </a:lnTo>
                  <a:lnTo>
                    <a:pt x="6984" y="1736"/>
                  </a:lnTo>
                  <a:lnTo>
                    <a:pt x="6926" y="1752"/>
                  </a:lnTo>
                  <a:lnTo>
                    <a:pt x="8268" y="6755"/>
                  </a:lnTo>
                  <a:lnTo>
                    <a:pt x="8317" y="7358"/>
                  </a:lnTo>
                  <a:cubicBezTo>
                    <a:pt x="8285" y="7354"/>
                    <a:pt x="8255" y="7338"/>
                    <a:pt x="8243" y="7305"/>
                  </a:cubicBezTo>
                  <a:cubicBezTo>
                    <a:pt x="8232" y="7308"/>
                    <a:pt x="8219" y="7312"/>
                    <a:pt x="8209" y="7316"/>
                  </a:cubicBezTo>
                  <a:cubicBezTo>
                    <a:pt x="8227" y="7359"/>
                    <a:pt x="8206" y="7409"/>
                    <a:pt x="8164" y="7426"/>
                  </a:cubicBezTo>
                  <a:cubicBezTo>
                    <a:pt x="8153" y="7431"/>
                    <a:pt x="8141" y="7434"/>
                    <a:pt x="8129" y="7434"/>
                  </a:cubicBezTo>
                  <a:cubicBezTo>
                    <a:pt x="8097" y="7434"/>
                    <a:pt x="8066" y="7415"/>
                    <a:pt x="8051" y="7385"/>
                  </a:cubicBezTo>
                  <a:cubicBezTo>
                    <a:pt x="8041" y="7390"/>
                    <a:pt x="8029" y="7395"/>
                    <a:pt x="8019" y="7401"/>
                  </a:cubicBezTo>
                  <a:cubicBezTo>
                    <a:pt x="8041" y="7442"/>
                    <a:pt x="8027" y="7493"/>
                    <a:pt x="7988" y="7518"/>
                  </a:cubicBezTo>
                  <a:cubicBezTo>
                    <a:pt x="7973" y="7526"/>
                    <a:pt x="7958" y="7530"/>
                    <a:pt x="7943" y="7530"/>
                  </a:cubicBezTo>
                  <a:cubicBezTo>
                    <a:pt x="7914" y="7530"/>
                    <a:pt x="7887" y="7517"/>
                    <a:pt x="7870" y="7492"/>
                  </a:cubicBezTo>
                  <a:cubicBezTo>
                    <a:pt x="7860" y="7498"/>
                    <a:pt x="7851" y="7505"/>
                    <a:pt x="7840" y="7512"/>
                  </a:cubicBezTo>
                  <a:cubicBezTo>
                    <a:pt x="7859" y="7536"/>
                    <a:pt x="7856" y="7566"/>
                    <a:pt x="7846" y="7593"/>
                  </a:cubicBezTo>
                  <a:lnTo>
                    <a:pt x="7591" y="7279"/>
                  </a:lnTo>
                  <a:lnTo>
                    <a:pt x="4947" y="2432"/>
                  </a:lnTo>
                  <a:lnTo>
                    <a:pt x="4895" y="2461"/>
                  </a:lnTo>
                  <a:lnTo>
                    <a:pt x="7385" y="7025"/>
                  </a:lnTo>
                  <a:lnTo>
                    <a:pt x="4234" y="3125"/>
                  </a:lnTo>
                  <a:lnTo>
                    <a:pt x="4188" y="3161"/>
                  </a:lnTo>
                  <a:lnTo>
                    <a:pt x="7543" y="7314"/>
                  </a:lnTo>
                  <a:lnTo>
                    <a:pt x="7714" y="7627"/>
                  </a:lnTo>
                  <a:cubicBezTo>
                    <a:pt x="7713" y="7626"/>
                    <a:pt x="7708" y="7626"/>
                    <a:pt x="7707" y="7624"/>
                  </a:cubicBezTo>
                  <a:cubicBezTo>
                    <a:pt x="7698" y="7632"/>
                    <a:pt x="7689" y="7641"/>
                    <a:pt x="7681" y="7649"/>
                  </a:cubicBezTo>
                  <a:cubicBezTo>
                    <a:pt x="7714" y="7681"/>
                    <a:pt x="7715" y="7735"/>
                    <a:pt x="7682" y="7768"/>
                  </a:cubicBezTo>
                  <a:cubicBezTo>
                    <a:pt x="7665" y="7786"/>
                    <a:pt x="7642" y="7795"/>
                    <a:pt x="7619" y="7795"/>
                  </a:cubicBezTo>
                  <a:cubicBezTo>
                    <a:pt x="7598" y="7795"/>
                    <a:pt x="7577" y="7788"/>
                    <a:pt x="7561" y="7774"/>
                  </a:cubicBezTo>
                  <a:lnTo>
                    <a:pt x="7538" y="7802"/>
                  </a:lnTo>
                  <a:cubicBezTo>
                    <a:pt x="7574" y="7830"/>
                    <a:pt x="7584" y="7882"/>
                    <a:pt x="7556" y="7920"/>
                  </a:cubicBezTo>
                  <a:cubicBezTo>
                    <a:pt x="7539" y="7944"/>
                    <a:pt x="7512" y="7957"/>
                    <a:pt x="7485" y="7957"/>
                  </a:cubicBezTo>
                  <a:cubicBezTo>
                    <a:pt x="7469" y="7957"/>
                    <a:pt x="7452" y="7952"/>
                    <a:pt x="7437" y="7942"/>
                  </a:cubicBezTo>
                  <a:cubicBezTo>
                    <a:pt x="7430" y="7953"/>
                    <a:pt x="7424" y="7963"/>
                    <a:pt x="7418" y="7971"/>
                  </a:cubicBezTo>
                  <a:cubicBezTo>
                    <a:pt x="7459" y="7994"/>
                    <a:pt x="7475" y="8046"/>
                    <a:pt x="7452" y="8088"/>
                  </a:cubicBezTo>
                  <a:cubicBezTo>
                    <a:pt x="7437" y="8118"/>
                    <a:pt x="7406" y="8135"/>
                    <a:pt x="7375" y="8135"/>
                  </a:cubicBezTo>
                  <a:cubicBezTo>
                    <a:pt x="7362" y="8135"/>
                    <a:pt x="7348" y="8132"/>
                    <a:pt x="7336" y="8125"/>
                  </a:cubicBezTo>
                  <a:cubicBezTo>
                    <a:pt x="7330" y="8136"/>
                    <a:pt x="7325" y="8147"/>
                    <a:pt x="7321" y="8157"/>
                  </a:cubicBezTo>
                  <a:cubicBezTo>
                    <a:pt x="7366" y="8173"/>
                    <a:pt x="7391" y="8223"/>
                    <a:pt x="7373" y="8267"/>
                  </a:cubicBezTo>
                  <a:cubicBezTo>
                    <a:pt x="7361" y="8304"/>
                    <a:pt x="7327" y="8326"/>
                    <a:pt x="7291" y="8326"/>
                  </a:cubicBezTo>
                  <a:cubicBezTo>
                    <a:pt x="7282" y="8326"/>
                    <a:pt x="7272" y="8325"/>
                    <a:pt x="7263" y="8321"/>
                  </a:cubicBezTo>
                  <a:cubicBezTo>
                    <a:pt x="7263" y="8321"/>
                    <a:pt x="7262" y="8321"/>
                    <a:pt x="7262" y="8319"/>
                  </a:cubicBezTo>
                  <a:cubicBezTo>
                    <a:pt x="7258" y="8331"/>
                    <a:pt x="7256" y="8343"/>
                    <a:pt x="7251" y="8355"/>
                  </a:cubicBezTo>
                  <a:lnTo>
                    <a:pt x="7253" y="8355"/>
                  </a:lnTo>
                  <a:cubicBezTo>
                    <a:pt x="7263" y="8357"/>
                    <a:pt x="7268" y="8365"/>
                    <a:pt x="7275" y="8370"/>
                  </a:cubicBezTo>
                  <a:lnTo>
                    <a:pt x="1767" y="5791"/>
                  </a:lnTo>
                  <a:lnTo>
                    <a:pt x="1742" y="5845"/>
                  </a:lnTo>
                  <a:lnTo>
                    <a:pt x="7323" y="8456"/>
                  </a:lnTo>
                  <a:lnTo>
                    <a:pt x="7323" y="8458"/>
                  </a:lnTo>
                  <a:cubicBezTo>
                    <a:pt x="7321" y="8464"/>
                    <a:pt x="7315" y="8468"/>
                    <a:pt x="7311" y="8474"/>
                  </a:cubicBezTo>
                  <a:lnTo>
                    <a:pt x="1706" y="7000"/>
                  </a:lnTo>
                  <a:lnTo>
                    <a:pt x="1691" y="7058"/>
                  </a:lnTo>
                  <a:lnTo>
                    <a:pt x="7251" y="8520"/>
                  </a:lnTo>
                  <a:cubicBezTo>
                    <a:pt x="7242" y="8521"/>
                    <a:pt x="7233" y="8526"/>
                    <a:pt x="7224" y="8526"/>
                  </a:cubicBezTo>
                  <a:cubicBezTo>
                    <a:pt x="7223" y="8526"/>
                    <a:pt x="7222" y="8526"/>
                    <a:pt x="7221" y="8526"/>
                  </a:cubicBezTo>
                  <a:cubicBezTo>
                    <a:pt x="7220" y="8526"/>
                    <a:pt x="7220" y="8525"/>
                    <a:pt x="7219" y="8525"/>
                  </a:cubicBezTo>
                  <a:cubicBezTo>
                    <a:pt x="7216" y="8536"/>
                    <a:pt x="7215" y="8550"/>
                    <a:pt x="7214" y="8561"/>
                  </a:cubicBezTo>
                  <a:lnTo>
                    <a:pt x="7216" y="8561"/>
                  </a:lnTo>
                  <a:cubicBezTo>
                    <a:pt x="7264" y="8563"/>
                    <a:pt x="7300" y="8605"/>
                    <a:pt x="7296" y="8654"/>
                  </a:cubicBezTo>
                  <a:cubicBezTo>
                    <a:pt x="7294" y="8699"/>
                    <a:pt x="7257" y="8734"/>
                    <a:pt x="7212" y="8734"/>
                  </a:cubicBezTo>
                  <a:cubicBezTo>
                    <a:pt x="7210" y="8734"/>
                    <a:pt x="7207" y="8734"/>
                    <a:pt x="7205" y="8734"/>
                  </a:cubicBezTo>
                  <a:cubicBezTo>
                    <a:pt x="7204" y="8734"/>
                    <a:pt x="7202" y="8734"/>
                    <a:pt x="7201" y="8733"/>
                  </a:cubicBezTo>
                  <a:cubicBezTo>
                    <a:pt x="7201" y="8745"/>
                    <a:pt x="7200" y="8758"/>
                    <a:pt x="7200" y="8770"/>
                  </a:cubicBezTo>
                  <a:cubicBezTo>
                    <a:pt x="7201" y="8770"/>
                    <a:pt x="7202" y="8770"/>
                    <a:pt x="7204" y="8769"/>
                  </a:cubicBezTo>
                  <a:cubicBezTo>
                    <a:pt x="7206" y="8769"/>
                    <a:pt x="7209" y="8769"/>
                    <a:pt x="7211" y="8769"/>
                  </a:cubicBezTo>
                  <a:cubicBezTo>
                    <a:pt x="7256" y="8769"/>
                    <a:pt x="7293" y="8804"/>
                    <a:pt x="7295" y="8849"/>
                  </a:cubicBezTo>
                  <a:cubicBezTo>
                    <a:pt x="7296" y="8873"/>
                    <a:pt x="7289" y="8895"/>
                    <a:pt x="7274" y="8911"/>
                  </a:cubicBezTo>
                  <a:lnTo>
                    <a:pt x="1062" y="8790"/>
                  </a:lnTo>
                  <a:cubicBezTo>
                    <a:pt x="1064" y="8620"/>
                    <a:pt x="1068" y="8450"/>
                    <a:pt x="1082" y="8285"/>
                  </a:cubicBezTo>
                  <a:cubicBezTo>
                    <a:pt x="1092" y="8152"/>
                    <a:pt x="1104" y="8021"/>
                    <a:pt x="1121" y="7890"/>
                  </a:cubicBezTo>
                  <a:cubicBezTo>
                    <a:pt x="1171" y="7498"/>
                    <a:pt x="1250" y="7115"/>
                    <a:pt x="1355" y="6744"/>
                  </a:cubicBezTo>
                  <a:cubicBezTo>
                    <a:pt x="1390" y="6620"/>
                    <a:pt x="1427" y="6497"/>
                    <a:pt x="1469" y="6376"/>
                  </a:cubicBezTo>
                  <a:cubicBezTo>
                    <a:pt x="1530" y="6195"/>
                    <a:pt x="1599" y="6016"/>
                    <a:pt x="1674" y="5840"/>
                  </a:cubicBezTo>
                  <a:cubicBezTo>
                    <a:pt x="1771" y="5607"/>
                    <a:pt x="1882" y="5378"/>
                    <a:pt x="2003" y="5156"/>
                  </a:cubicBezTo>
                  <a:cubicBezTo>
                    <a:pt x="2063" y="5046"/>
                    <a:pt x="2126" y="4936"/>
                    <a:pt x="2191" y="4829"/>
                  </a:cubicBezTo>
                  <a:cubicBezTo>
                    <a:pt x="2256" y="4721"/>
                    <a:pt x="2325" y="4616"/>
                    <a:pt x="2394" y="4511"/>
                  </a:cubicBezTo>
                  <a:cubicBezTo>
                    <a:pt x="2430" y="4459"/>
                    <a:pt x="2466" y="4407"/>
                    <a:pt x="2502" y="4356"/>
                  </a:cubicBezTo>
                  <a:cubicBezTo>
                    <a:pt x="2575" y="4254"/>
                    <a:pt x="2651" y="4154"/>
                    <a:pt x="2729" y="4055"/>
                  </a:cubicBezTo>
                  <a:cubicBezTo>
                    <a:pt x="2767" y="4006"/>
                    <a:pt x="2807" y="3957"/>
                    <a:pt x="2847" y="3909"/>
                  </a:cubicBezTo>
                  <a:cubicBezTo>
                    <a:pt x="3166" y="3521"/>
                    <a:pt x="3522" y="3166"/>
                    <a:pt x="3907" y="2848"/>
                  </a:cubicBezTo>
                  <a:cubicBezTo>
                    <a:pt x="3955" y="2808"/>
                    <a:pt x="4004" y="2768"/>
                    <a:pt x="4054" y="2730"/>
                  </a:cubicBezTo>
                  <a:cubicBezTo>
                    <a:pt x="4153" y="2652"/>
                    <a:pt x="4252" y="2576"/>
                    <a:pt x="4355" y="2504"/>
                  </a:cubicBezTo>
                  <a:cubicBezTo>
                    <a:pt x="4406" y="2467"/>
                    <a:pt x="4458" y="2431"/>
                    <a:pt x="4510" y="2397"/>
                  </a:cubicBezTo>
                  <a:cubicBezTo>
                    <a:pt x="4614" y="2326"/>
                    <a:pt x="4720" y="2259"/>
                    <a:pt x="4828" y="2192"/>
                  </a:cubicBezTo>
                  <a:cubicBezTo>
                    <a:pt x="4936" y="2128"/>
                    <a:pt x="5045" y="2064"/>
                    <a:pt x="5155" y="2004"/>
                  </a:cubicBezTo>
                  <a:cubicBezTo>
                    <a:pt x="5377" y="1884"/>
                    <a:pt x="5605" y="1774"/>
                    <a:pt x="5839" y="1675"/>
                  </a:cubicBezTo>
                  <a:cubicBezTo>
                    <a:pt x="6014" y="1600"/>
                    <a:pt x="6193" y="1532"/>
                    <a:pt x="6375" y="1470"/>
                  </a:cubicBezTo>
                  <a:cubicBezTo>
                    <a:pt x="6495" y="1429"/>
                    <a:pt x="6619" y="1391"/>
                    <a:pt x="6743" y="1356"/>
                  </a:cubicBezTo>
                  <a:cubicBezTo>
                    <a:pt x="7113" y="1251"/>
                    <a:pt x="7497" y="1172"/>
                    <a:pt x="7889" y="1122"/>
                  </a:cubicBezTo>
                  <a:cubicBezTo>
                    <a:pt x="8020" y="1106"/>
                    <a:pt x="8151" y="1093"/>
                    <a:pt x="8284" y="1083"/>
                  </a:cubicBezTo>
                  <a:cubicBezTo>
                    <a:pt x="8482" y="1067"/>
                    <a:pt x="8684" y="1059"/>
                    <a:pt x="8886" y="1059"/>
                  </a:cubicBezTo>
                  <a:close/>
                  <a:moveTo>
                    <a:pt x="8884" y="1"/>
                  </a:moveTo>
                  <a:cubicBezTo>
                    <a:pt x="7685" y="1"/>
                    <a:pt x="6521" y="237"/>
                    <a:pt x="5426" y="700"/>
                  </a:cubicBezTo>
                  <a:cubicBezTo>
                    <a:pt x="4367" y="1147"/>
                    <a:pt x="3418" y="1787"/>
                    <a:pt x="2602" y="2602"/>
                  </a:cubicBezTo>
                  <a:cubicBezTo>
                    <a:pt x="1787" y="3418"/>
                    <a:pt x="1146" y="4368"/>
                    <a:pt x="699" y="5426"/>
                  </a:cubicBezTo>
                  <a:cubicBezTo>
                    <a:pt x="236" y="6522"/>
                    <a:pt x="1" y="7686"/>
                    <a:pt x="1" y="8884"/>
                  </a:cubicBezTo>
                  <a:cubicBezTo>
                    <a:pt x="1" y="10084"/>
                    <a:pt x="236" y="11247"/>
                    <a:pt x="699" y="12343"/>
                  </a:cubicBezTo>
                  <a:cubicBezTo>
                    <a:pt x="1147" y="13401"/>
                    <a:pt x="1788" y="14351"/>
                    <a:pt x="2602" y="15166"/>
                  </a:cubicBezTo>
                  <a:cubicBezTo>
                    <a:pt x="3418" y="15982"/>
                    <a:pt x="4367" y="16622"/>
                    <a:pt x="5426" y="17069"/>
                  </a:cubicBezTo>
                  <a:cubicBezTo>
                    <a:pt x="6521" y="17533"/>
                    <a:pt x="7686" y="17768"/>
                    <a:pt x="8884" y="17768"/>
                  </a:cubicBezTo>
                  <a:cubicBezTo>
                    <a:pt x="10084" y="17768"/>
                    <a:pt x="11247" y="17533"/>
                    <a:pt x="12342" y="17069"/>
                  </a:cubicBezTo>
                  <a:cubicBezTo>
                    <a:pt x="13401" y="16621"/>
                    <a:pt x="14351" y="15982"/>
                    <a:pt x="15166" y="15166"/>
                  </a:cubicBezTo>
                  <a:cubicBezTo>
                    <a:pt x="15981" y="14351"/>
                    <a:pt x="16622" y="13401"/>
                    <a:pt x="17070" y="12343"/>
                  </a:cubicBezTo>
                  <a:cubicBezTo>
                    <a:pt x="17533" y="11247"/>
                    <a:pt x="17768" y="10083"/>
                    <a:pt x="17768" y="8884"/>
                  </a:cubicBezTo>
                  <a:cubicBezTo>
                    <a:pt x="17768" y="7685"/>
                    <a:pt x="17533" y="6522"/>
                    <a:pt x="17070" y="5426"/>
                  </a:cubicBezTo>
                  <a:cubicBezTo>
                    <a:pt x="16622" y="4370"/>
                    <a:pt x="15981" y="3420"/>
                    <a:pt x="15166" y="2602"/>
                  </a:cubicBezTo>
                  <a:cubicBezTo>
                    <a:pt x="14351" y="1787"/>
                    <a:pt x="13401" y="1146"/>
                    <a:pt x="12342" y="700"/>
                  </a:cubicBezTo>
                  <a:cubicBezTo>
                    <a:pt x="11247" y="237"/>
                    <a:pt x="10082" y="1"/>
                    <a:pt x="8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" name="Google Shape;1060;p47"/>
            <p:cNvSpPr/>
            <p:nvPr/>
          </p:nvSpPr>
          <p:spPr>
            <a:xfrm>
              <a:off x="4570208" y="3658921"/>
              <a:ext cx="1444405" cy="1444405"/>
            </a:xfrm>
            <a:custGeom>
              <a:avLst/>
              <a:gdLst/>
              <a:ahLst/>
              <a:cxnLst/>
              <a:rect l="l" t="t" r="r" b="b"/>
              <a:pathLst>
                <a:path w="17768" h="17768" extrusionOk="0">
                  <a:moveTo>
                    <a:pt x="9110" y="7243"/>
                  </a:moveTo>
                  <a:lnTo>
                    <a:pt x="9096" y="7338"/>
                  </a:lnTo>
                  <a:cubicBezTo>
                    <a:pt x="9092" y="7334"/>
                    <a:pt x="9084" y="7332"/>
                    <a:pt x="9081" y="7327"/>
                  </a:cubicBezTo>
                  <a:lnTo>
                    <a:pt x="9110" y="7243"/>
                  </a:lnTo>
                  <a:close/>
                  <a:moveTo>
                    <a:pt x="8353" y="7072"/>
                  </a:moveTo>
                  <a:lnTo>
                    <a:pt x="8408" y="7276"/>
                  </a:lnTo>
                  <a:cubicBezTo>
                    <a:pt x="8409" y="7305"/>
                    <a:pt x="8396" y="7327"/>
                    <a:pt x="8375" y="7343"/>
                  </a:cubicBezTo>
                  <a:lnTo>
                    <a:pt x="8353" y="7072"/>
                  </a:lnTo>
                  <a:close/>
                  <a:moveTo>
                    <a:pt x="7750" y="7566"/>
                  </a:moveTo>
                  <a:lnTo>
                    <a:pt x="7807" y="7638"/>
                  </a:lnTo>
                  <a:cubicBezTo>
                    <a:pt x="7802" y="7641"/>
                    <a:pt x="7797" y="7642"/>
                    <a:pt x="7791" y="7643"/>
                  </a:cubicBezTo>
                  <a:lnTo>
                    <a:pt x="7750" y="7566"/>
                  </a:lnTo>
                  <a:close/>
                  <a:moveTo>
                    <a:pt x="9161" y="10152"/>
                  </a:moveTo>
                  <a:cubicBezTo>
                    <a:pt x="9166" y="10154"/>
                    <a:pt x="9174" y="10152"/>
                    <a:pt x="9180" y="10155"/>
                  </a:cubicBezTo>
                  <a:lnTo>
                    <a:pt x="9199" y="10222"/>
                  </a:lnTo>
                  <a:lnTo>
                    <a:pt x="9161" y="10152"/>
                  </a:lnTo>
                  <a:close/>
                  <a:moveTo>
                    <a:pt x="8617" y="10310"/>
                  </a:moveTo>
                  <a:cubicBezTo>
                    <a:pt x="8621" y="10310"/>
                    <a:pt x="8624" y="10310"/>
                    <a:pt x="8629" y="10311"/>
                  </a:cubicBezTo>
                  <a:lnTo>
                    <a:pt x="8621" y="10358"/>
                  </a:lnTo>
                  <a:lnTo>
                    <a:pt x="8617" y="10310"/>
                  </a:lnTo>
                  <a:close/>
                  <a:moveTo>
                    <a:pt x="1058" y="8848"/>
                  </a:moveTo>
                  <a:lnTo>
                    <a:pt x="7210" y="8968"/>
                  </a:lnTo>
                  <a:cubicBezTo>
                    <a:pt x="7210" y="8973"/>
                    <a:pt x="7211" y="8976"/>
                    <a:pt x="7211" y="8979"/>
                  </a:cubicBezTo>
                  <a:cubicBezTo>
                    <a:pt x="7212" y="8979"/>
                    <a:pt x="7215" y="8978"/>
                    <a:pt x="7217" y="8978"/>
                  </a:cubicBezTo>
                  <a:cubicBezTo>
                    <a:pt x="7223" y="8976"/>
                    <a:pt x="7229" y="8976"/>
                    <a:pt x="7235" y="8976"/>
                  </a:cubicBezTo>
                  <a:cubicBezTo>
                    <a:pt x="7275" y="8976"/>
                    <a:pt x="7311" y="9005"/>
                    <a:pt x="7320" y="9045"/>
                  </a:cubicBezTo>
                  <a:cubicBezTo>
                    <a:pt x="7329" y="9092"/>
                    <a:pt x="7299" y="9138"/>
                    <a:pt x="7253" y="9148"/>
                  </a:cubicBezTo>
                  <a:cubicBezTo>
                    <a:pt x="7250" y="9149"/>
                    <a:pt x="7246" y="9149"/>
                    <a:pt x="7243" y="9149"/>
                  </a:cubicBezTo>
                  <a:cubicBezTo>
                    <a:pt x="7243" y="9150"/>
                    <a:pt x="7243" y="9152"/>
                    <a:pt x="7245" y="9152"/>
                  </a:cubicBezTo>
                  <a:lnTo>
                    <a:pt x="1545" y="10077"/>
                  </a:lnTo>
                  <a:lnTo>
                    <a:pt x="1554" y="10135"/>
                  </a:lnTo>
                  <a:lnTo>
                    <a:pt x="7337" y="9196"/>
                  </a:lnTo>
                  <a:cubicBezTo>
                    <a:pt x="7351" y="9206"/>
                    <a:pt x="7366" y="9217"/>
                    <a:pt x="7372" y="9235"/>
                  </a:cubicBezTo>
                  <a:cubicBezTo>
                    <a:pt x="7388" y="9280"/>
                    <a:pt x="7365" y="9330"/>
                    <a:pt x="7320" y="9345"/>
                  </a:cubicBezTo>
                  <a:cubicBezTo>
                    <a:pt x="7316" y="9346"/>
                    <a:pt x="7313" y="9346"/>
                    <a:pt x="7310" y="9348"/>
                  </a:cubicBezTo>
                  <a:cubicBezTo>
                    <a:pt x="7315" y="9359"/>
                    <a:pt x="7320" y="9372"/>
                    <a:pt x="7325" y="9384"/>
                  </a:cubicBezTo>
                  <a:cubicBezTo>
                    <a:pt x="7327" y="9382"/>
                    <a:pt x="7331" y="9381"/>
                    <a:pt x="7335" y="9378"/>
                  </a:cubicBezTo>
                  <a:cubicBezTo>
                    <a:pt x="7346" y="9372"/>
                    <a:pt x="7357" y="9370"/>
                    <a:pt x="7369" y="9370"/>
                  </a:cubicBezTo>
                  <a:cubicBezTo>
                    <a:pt x="7383" y="9370"/>
                    <a:pt x="7397" y="9374"/>
                    <a:pt x="7410" y="9381"/>
                  </a:cubicBezTo>
                  <a:lnTo>
                    <a:pt x="1628" y="11814"/>
                  </a:lnTo>
                  <a:cubicBezTo>
                    <a:pt x="1572" y="11676"/>
                    <a:pt x="1516" y="11538"/>
                    <a:pt x="1468" y="11395"/>
                  </a:cubicBezTo>
                  <a:cubicBezTo>
                    <a:pt x="1426" y="11274"/>
                    <a:pt x="1389" y="11152"/>
                    <a:pt x="1354" y="11029"/>
                  </a:cubicBezTo>
                  <a:cubicBezTo>
                    <a:pt x="1249" y="10657"/>
                    <a:pt x="1170" y="10275"/>
                    <a:pt x="1120" y="9882"/>
                  </a:cubicBezTo>
                  <a:cubicBezTo>
                    <a:pt x="1103" y="9752"/>
                    <a:pt x="1090" y="9621"/>
                    <a:pt x="1080" y="9488"/>
                  </a:cubicBezTo>
                  <a:cubicBezTo>
                    <a:pt x="1064" y="9289"/>
                    <a:pt x="1057" y="9088"/>
                    <a:pt x="1057" y="8885"/>
                  </a:cubicBezTo>
                  <a:cubicBezTo>
                    <a:pt x="1057" y="8873"/>
                    <a:pt x="1058" y="8861"/>
                    <a:pt x="1058" y="8848"/>
                  </a:cubicBezTo>
                  <a:close/>
                  <a:moveTo>
                    <a:pt x="8886" y="1059"/>
                  </a:moveTo>
                  <a:cubicBezTo>
                    <a:pt x="9089" y="1059"/>
                    <a:pt x="9289" y="1067"/>
                    <a:pt x="9488" y="1083"/>
                  </a:cubicBezTo>
                  <a:cubicBezTo>
                    <a:pt x="9620" y="1093"/>
                    <a:pt x="9751" y="1106"/>
                    <a:pt x="9883" y="1122"/>
                  </a:cubicBezTo>
                  <a:cubicBezTo>
                    <a:pt x="10275" y="1172"/>
                    <a:pt x="10658" y="1251"/>
                    <a:pt x="11029" y="1356"/>
                  </a:cubicBezTo>
                  <a:cubicBezTo>
                    <a:pt x="11152" y="1391"/>
                    <a:pt x="11276" y="1429"/>
                    <a:pt x="11396" y="1470"/>
                  </a:cubicBezTo>
                  <a:cubicBezTo>
                    <a:pt x="11578" y="1532"/>
                    <a:pt x="11758" y="1600"/>
                    <a:pt x="11932" y="1675"/>
                  </a:cubicBezTo>
                  <a:cubicBezTo>
                    <a:pt x="12166" y="1774"/>
                    <a:pt x="12394" y="1884"/>
                    <a:pt x="12616" y="2004"/>
                  </a:cubicBezTo>
                  <a:cubicBezTo>
                    <a:pt x="12727" y="2064"/>
                    <a:pt x="12838" y="2128"/>
                    <a:pt x="12944" y="2192"/>
                  </a:cubicBezTo>
                  <a:cubicBezTo>
                    <a:pt x="13052" y="2258"/>
                    <a:pt x="13156" y="2326"/>
                    <a:pt x="13261" y="2397"/>
                  </a:cubicBezTo>
                  <a:cubicBezTo>
                    <a:pt x="13313" y="2431"/>
                    <a:pt x="13365" y="2467"/>
                    <a:pt x="13416" y="2504"/>
                  </a:cubicBezTo>
                  <a:cubicBezTo>
                    <a:pt x="13519" y="2576"/>
                    <a:pt x="13619" y="2652"/>
                    <a:pt x="13717" y="2730"/>
                  </a:cubicBezTo>
                  <a:cubicBezTo>
                    <a:pt x="13767" y="2768"/>
                    <a:pt x="13816" y="2808"/>
                    <a:pt x="13864" y="2848"/>
                  </a:cubicBezTo>
                  <a:cubicBezTo>
                    <a:pt x="14058" y="3007"/>
                    <a:pt x="14243" y="3177"/>
                    <a:pt x="14419" y="3353"/>
                  </a:cubicBezTo>
                  <a:cubicBezTo>
                    <a:pt x="14596" y="3530"/>
                    <a:pt x="14765" y="3716"/>
                    <a:pt x="14925" y="3909"/>
                  </a:cubicBezTo>
                  <a:cubicBezTo>
                    <a:pt x="14965" y="3957"/>
                    <a:pt x="15004" y="4006"/>
                    <a:pt x="15042" y="4055"/>
                  </a:cubicBezTo>
                  <a:cubicBezTo>
                    <a:pt x="15120" y="4154"/>
                    <a:pt x="15196" y="4254"/>
                    <a:pt x="15269" y="4356"/>
                  </a:cubicBezTo>
                  <a:cubicBezTo>
                    <a:pt x="15305" y="4407"/>
                    <a:pt x="15342" y="4459"/>
                    <a:pt x="15377" y="4511"/>
                  </a:cubicBezTo>
                  <a:cubicBezTo>
                    <a:pt x="15446" y="4615"/>
                    <a:pt x="15514" y="4721"/>
                    <a:pt x="15580" y="4829"/>
                  </a:cubicBezTo>
                  <a:cubicBezTo>
                    <a:pt x="15645" y="4937"/>
                    <a:pt x="15709" y="5046"/>
                    <a:pt x="15768" y="5156"/>
                  </a:cubicBezTo>
                  <a:cubicBezTo>
                    <a:pt x="15889" y="5378"/>
                    <a:pt x="16000" y="5607"/>
                    <a:pt x="16099" y="5840"/>
                  </a:cubicBezTo>
                  <a:cubicBezTo>
                    <a:pt x="16172" y="6016"/>
                    <a:pt x="16241" y="6195"/>
                    <a:pt x="16302" y="6376"/>
                  </a:cubicBezTo>
                  <a:cubicBezTo>
                    <a:pt x="16344" y="6497"/>
                    <a:pt x="16381" y="6620"/>
                    <a:pt x="16416" y="6744"/>
                  </a:cubicBezTo>
                  <a:cubicBezTo>
                    <a:pt x="16521" y="7115"/>
                    <a:pt x="16600" y="7498"/>
                    <a:pt x="16650" y="7890"/>
                  </a:cubicBezTo>
                  <a:cubicBezTo>
                    <a:pt x="16667" y="8021"/>
                    <a:pt x="16680" y="8152"/>
                    <a:pt x="16691" y="8285"/>
                  </a:cubicBezTo>
                  <a:cubicBezTo>
                    <a:pt x="16706" y="8483"/>
                    <a:pt x="16713" y="8685"/>
                    <a:pt x="16713" y="8887"/>
                  </a:cubicBezTo>
                  <a:cubicBezTo>
                    <a:pt x="16711" y="9088"/>
                    <a:pt x="16703" y="9289"/>
                    <a:pt x="16688" y="9488"/>
                  </a:cubicBezTo>
                  <a:cubicBezTo>
                    <a:pt x="16678" y="9621"/>
                    <a:pt x="16666" y="9752"/>
                    <a:pt x="16648" y="9882"/>
                  </a:cubicBezTo>
                  <a:cubicBezTo>
                    <a:pt x="16599" y="10275"/>
                    <a:pt x="16520" y="10657"/>
                    <a:pt x="16414" y="11029"/>
                  </a:cubicBezTo>
                  <a:cubicBezTo>
                    <a:pt x="16380" y="11152"/>
                    <a:pt x="16341" y="11276"/>
                    <a:pt x="16300" y="11397"/>
                  </a:cubicBezTo>
                  <a:cubicBezTo>
                    <a:pt x="16240" y="11578"/>
                    <a:pt x="16170" y="11757"/>
                    <a:pt x="16097" y="11932"/>
                  </a:cubicBezTo>
                  <a:cubicBezTo>
                    <a:pt x="15998" y="12166"/>
                    <a:pt x="15888" y="12395"/>
                    <a:pt x="15767" y="12617"/>
                  </a:cubicBezTo>
                  <a:cubicBezTo>
                    <a:pt x="15707" y="12727"/>
                    <a:pt x="15644" y="12837"/>
                    <a:pt x="15579" y="12944"/>
                  </a:cubicBezTo>
                  <a:cubicBezTo>
                    <a:pt x="15514" y="13052"/>
                    <a:pt x="15445" y="13157"/>
                    <a:pt x="15375" y="13262"/>
                  </a:cubicBezTo>
                  <a:cubicBezTo>
                    <a:pt x="15340" y="13314"/>
                    <a:pt x="15304" y="13366"/>
                    <a:pt x="15268" y="13416"/>
                  </a:cubicBezTo>
                  <a:cubicBezTo>
                    <a:pt x="15195" y="13518"/>
                    <a:pt x="15119" y="13619"/>
                    <a:pt x="15041" y="13718"/>
                  </a:cubicBezTo>
                  <a:cubicBezTo>
                    <a:pt x="15003" y="13766"/>
                    <a:pt x="14964" y="13816"/>
                    <a:pt x="14923" y="13864"/>
                  </a:cubicBezTo>
                  <a:cubicBezTo>
                    <a:pt x="14604" y="14251"/>
                    <a:pt x="14248" y="14607"/>
                    <a:pt x="13863" y="14924"/>
                  </a:cubicBezTo>
                  <a:cubicBezTo>
                    <a:pt x="13815" y="14965"/>
                    <a:pt x="13765" y="15004"/>
                    <a:pt x="13716" y="15043"/>
                  </a:cubicBezTo>
                  <a:cubicBezTo>
                    <a:pt x="13618" y="15121"/>
                    <a:pt x="13518" y="15196"/>
                    <a:pt x="13415" y="15268"/>
                  </a:cubicBezTo>
                  <a:cubicBezTo>
                    <a:pt x="13364" y="15306"/>
                    <a:pt x="13312" y="15342"/>
                    <a:pt x="13260" y="15376"/>
                  </a:cubicBezTo>
                  <a:cubicBezTo>
                    <a:pt x="13156" y="15447"/>
                    <a:pt x="13051" y="15514"/>
                    <a:pt x="12943" y="15580"/>
                  </a:cubicBezTo>
                  <a:cubicBezTo>
                    <a:pt x="12835" y="15645"/>
                    <a:pt x="12726" y="15708"/>
                    <a:pt x="12615" y="15769"/>
                  </a:cubicBezTo>
                  <a:cubicBezTo>
                    <a:pt x="12393" y="15889"/>
                    <a:pt x="12165" y="15999"/>
                    <a:pt x="11931" y="16098"/>
                  </a:cubicBezTo>
                  <a:cubicBezTo>
                    <a:pt x="11756" y="16172"/>
                    <a:pt x="11577" y="16241"/>
                    <a:pt x="11395" y="16301"/>
                  </a:cubicBezTo>
                  <a:cubicBezTo>
                    <a:pt x="11275" y="16343"/>
                    <a:pt x="11151" y="16381"/>
                    <a:pt x="11028" y="16416"/>
                  </a:cubicBezTo>
                  <a:cubicBezTo>
                    <a:pt x="10657" y="16522"/>
                    <a:pt x="10274" y="16601"/>
                    <a:pt x="9881" y="16649"/>
                  </a:cubicBezTo>
                  <a:cubicBezTo>
                    <a:pt x="9750" y="16667"/>
                    <a:pt x="9619" y="16679"/>
                    <a:pt x="9486" y="16690"/>
                  </a:cubicBezTo>
                  <a:cubicBezTo>
                    <a:pt x="9288" y="16705"/>
                    <a:pt x="9087" y="16714"/>
                    <a:pt x="8884" y="16714"/>
                  </a:cubicBezTo>
                  <a:cubicBezTo>
                    <a:pt x="8682" y="16714"/>
                    <a:pt x="8481" y="16705"/>
                    <a:pt x="8282" y="16690"/>
                  </a:cubicBezTo>
                  <a:cubicBezTo>
                    <a:pt x="8150" y="16679"/>
                    <a:pt x="8018" y="16667"/>
                    <a:pt x="7887" y="16649"/>
                  </a:cubicBezTo>
                  <a:cubicBezTo>
                    <a:pt x="7496" y="16601"/>
                    <a:pt x="7112" y="16522"/>
                    <a:pt x="6741" y="16416"/>
                  </a:cubicBezTo>
                  <a:cubicBezTo>
                    <a:pt x="6618" y="16381"/>
                    <a:pt x="6494" y="16343"/>
                    <a:pt x="6374" y="16301"/>
                  </a:cubicBezTo>
                  <a:cubicBezTo>
                    <a:pt x="6192" y="16241"/>
                    <a:pt x="6013" y="16172"/>
                    <a:pt x="5837" y="16098"/>
                  </a:cubicBezTo>
                  <a:cubicBezTo>
                    <a:pt x="5603" y="15999"/>
                    <a:pt x="5375" y="15889"/>
                    <a:pt x="5154" y="15769"/>
                  </a:cubicBezTo>
                  <a:cubicBezTo>
                    <a:pt x="5043" y="15708"/>
                    <a:pt x="4932" y="15645"/>
                    <a:pt x="4827" y="15580"/>
                  </a:cubicBezTo>
                  <a:cubicBezTo>
                    <a:pt x="4719" y="15515"/>
                    <a:pt x="4614" y="15447"/>
                    <a:pt x="4508" y="15376"/>
                  </a:cubicBezTo>
                  <a:cubicBezTo>
                    <a:pt x="4456" y="15342"/>
                    <a:pt x="4404" y="15306"/>
                    <a:pt x="4354" y="15268"/>
                  </a:cubicBezTo>
                  <a:cubicBezTo>
                    <a:pt x="4251" y="15195"/>
                    <a:pt x="4151" y="15121"/>
                    <a:pt x="4053" y="15043"/>
                  </a:cubicBezTo>
                  <a:cubicBezTo>
                    <a:pt x="4003" y="15004"/>
                    <a:pt x="3954" y="14965"/>
                    <a:pt x="3905" y="14924"/>
                  </a:cubicBezTo>
                  <a:cubicBezTo>
                    <a:pt x="3519" y="14606"/>
                    <a:pt x="3163" y="14249"/>
                    <a:pt x="2845" y="13864"/>
                  </a:cubicBezTo>
                  <a:cubicBezTo>
                    <a:pt x="2805" y="13816"/>
                    <a:pt x="2766" y="13766"/>
                    <a:pt x="2727" y="13718"/>
                  </a:cubicBezTo>
                  <a:cubicBezTo>
                    <a:pt x="2649" y="13619"/>
                    <a:pt x="2574" y="13518"/>
                    <a:pt x="2501" y="13416"/>
                  </a:cubicBezTo>
                  <a:cubicBezTo>
                    <a:pt x="2465" y="13366"/>
                    <a:pt x="2429" y="13314"/>
                    <a:pt x="2393" y="13262"/>
                  </a:cubicBezTo>
                  <a:cubicBezTo>
                    <a:pt x="2324" y="13158"/>
                    <a:pt x="2256" y="13052"/>
                    <a:pt x="2190" y="12944"/>
                  </a:cubicBezTo>
                  <a:cubicBezTo>
                    <a:pt x="2124" y="12836"/>
                    <a:pt x="2061" y="12727"/>
                    <a:pt x="2002" y="12617"/>
                  </a:cubicBezTo>
                  <a:cubicBezTo>
                    <a:pt x="1880" y="12395"/>
                    <a:pt x="1770" y="12166"/>
                    <a:pt x="1671" y="11932"/>
                  </a:cubicBezTo>
                  <a:cubicBezTo>
                    <a:pt x="1662" y="11912"/>
                    <a:pt x="1656" y="11891"/>
                    <a:pt x="1649" y="11870"/>
                  </a:cubicBezTo>
                  <a:lnTo>
                    <a:pt x="7452" y="9429"/>
                  </a:lnTo>
                  <a:lnTo>
                    <a:pt x="7452" y="9429"/>
                  </a:lnTo>
                  <a:cubicBezTo>
                    <a:pt x="7465" y="9469"/>
                    <a:pt x="7452" y="9513"/>
                    <a:pt x="7415" y="9533"/>
                  </a:cubicBezTo>
                  <a:cubicBezTo>
                    <a:pt x="7410" y="9537"/>
                    <a:pt x="7407" y="9538"/>
                    <a:pt x="7402" y="9539"/>
                  </a:cubicBezTo>
                  <a:cubicBezTo>
                    <a:pt x="7408" y="9550"/>
                    <a:pt x="7415" y="9563"/>
                    <a:pt x="7423" y="9574"/>
                  </a:cubicBezTo>
                  <a:cubicBezTo>
                    <a:pt x="7425" y="9571"/>
                    <a:pt x="7429" y="9567"/>
                    <a:pt x="7433" y="9565"/>
                  </a:cubicBezTo>
                  <a:cubicBezTo>
                    <a:pt x="7448" y="9554"/>
                    <a:pt x="7465" y="9549"/>
                    <a:pt x="7483" y="9549"/>
                  </a:cubicBezTo>
                  <a:cubicBezTo>
                    <a:pt x="7510" y="9549"/>
                    <a:pt x="7537" y="9562"/>
                    <a:pt x="7554" y="9585"/>
                  </a:cubicBezTo>
                  <a:cubicBezTo>
                    <a:pt x="7581" y="9625"/>
                    <a:pt x="7571" y="9679"/>
                    <a:pt x="7533" y="9706"/>
                  </a:cubicBezTo>
                  <a:cubicBezTo>
                    <a:pt x="7529" y="9709"/>
                    <a:pt x="7524" y="9711"/>
                    <a:pt x="7519" y="9714"/>
                  </a:cubicBezTo>
                  <a:cubicBezTo>
                    <a:pt x="7528" y="9725"/>
                    <a:pt x="7537" y="9736"/>
                    <a:pt x="7545" y="9746"/>
                  </a:cubicBezTo>
                  <a:cubicBezTo>
                    <a:pt x="7548" y="9742"/>
                    <a:pt x="7553" y="9739"/>
                    <a:pt x="7556" y="9735"/>
                  </a:cubicBezTo>
                  <a:cubicBezTo>
                    <a:pt x="7569" y="9723"/>
                    <a:pt x="7585" y="9720"/>
                    <a:pt x="7600" y="9718"/>
                  </a:cubicBezTo>
                  <a:lnTo>
                    <a:pt x="7600" y="9718"/>
                  </a:lnTo>
                  <a:lnTo>
                    <a:pt x="2649" y="12953"/>
                  </a:lnTo>
                  <a:lnTo>
                    <a:pt x="2682" y="13002"/>
                  </a:lnTo>
                  <a:lnTo>
                    <a:pt x="7677" y="9737"/>
                  </a:lnTo>
                  <a:lnTo>
                    <a:pt x="7678" y="9737"/>
                  </a:lnTo>
                  <a:cubicBezTo>
                    <a:pt x="7685" y="9745"/>
                    <a:pt x="7685" y="9755"/>
                    <a:pt x="7688" y="9763"/>
                  </a:cubicBezTo>
                  <a:lnTo>
                    <a:pt x="3374" y="14352"/>
                  </a:lnTo>
                  <a:lnTo>
                    <a:pt x="3416" y="14393"/>
                  </a:lnTo>
                  <a:lnTo>
                    <a:pt x="7664" y="9874"/>
                  </a:lnTo>
                  <a:cubicBezTo>
                    <a:pt x="7673" y="9881"/>
                    <a:pt x="7680" y="9891"/>
                    <a:pt x="7690" y="9898"/>
                  </a:cubicBezTo>
                  <a:cubicBezTo>
                    <a:pt x="7693" y="9893"/>
                    <a:pt x="7695" y="9888"/>
                    <a:pt x="7699" y="9884"/>
                  </a:cubicBezTo>
                  <a:cubicBezTo>
                    <a:pt x="7716" y="9863"/>
                    <a:pt x="7741" y="9852"/>
                    <a:pt x="7766" y="9852"/>
                  </a:cubicBezTo>
                  <a:cubicBezTo>
                    <a:pt x="7785" y="9852"/>
                    <a:pt x="7804" y="9858"/>
                    <a:pt x="7821" y="9871"/>
                  </a:cubicBezTo>
                  <a:cubicBezTo>
                    <a:pt x="7859" y="9901"/>
                    <a:pt x="7864" y="9955"/>
                    <a:pt x="7834" y="9992"/>
                  </a:cubicBezTo>
                  <a:cubicBezTo>
                    <a:pt x="7830" y="9998"/>
                    <a:pt x="7825" y="10004"/>
                    <a:pt x="7820" y="10007"/>
                  </a:cubicBezTo>
                  <a:cubicBezTo>
                    <a:pt x="7831" y="10016"/>
                    <a:pt x="7843" y="10025"/>
                    <a:pt x="7855" y="10032"/>
                  </a:cubicBezTo>
                  <a:cubicBezTo>
                    <a:pt x="7857" y="10026"/>
                    <a:pt x="7860" y="10020"/>
                    <a:pt x="7862" y="10014"/>
                  </a:cubicBezTo>
                  <a:cubicBezTo>
                    <a:pt x="7878" y="9987"/>
                    <a:pt x="7907" y="9972"/>
                    <a:pt x="7936" y="9972"/>
                  </a:cubicBezTo>
                  <a:cubicBezTo>
                    <a:pt x="7951" y="9972"/>
                    <a:pt x="7967" y="9976"/>
                    <a:pt x="7982" y="9985"/>
                  </a:cubicBezTo>
                  <a:cubicBezTo>
                    <a:pt x="8023" y="10010"/>
                    <a:pt x="8037" y="10063"/>
                    <a:pt x="8012" y="10105"/>
                  </a:cubicBezTo>
                  <a:cubicBezTo>
                    <a:pt x="8008" y="10111"/>
                    <a:pt x="8002" y="10116"/>
                    <a:pt x="7997" y="10121"/>
                  </a:cubicBezTo>
                  <a:cubicBezTo>
                    <a:pt x="8011" y="10128"/>
                    <a:pt x="8023" y="10136"/>
                    <a:pt x="8037" y="10142"/>
                  </a:cubicBezTo>
                  <a:lnTo>
                    <a:pt x="8020" y="10192"/>
                  </a:lnTo>
                  <a:lnTo>
                    <a:pt x="4824" y="15132"/>
                  </a:lnTo>
                  <a:lnTo>
                    <a:pt x="4874" y="15165"/>
                  </a:lnTo>
                  <a:lnTo>
                    <a:pt x="7938" y="10428"/>
                  </a:lnTo>
                  <a:lnTo>
                    <a:pt x="5999" y="15962"/>
                  </a:lnTo>
                  <a:lnTo>
                    <a:pt x="6054" y="15982"/>
                  </a:lnTo>
                  <a:lnTo>
                    <a:pt x="8071" y="10219"/>
                  </a:lnTo>
                  <a:lnTo>
                    <a:pt x="8159" y="10082"/>
                  </a:lnTo>
                  <a:cubicBezTo>
                    <a:pt x="8199" y="10103"/>
                    <a:pt x="8218" y="10148"/>
                    <a:pt x="8201" y="10192"/>
                  </a:cubicBezTo>
                  <a:cubicBezTo>
                    <a:pt x="8198" y="10199"/>
                    <a:pt x="8192" y="10206"/>
                    <a:pt x="8187" y="10213"/>
                  </a:cubicBezTo>
                  <a:lnTo>
                    <a:pt x="8230" y="10228"/>
                  </a:lnTo>
                  <a:cubicBezTo>
                    <a:pt x="8230" y="10220"/>
                    <a:pt x="8232" y="10213"/>
                    <a:pt x="8233" y="10204"/>
                  </a:cubicBezTo>
                  <a:cubicBezTo>
                    <a:pt x="8243" y="10166"/>
                    <a:pt x="8278" y="10142"/>
                    <a:pt x="8315" y="10142"/>
                  </a:cubicBezTo>
                  <a:cubicBezTo>
                    <a:pt x="8323" y="10142"/>
                    <a:pt x="8331" y="10143"/>
                    <a:pt x="8339" y="10145"/>
                  </a:cubicBezTo>
                  <a:cubicBezTo>
                    <a:pt x="8384" y="10158"/>
                    <a:pt x="8411" y="10205"/>
                    <a:pt x="8399" y="10251"/>
                  </a:cubicBezTo>
                  <a:cubicBezTo>
                    <a:pt x="8396" y="10259"/>
                    <a:pt x="8393" y="10267"/>
                    <a:pt x="8389" y="10275"/>
                  </a:cubicBezTo>
                  <a:cubicBezTo>
                    <a:pt x="8404" y="10278"/>
                    <a:pt x="8420" y="10282"/>
                    <a:pt x="8435" y="10285"/>
                  </a:cubicBezTo>
                  <a:cubicBezTo>
                    <a:pt x="8434" y="10277"/>
                    <a:pt x="8434" y="10268"/>
                    <a:pt x="8435" y="10260"/>
                  </a:cubicBezTo>
                  <a:cubicBezTo>
                    <a:pt x="8441" y="10217"/>
                    <a:pt x="8479" y="10186"/>
                    <a:pt x="8521" y="10186"/>
                  </a:cubicBezTo>
                  <a:cubicBezTo>
                    <a:pt x="8525" y="10186"/>
                    <a:pt x="8529" y="10186"/>
                    <a:pt x="8533" y="10187"/>
                  </a:cubicBezTo>
                  <a:cubicBezTo>
                    <a:pt x="8539" y="10188"/>
                    <a:pt x="8541" y="10193"/>
                    <a:pt x="8548" y="10196"/>
                  </a:cubicBezTo>
                  <a:lnTo>
                    <a:pt x="8582" y="10604"/>
                  </a:lnTo>
                  <a:lnTo>
                    <a:pt x="7695" y="16245"/>
                  </a:lnTo>
                  <a:lnTo>
                    <a:pt x="7753" y="16254"/>
                  </a:lnTo>
                  <a:lnTo>
                    <a:pt x="8603" y="10853"/>
                  </a:lnTo>
                  <a:lnTo>
                    <a:pt x="9053" y="16366"/>
                  </a:lnTo>
                  <a:lnTo>
                    <a:pt x="9111" y="16361"/>
                  </a:lnTo>
                  <a:lnTo>
                    <a:pt x="8641" y="10606"/>
                  </a:lnTo>
                  <a:lnTo>
                    <a:pt x="8703" y="10209"/>
                  </a:lnTo>
                  <a:cubicBezTo>
                    <a:pt x="8713" y="10206"/>
                    <a:pt x="8719" y="10199"/>
                    <a:pt x="8729" y="10199"/>
                  </a:cubicBezTo>
                  <a:cubicBezTo>
                    <a:pt x="8778" y="10199"/>
                    <a:pt x="8817" y="10239"/>
                    <a:pt x="8817" y="10286"/>
                  </a:cubicBezTo>
                  <a:cubicBezTo>
                    <a:pt x="8817" y="10296"/>
                    <a:pt x="8815" y="10304"/>
                    <a:pt x="8811" y="10313"/>
                  </a:cubicBezTo>
                  <a:cubicBezTo>
                    <a:pt x="8828" y="10312"/>
                    <a:pt x="8844" y="10311"/>
                    <a:pt x="8861" y="10311"/>
                  </a:cubicBezTo>
                  <a:cubicBezTo>
                    <a:pt x="8857" y="10303"/>
                    <a:pt x="8854" y="10295"/>
                    <a:pt x="8853" y="10285"/>
                  </a:cubicBezTo>
                  <a:cubicBezTo>
                    <a:pt x="8847" y="10238"/>
                    <a:pt x="8879" y="10194"/>
                    <a:pt x="8927" y="10188"/>
                  </a:cubicBezTo>
                  <a:cubicBezTo>
                    <a:pt x="8931" y="10187"/>
                    <a:pt x="8935" y="10187"/>
                    <a:pt x="8939" y="10187"/>
                  </a:cubicBezTo>
                  <a:cubicBezTo>
                    <a:pt x="8982" y="10187"/>
                    <a:pt x="9019" y="10218"/>
                    <a:pt x="9024" y="10261"/>
                  </a:cubicBezTo>
                  <a:cubicBezTo>
                    <a:pt x="9025" y="10272"/>
                    <a:pt x="9025" y="10281"/>
                    <a:pt x="9023" y="10291"/>
                  </a:cubicBezTo>
                  <a:cubicBezTo>
                    <a:pt x="9040" y="10287"/>
                    <a:pt x="9055" y="10284"/>
                    <a:pt x="9073" y="10281"/>
                  </a:cubicBezTo>
                  <a:cubicBezTo>
                    <a:pt x="9067" y="10274"/>
                    <a:pt x="9064" y="10266"/>
                    <a:pt x="9061" y="10256"/>
                  </a:cubicBezTo>
                  <a:cubicBezTo>
                    <a:pt x="9050" y="10220"/>
                    <a:pt x="9070" y="10187"/>
                    <a:pt x="9100" y="10166"/>
                  </a:cubicBezTo>
                  <a:lnTo>
                    <a:pt x="9262" y="10464"/>
                  </a:lnTo>
                  <a:lnTo>
                    <a:pt x="10772" y="16096"/>
                  </a:lnTo>
                  <a:lnTo>
                    <a:pt x="10829" y="16080"/>
                  </a:lnTo>
                  <a:lnTo>
                    <a:pt x="9381" y="10684"/>
                  </a:lnTo>
                  <a:lnTo>
                    <a:pt x="12008" y="15498"/>
                  </a:lnTo>
                  <a:lnTo>
                    <a:pt x="12060" y="15469"/>
                  </a:lnTo>
                  <a:lnTo>
                    <a:pt x="9318" y="10442"/>
                  </a:lnTo>
                  <a:lnTo>
                    <a:pt x="9261" y="10228"/>
                  </a:lnTo>
                  <a:cubicBezTo>
                    <a:pt x="9266" y="10225"/>
                    <a:pt x="9272" y="10224"/>
                    <a:pt x="9278" y="10222"/>
                  </a:cubicBezTo>
                  <a:cubicBezTo>
                    <a:pt x="9271" y="10215"/>
                    <a:pt x="9266" y="10207"/>
                    <a:pt x="9262" y="10198"/>
                  </a:cubicBezTo>
                  <a:cubicBezTo>
                    <a:pt x="9242" y="10154"/>
                    <a:pt x="9263" y="10104"/>
                    <a:pt x="9308" y="10084"/>
                  </a:cubicBezTo>
                  <a:cubicBezTo>
                    <a:pt x="9319" y="10079"/>
                    <a:pt x="9331" y="10076"/>
                    <a:pt x="9342" y="10076"/>
                  </a:cubicBezTo>
                  <a:cubicBezTo>
                    <a:pt x="9375" y="10076"/>
                    <a:pt x="9407" y="10096"/>
                    <a:pt x="9422" y="10130"/>
                  </a:cubicBezTo>
                  <a:cubicBezTo>
                    <a:pt x="9426" y="10139"/>
                    <a:pt x="9428" y="10149"/>
                    <a:pt x="9428" y="10158"/>
                  </a:cubicBezTo>
                  <a:cubicBezTo>
                    <a:pt x="9444" y="10150"/>
                    <a:pt x="9458" y="10142"/>
                    <a:pt x="9473" y="10135"/>
                  </a:cubicBezTo>
                  <a:cubicBezTo>
                    <a:pt x="9465" y="10128"/>
                    <a:pt x="9458" y="10121"/>
                    <a:pt x="9453" y="10114"/>
                  </a:cubicBezTo>
                  <a:cubicBezTo>
                    <a:pt x="9428" y="10073"/>
                    <a:pt x="9442" y="10019"/>
                    <a:pt x="9481" y="9995"/>
                  </a:cubicBezTo>
                  <a:cubicBezTo>
                    <a:pt x="9495" y="9986"/>
                    <a:pt x="9511" y="9982"/>
                    <a:pt x="9527" y="9982"/>
                  </a:cubicBezTo>
                  <a:cubicBezTo>
                    <a:pt x="9556" y="9982"/>
                    <a:pt x="9585" y="9997"/>
                    <a:pt x="9601" y="10023"/>
                  </a:cubicBezTo>
                  <a:cubicBezTo>
                    <a:pt x="9606" y="10032"/>
                    <a:pt x="9609" y="10041"/>
                    <a:pt x="9611" y="10051"/>
                  </a:cubicBezTo>
                  <a:cubicBezTo>
                    <a:pt x="9626" y="10041"/>
                    <a:pt x="9639" y="10031"/>
                    <a:pt x="9651" y="10022"/>
                  </a:cubicBezTo>
                  <a:cubicBezTo>
                    <a:pt x="9644" y="10016"/>
                    <a:pt x="9636" y="10011"/>
                    <a:pt x="9631" y="10004"/>
                  </a:cubicBezTo>
                  <a:cubicBezTo>
                    <a:pt x="9605" y="9973"/>
                    <a:pt x="9610" y="9931"/>
                    <a:pt x="9634" y="9900"/>
                  </a:cubicBezTo>
                  <a:lnTo>
                    <a:pt x="13523" y="14709"/>
                  </a:lnTo>
                  <a:lnTo>
                    <a:pt x="13568" y="14673"/>
                  </a:lnTo>
                  <a:lnTo>
                    <a:pt x="9686" y="9870"/>
                  </a:lnTo>
                  <a:cubicBezTo>
                    <a:pt x="9692" y="9869"/>
                    <a:pt x="9699" y="9868"/>
                    <a:pt x="9706" y="9868"/>
                  </a:cubicBezTo>
                  <a:cubicBezTo>
                    <a:pt x="9728" y="9868"/>
                    <a:pt x="9750" y="9876"/>
                    <a:pt x="9766" y="9895"/>
                  </a:cubicBezTo>
                  <a:cubicBezTo>
                    <a:pt x="9772" y="9902"/>
                    <a:pt x="9776" y="9910"/>
                    <a:pt x="9780" y="9919"/>
                  </a:cubicBezTo>
                  <a:cubicBezTo>
                    <a:pt x="9792" y="9907"/>
                    <a:pt x="9805" y="9897"/>
                    <a:pt x="9817" y="9885"/>
                  </a:cubicBezTo>
                  <a:cubicBezTo>
                    <a:pt x="9808" y="9881"/>
                    <a:pt x="9801" y="9876"/>
                    <a:pt x="9793" y="9870"/>
                  </a:cubicBezTo>
                  <a:cubicBezTo>
                    <a:pt x="9758" y="9838"/>
                    <a:pt x="9756" y="9783"/>
                    <a:pt x="9790" y="9747"/>
                  </a:cubicBezTo>
                  <a:cubicBezTo>
                    <a:pt x="9806" y="9730"/>
                    <a:pt x="9829" y="9720"/>
                    <a:pt x="9852" y="9720"/>
                  </a:cubicBezTo>
                  <a:cubicBezTo>
                    <a:pt x="9873" y="9720"/>
                    <a:pt x="9894" y="9728"/>
                    <a:pt x="9911" y="9744"/>
                  </a:cubicBezTo>
                  <a:cubicBezTo>
                    <a:pt x="9917" y="9750"/>
                    <a:pt x="9925" y="9758"/>
                    <a:pt x="9928" y="9766"/>
                  </a:cubicBezTo>
                  <a:cubicBezTo>
                    <a:pt x="9938" y="9753"/>
                    <a:pt x="9949" y="9741"/>
                    <a:pt x="9959" y="9729"/>
                  </a:cubicBezTo>
                  <a:cubicBezTo>
                    <a:pt x="9952" y="9726"/>
                    <a:pt x="9942" y="9721"/>
                    <a:pt x="9936" y="9716"/>
                  </a:cubicBezTo>
                  <a:cubicBezTo>
                    <a:pt x="9917" y="9704"/>
                    <a:pt x="9907" y="9684"/>
                    <a:pt x="9904" y="9664"/>
                  </a:cubicBezTo>
                  <a:lnTo>
                    <a:pt x="9904" y="9664"/>
                  </a:lnTo>
                  <a:lnTo>
                    <a:pt x="15192" y="12139"/>
                  </a:lnTo>
                  <a:lnTo>
                    <a:pt x="15217" y="12086"/>
                  </a:lnTo>
                  <a:lnTo>
                    <a:pt x="9912" y="9604"/>
                  </a:lnTo>
                  <a:cubicBezTo>
                    <a:pt x="9914" y="9601"/>
                    <a:pt x="9912" y="9597"/>
                    <a:pt x="9914" y="9595"/>
                  </a:cubicBezTo>
                  <a:cubicBezTo>
                    <a:pt x="9931" y="9571"/>
                    <a:pt x="9957" y="9558"/>
                    <a:pt x="9984" y="9558"/>
                  </a:cubicBezTo>
                  <a:cubicBezTo>
                    <a:pt x="10002" y="9558"/>
                    <a:pt x="10019" y="9563"/>
                    <a:pt x="10035" y="9574"/>
                  </a:cubicBezTo>
                  <a:cubicBezTo>
                    <a:pt x="10042" y="9579"/>
                    <a:pt x="10047" y="9585"/>
                    <a:pt x="10054" y="9592"/>
                  </a:cubicBezTo>
                  <a:cubicBezTo>
                    <a:pt x="10063" y="9579"/>
                    <a:pt x="10071" y="9565"/>
                    <a:pt x="10078" y="9550"/>
                  </a:cubicBezTo>
                  <a:cubicBezTo>
                    <a:pt x="10071" y="9549"/>
                    <a:pt x="10062" y="9547"/>
                    <a:pt x="10054" y="9543"/>
                  </a:cubicBezTo>
                  <a:cubicBezTo>
                    <a:pt x="10011" y="9521"/>
                    <a:pt x="9994" y="9469"/>
                    <a:pt x="10016" y="9425"/>
                  </a:cubicBezTo>
                  <a:cubicBezTo>
                    <a:pt x="10032" y="9396"/>
                    <a:pt x="10062" y="9378"/>
                    <a:pt x="10094" y="9378"/>
                  </a:cubicBezTo>
                  <a:cubicBezTo>
                    <a:pt x="10107" y="9378"/>
                    <a:pt x="10121" y="9382"/>
                    <a:pt x="10133" y="9388"/>
                  </a:cubicBezTo>
                  <a:cubicBezTo>
                    <a:pt x="10141" y="9392"/>
                    <a:pt x="10148" y="9397"/>
                    <a:pt x="10154" y="9404"/>
                  </a:cubicBezTo>
                  <a:lnTo>
                    <a:pt x="10174" y="9361"/>
                  </a:lnTo>
                  <a:cubicBezTo>
                    <a:pt x="10166" y="9361"/>
                    <a:pt x="10158" y="9360"/>
                    <a:pt x="10149" y="9357"/>
                  </a:cubicBezTo>
                  <a:cubicBezTo>
                    <a:pt x="10112" y="9344"/>
                    <a:pt x="10094" y="9306"/>
                    <a:pt x="10097" y="9268"/>
                  </a:cubicBezTo>
                  <a:lnTo>
                    <a:pt x="10097" y="9268"/>
                  </a:lnTo>
                  <a:lnTo>
                    <a:pt x="16050" y="10833"/>
                  </a:lnTo>
                  <a:lnTo>
                    <a:pt x="16065" y="10775"/>
                  </a:lnTo>
                  <a:lnTo>
                    <a:pt x="10124" y="9213"/>
                  </a:lnTo>
                  <a:cubicBezTo>
                    <a:pt x="10142" y="9199"/>
                    <a:pt x="10162" y="9188"/>
                    <a:pt x="10183" y="9188"/>
                  </a:cubicBezTo>
                  <a:cubicBezTo>
                    <a:pt x="10191" y="9188"/>
                    <a:pt x="10198" y="9189"/>
                    <a:pt x="10206" y="9192"/>
                  </a:cubicBezTo>
                  <a:cubicBezTo>
                    <a:pt x="10213" y="9195"/>
                    <a:pt x="10221" y="9199"/>
                    <a:pt x="10227" y="9204"/>
                  </a:cubicBezTo>
                  <a:cubicBezTo>
                    <a:pt x="10231" y="9190"/>
                    <a:pt x="10236" y="9174"/>
                    <a:pt x="10239" y="9160"/>
                  </a:cubicBezTo>
                  <a:cubicBezTo>
                    <a:pt x="10232" y="9160"/>
                    <a:pt x="10224" y="9160"/>
                    <a:pt x="10216" y="9159"/>
                  </a:cubicBezTo>
                  <a:cubicBezTo>
                    <a:pt x="10170" y="9149"/>
                    <a:pt x="10140" y="9102"/>
                    <a:pt x="10149" y="9056"/>
                  </a:cubicBezTo>
                  <a:cubicBezTo>
                    <a:pt x="10151" y="9044"/>
                    <a:pt x="10161" y="9036"/>
                    <a:pt x="10169" y="9028"/>
                  </a:cubicBezTo>
                  <a:lnTo>
                    <a:pt x="15899" y="9140"/>
                  </a:lnTo>
                  <a:lnTo>
                    <a:pt x="15901" y="9082"/>
                  </a:lnTo>
                  <a:lnTo>
                    <a:pt x="10276" y="8972"/>
                  </a:lnTo>
                  <a:cubicBezTo>
                    <a:pt x="10278" y="8965"/>
                    <a:pt x="10278" y="8958"/>
                    <a:pt x="10279" y="8952"/>
                  </a:cubicBezTo>
                  <a:lnTo>
                    <a:pt x="10279" y="8952"/>
                  </a:lnTo>
                  <a:cubicBezTo>
                    <a:pt x="10273" y="8953"/>
                    <a:pt x="10265" y="8953"/>
                    <a:pt x="10258" y="8953"/>
                  </a:cubicBezTo>
                  <a:cubicBezTo>
                    <a:pt x="10210" y="8951"/>
                    <a:pt x="10174" y="8909"/>
                    <a:pt x="10177" y="8861"/>
                  </a:cubicBezTo>
                  <a:cubicBezTo>
                    <a:pt x="10180" y="8815"/>
                    <a:pt x="10217" y="8780"/>
                    <a:pt x="10262" y="8780"/>
                  </a:cubicBezTo>
                  <a:cubicBezTo>
                    <a:pt x="10264" y="8780"/>
                    <a:pt x="10267" y="8780"/>
                    <a:pt x="10269" y="8780"/>
                  </a:cubicBezTo>
                  <a:cubicBezTo>
                    <a:pt x="10276" y="8780"/>
                    <a:pt x="10283" y="8782"/>
                    <a:pt x="10289" y="8785"/>
                  </a:cubicBezTo>
                  <a:lnTo>
                    <a:pt x="10289" y="8770"/>
                  </a:lnTo>
                  <a:cubicBezTo>
                    <a:pt x="10289" y="8760"/>
                    <a:pt x="10289" y="8750"/>
                    <a:pt x="10288" y="8740"/>
                  </a:cubicBezTo>
                  <a:cubicBezTo>
                    <a:pt x="10283" y="8742"/>
                    <a:pt x="10276" y="8743"/>
                    <a:pt x="10269" y="8744"/>
                  </a:cubicBezTo>
                  <a:cubicBezTo>
                    <a:pt x="10268" y="8744"/>
                    <a:pt x="10267" y="8744"/>
                    <a:pt x="10266" y="8744"/>
                  </a:cubicBezTo>
                  <a:cubicBezTo>
                    <a:pt x="10250" y="8744"/>
                    <a:pt x="10235" y="8736"/>
                    <a:pt x="10222" y="8729"/>
                  </a:cubicBezTo>
                  <a:lnTo>
                    <a:pt x="16210" y="7758"/>
                  </a:lnTo>
                  <a:lnTo>
                    <a:pt x="16200" y="7699"/>
                  </a:lnTo>
                  <a:lnTo>
                    <a:pt x="10182" y="8676"/>
                  </a:lnTo>
                  <a:cubicBezTo>
                    <a:pt x="10181" y="8671"/>
                    <a:pt x="10177" y="8669"/>
                    <a:pt x="10177" y="8664"/>
                  </a:cubicBezTo>
                  <a:cubicBezTo>
                    <a:pt x="10175" y="8615"/>
                    <a:pt x="10210" y="8574"/>
                    <a:pt x="10258" y="8572"/>
                  </a:cubicBezTo>
                  <a:lnTo>
                    <a:pt x="10276" y="8572"/>
                  </a:lnTo>
                  <a:cubicBezTo>
                    <a:pt x="10275" y="8557"/>
                    <a:pt x="10273" y="8545"/>
                    <a:pt x="10270" y="8530"/>
                  </a:cubicBezTo>
                  <a:cubicBezTo>
                    <a:pt x="10265" y="8532"/>
                    <a:pt x="10260" y="8534"/>
                    <a:pt x="10255" y="8535"/>
                  </a:cubicBezTo>
                  <a:cubicBezTo>
                    <a:pt x="10249" y="8537"/>
                    <a:pt x="10243" y="8537"/>
                    <a:pt x="10237" y="8537"/>
                  </a:cubicBezTo>
                  <a:cubicBezTo>
                    <a:pt x="10197" y="8537"/>
                    <a:pt x="10162" y="8509"/>
                    <a:pt x="10153" y="8468"/>
                  </a:cubicBezTo>
                  <a:cubicBezTo>
                    <a:pt x="10143" y="8421"/>
                    <a:pt x="10174" y="8375"/>
                    <a:pt x="10221" y="8365"/>
                  </a:cubicBezTo>
                  <a:cubicBezTo>
                    <a:pt x="10226" y="8364"/>
                    <a:pt x="10231" y="8364"/>
                    <a:pt x="10236" y="8364"/>
                  </a:cubicBezTo>
                  <a:lnTo>
                    <a:pt x="10224" y="8325"/>
                  </a:lnTo>
                  <a:cubicBezTo>
                    <a:pt x="10221" y="8328"/>
                    <a:pt x="10215" y="8330"/>
                    <a:pt x="10211" y="8332"/>
                  </a:cubicBezTo>
                  <a:cubicBezTo>
                    <a:pt x="10203" y="8335"/>
                    <a:pt x="10195" y="8336"/>
                    <a:pt x="10188" y="8336"/>
                  </a:cubicBezTo>
                  <a:cubicBezTo>
                    <a:pt x="10163" y="8336"/>
                    <a:pt x="10142" y="8323"/>
                    <a:pt x="10124" y="8306"/>
                  </a:cubicBezTo>
                  <a:lnTo>
                    <a:pt x="15333" y="6115"/>
                  </a:lnTo>
                  <a:lnTo>
                    <a:pt x="15310" y="6060"/>
                  </a:lnTo>
                  <a:lnTo>
                    <a:pt x="10101" y="8250"/>
                  </a:lnTo>
                  <a:cubicBezTo>
                    <a:pt x="10101" y="8214"/>
                    <a:pt x="10117" y="8179"/>
                    <a:pt x="10151" y="8167"/>
                  </a:cubicBezTo>
                  <a:cubicBezTo>
                    <a:pt x="10155" y="8166"/>
                    <a:pt x="10160" y="8164"/>
                    <a:pt x="10165" y="8163"/>
                  </a:cubicBezTo>
                  <a:cubicBezTo>
                    <a:pt x="10159" y="8150"/>
                    <a:pt x="10153" y="8138"/>
                    <a:pt x="10148" y="8126"/>
                  </a:cubicBezTo>
                  <a:cubicBezTo>
                    <a:pt x="10144" y="8129"/>
                    <a:pt x="10141" y="8131"/>
                    <a:pt x="10138" y="8132"/>
                  </a:cubicBezTo>
                  <a:cubicBezTo>
                    <a:pt x="10135" y="8133"/>
                    <a:pt x="10133" y="8133"/>
                    <a:pt x="10131" y="8133"/>
                  </a:cubicBezTo>
                  <a:cubicBezTo>
                    <a:pt x="10129" y="8133"/>
                    <a:pt x="10127" y="8133"/>
                    <a:pt x="10125" y="8135"/>
                  </a:cubicBezTo>
                  <a:lnTo>
                    <a:pt x="15106" y="4880"/>
                  </a:lnTo>
                  <a:lnTo>
                    <a:pt x="15074" y="4830"/>
                  </a:lnTo>
                  <a:lnTo>
                    <a:pt x="10043" y="8117"/>
                  </a:lnTo>
                  <a:cubicBezTo>
                    <a:pt x="10036" y="8111"/>
                    <a:pt x="10024" y="8106"/>
                    <a:pt x="10019" y="8096"/>
                  </a:cubicBezTo>
                  <a:cubicBezTo>
                    <a:pt x="9996" y="8054"/>
                    <a:pt x="10014" y="8002"/>
                    <a:pt x="10057" y="7980"/>
                  </a:cubicBezTo>
                  <a:cubicBezTo>
                    <a:pt x="10061" y="7979"/>
                    <a:pt x="10063" y="7977"/>
                    <a:pt x="10067" y="7976"/>
                  </a:cubicBezTo>
                  <a:cubicBezTo>
                    <a:pt x="10061" y="7964"/>
                    <a:pt x="10052" y="7954"/>
                    <a:pt x="10046" y="7941"/>
                  </a:cubicBezTo>
                  <a:cubicBezTo>
                    <a:pt x="10044" y="7944"/>
                    <a:pt x="10041" y="7946"/>
                    <a:pt x="10039" y="7949"/>
                  </a:cubicBezTo>
                  <a:cubicBezTo>
                    <a:pt x="10024" y="7959"/>
                    <a:pt x="10006" y="7964"/>
                    <a:pt x="9989" y="7964"/>
                  </a:cubicBezTo>
                  <a:cubicBezTo>
                    <a:pt x="9962" y="7964"/>
                    <a:pt x="9935" y="7951"/>
                    <a:pt x="9917" y="7928"/>
                  </a:cubicBezTo>
                  <a:cubicBezTo>
                    <a:pt x="9890" y="7888"/>
                    <a:pt x="9900" y="7834"/>
                    <a:pt x="9938" y="7806"/>
                  </a:cubicBezTo>
                  <a:lnTo>
                    <a:pt x="9946" y="7803"/>
                  </a:lnTo>
                  <a:cubicBezTo>
                    <a:pt x="9938" y="7793"/>
                    <a:pt x="9929" y="7784"/>
                    <a:pt x="9922" y="7773"/>
                  </a:cubicBezTo>
                  <a:cubicBezTo>
                    <a:pt x="9920" y="7774"/>
                    <a:pt x="9918" y="7777"/>
                    <a:pt x="9916" y="7778"/>
                  </a:cubicBezTo>
                  <a:cubicBezTo>
                    <a:pt x="9899" y="7794"/>
                    <a:pt x="9878" y="7802"/>
                    <a:pt x="9857" y="7802"/>
                  </a:cubicBezTo>
                  <a:cubicBezTo>
                    <a:pt x="9834" y="7802"/>
                    <a:pt x="9811" y="7792"/>
                    <a:pt x="9794" y="7774"/>
                  </a:cubicBezTo>
                  <a:cubicBezTo>
                    <a:pt x="9762" y="7739"/>
                    <a:pt x="9763" y="7685"/>
                    <a:pt x="9798" y="7653"/>
                  </a:cubicBezTo>
                  <a:cubicBezTo>
                    <a:pt x="9799" y="7651"/>
                    <a:pt x="9802" y="7650"/>
                    <a:pt x="9803" y="7649"/>
                  </a:cubicBezTo>
                  <a:cubicBezTo>
                    <a:pt x="9794" y="7640"/>
                    <a:pt x="9786" y="7632"/>
                    <a:pt x="9777" y="7624"/>
                  </a:cubicBezTo>
                  <a:lnTo>
                    <a:pt x="13582" y="3576"/>
                  </a:lnTo>
                  <a:lnTo>
                    <a:pt x="13540" y="3536"/>
                  </a:lnTo>
                  <a:lnTo>
                    <a:pt x="9858" y="7452"/>
                  </a:lnTo>
                  <a:lnTo>
                    <a:pt x="12932" y="2699"/>
                  </a:lnTo>
                  <a:lnTo>
                    <a:pt x="12882" y="2666"/>
                  </a:lnTo>
                  <a:lnTo>
                    <a:pt x="9664" y="7643"/>
                  </a:lnTo>
                  <a:cubicBezTo>
                    <a:pt x="9661" y="7640"/>
                    <a:pt x="9656" y="7642"/>
                    <a:pt x="9651" y="7639"/>
                  </a:cubicBezTo>
                  <a:cubicBezTo>
                    <a:pt x="9614" y="7609"/>
                    <a:pt x="9609" y="7555"/>
                    <a:pt x="9638" y="7518"/>
                  </a:cubicBezTo>
                  <a:cubicBezTo>
                    <a:pt x="9640" y="7516"/>
                    <a:pt x="9641" y="7515"/>
                    <a:pt x="9641" y="7513"/>
                  </a:cubicBezTo>
                  <a:cubicBezTo>
                    <a:pt x="9631" y="7505"/>
                    <a:pt x="9620" y="7499"/>
                    <a:pt x="9611" y="7492"/>
                  </a:cubicBezTo>
                  <a:cubicBezTo>
                    <a:pt x="9611" y="7493"/>
                    <a:pt x="9610" y="7494"/>
                    <a:pt x="9610" y="7495"/>
                  </a:cubicBezTo>
                  <a:cubicBezTo>
                    <a:pt x="9594" y="7521"/>
                    <a:pt x="9565" y="7537"/>
                    <a:pt x="9535" y="7537"/>
                  </a:cubicBezTo>
                  <a:cubicBezTo>
                    <a:pt x="9520" y="7537"/>
                    <a:pt x="9505" y="7533"/>
                    <a:pt x="9491" y="7524"/>
                  </a:cubicBezTo>
                  <a:cubicBezTo>
                    <a:pt x="9449" y="7498"/>
                    <a:pt x="9438" y="7446"/>
                    <a:pt x="9461" y="7404"/>
                  </a:cubicBezTo>
                  <a:cubicBezTo>
                    <a:pt x="9461" y="7403"/>
                    <a:pt x="9464" y="7403"/>
                    <a:pt x="9464" y="7401"/>
                  </a:cubicBezTo>
                  <a:cubicBezTo>
                    <a:pt x="9453" y="7396"/>
                    <a:pt x="9441" y="7390"/>
                    <a:pt x="9430" y="7385"/>
                  </a:cubicBezTo>
                  <a:lnTo>
                    <a:pt x="9430" y="7386"/>
                  </a:lnTo>
                  <a:cubicBezTo>
                    <a:pt x="9416" y="7419"/>
                    <a:pt x="9385" y="7438"/>
                    <a:pt x="9351" y="7438"/>
                  </a:cubicBezTo>
                  <a:cubicBezTo>
                    <a:pt x="9339" y="7438"/>
                    <a:pt x="9327" y="7436"/>
                    <a:pt x="9316" y="7431"/>
                  </a:cubicBezTo>
                  <a:cubicBezTo>
                    <a:pt x="9272" y="7412"/>
                    <a:pt x="9253" y="7362"/>
                    <a:pt x="9271" y="7317"/>
                  </a:cubicBezTo>
                  <a:cubicBezTo>
                    <a:pt x="9271" y="7317"/>
                    <a:pt x="9271" y="7316"/>
                    <a:pt x="9272" y="7316"/>
                  </a:cubicBezTo>
                  <a:cubicBezTo>
                    <a:pt x="9261" y="7312"/>
                    <a:pt x="9249" y="7308"/>
                    <a:pt x="9238" y="7305"/>
                  </a:cubicBezTo>
                  <a:cubicBezTo>
                    <a:pt x="9227" y="7341"/>
                    <a:pt x="9194" y="7362"/>
                    <a:pt x="9157" y="7362"/>
                  </a:cubicBezTo>
                  <a:cubicBezTo>
                    <a:pt x="9155" y="7362"/>
                    <a:pt x="9154" y="7362"/>
                    <a:pt x="9152" y="7362"/>
                  </a:cubicBezTo>
                  <a:lnTo>
                    <a:pt x="9219" y="6933"/>
                  </a:lnTo>
                  <a:lnTo>
                    <a:pt x="10957" y="1965"/>
                  </a:lnTo>
                  <a:lnTo>
                    <a:pt x="10902" y="1946"/>
                  </a:lnTo>
                  <a:lnTo>
                    <a:pt x="9270" y="6611"/>
                  </a:lnTo>
                  <a:lnTo>
                    <a:pt x="10061" y="1586"/>
                  </a:lnTo>
                  <a:lnTo>
                    <a:pt x="10003" y="1577"/>
                  </a:lnTo>
                  <a:lnTo>
                    <a:pt x="9162" y="6918"/>
                  </a:lnTo>
                  <a:lnTo>
                    <a:pt x="9045" y="7253"/>
                  </a:lnTo>
                  <a:cubicBezTo>
                    <a:pt x="9043" y="7253"/>
                    <a:pt x="9040" y="7251"/>
                    <a:pt x="9038" y="7251"/>
                  </a:cubicBezTo>
                  <a:cubicBezTo>
                    <a:pt x="9032" y="7293"/>
                    <a:pt x="8995" y="7324"/>
                    <a:pt x="8953" y="7324"/>
                  </a:cubicBezTo>
                  <a:cubicBezTo>
                    <a:pt x="8949" y="7324"/>
                    <a:pt x="8944" y="7324"/>
                    <a:pt x="8940" y="7323"/>
                  </a:cubicBezTo>
                  <a:cubicBezTo>
                    <a:pt x="8893" y="7317"/>
                    <a:pt x="8861" y="7275"/>
                    <a:pt x="8866" y="7228"/>
                  </a:cubicBezTo>
                  <a:cubicBezTo>
                    <a:pt x="8855" y="7227"/>
                    <a:pt x="8842" y="7226"/>
                    <a:pt x="8830" y="7226"/>
                  </a:cubicBezTo>
                  <a:cubicBezTo>
                    <a:pt x="8829" y="7273"/>
                    <a:pt x="8791" y="7310"/>
                    <a:pt x="8743" y="7310"/>
                  </a:cubicBezTo>
                  <a:cubicBezTo>
                    <a:pt x="8696" y="7310"/>
                    <a:pt x="8659" y="7273"/>
                    <a:pt x="8656" y="7226"/>
                  </a:cubicBezTo>
                  <a:cubicBezTo>
                    <a:pt x="8643" y="7227"/>
                    <a:pt x="8630" y="7228"/>
                    <a:pt x="8617" y="7228"/>
                  </a:cubicBezTo>
                  <a:cubicBezTo>
                    <a:pt x="8621" y="7274"/>
                    <a:pt x="8588" y="7315"/>
                    <a:pt x="8543" y="7321"/>
                  </a:cubicBezTo>
                  <a:cubicBezTo>
                    <a:pt x="8540" y="7322"/>
                    <a:pt x="8536" y="7322"/>
                    <a:pt x="8533" y="7322"/>
                  </a:cubicBezTo>
                  <a:cubicBezTo>
                    <a:pt x="8509" y="7322"/>
                    <a:pt x="8490" y="7311"/>
                    <a:pt x="8474" y="7296"/>
                  </a:cubicBezTo>
                  <a:lnTo>
                    <a:pt x="8326" y="6745"/>
                  </a:lnTo>
                  <a:lnTo>
                    <a:pt x="7903" y="1562"/>
                  </a:lnTo>
                  <a:lnTo>
                    <a:pt x="7844" y="1567"/>
                  </a:lnTo>
                  <a:lnTo>
                    <a:pt x="8242" y="6429"/>
                  </a:lnTo>
                  <a:lnTo>
                    <a:pt x="6984" y="1736"/>
                  </a:lnTo>
                  <a:lnTo>
                    <a:pt x="6926" y="1752"/>
                  </a:lnTo>
                  <a:lnTo>
                    <a:pt x="8268" y="6755"/>
                  </a:lnTo>
                  <a:lnTo>
                    <a:pt x="8317" y="7358"/>
                  </a:lnTo>
                  <a:cubicBezTo>
                    <a:pt x="8285" y="7354"/>
                    <a:pt x="8255" y="7338"/>
                    <a:pt x="8243" y="7305"/>
                  </a:cubicBezTo>
                  <a:cubicBezTo>
                    <a:pt x="8232" y="7308"/>
                    <a:pt x="8219" y="7312"/>
                    <a:pt x="8209" y="7316"/>
                  </a:cubicBezTo>
                  <a:cubicBezTo>
                    <a:pt x="8227" y="7359"/>
                    <a:pt x="8206" y="7409"/>
                    <a:pt x="8164" y="7426"/>
                  </a:cubicBezTo>
                  <a:cubicBezTo>
                    <a:pt x="8153" y="7431"/>
                    <a:pt x="8141" y="7434"/>
                    <a:pt x="8129" y="7434"/>
                  </a:cubicBezTo>
                  <a:cubicBezTo>
                    <a:pt x="8097" y="7434"/>
                    <a:pt x="8066" y="7415"/>
                    <a:pt x="8051" y="7385"/>
                  </a:cubicBezTo>
                  <a:cubicBezTo>
                    <a:pt x="8041" y="7390"/>
                    <a:pt x="8029" y="7395"/>
                    <a:pt x="8019" y="7401"/>
                  </a:cubicBezTo>
                  <a:cubicBezTo>
                    <a:pt x="8041" y="7442"/>
                    <a:pt x="8027" y="7493"/>
                    <a:pt x="7988" y="7518"/>
                  </a:cubicBezTo>
                  <a:cubicBezTo>
                    <a:pt x="7973" y="7526"/>
                    <a:pt x="7958" y="7530"/>
                    <a:pt x="7943" y="7530"/>
                  </a:cubicBezTo>
                  <a:cubicBezTo>
                    <a:pt x="7914" y="7530"/>
                    <a:pt x="7887" y="7517"/>
                    <a:pt x="7870" y="7492"/>
                  </a:cubicBezTo>
                  <a:cubicBezTo>
                    <a:pt x="7860" y="7498"/>
                    <a:pt x="7851" y="7505"/>
                    <a:pt x="7840" y="7512"/>
                  </a:cubicBezTo>
                  <a:cubicBezTo>
                    <a:pt x="7859" y="7536"/>
                    <a:pt x="7856" y="7566"/>
                    <a:pt x="7846" y="7593"/>
                  </a:cubicBezTo>
                  <a:lnTo>
                    <a:pt x="7591" y="7279"/>
                  </a:lnTo>
                  <a:lnTo>
                    <a:pt x="4947" y="2432"/>
                  </a:lnTo>
                  <a:lnTo>
                    <a:pt x="4895" y="2461"/>
                  </a:lnTo>
                  <a:lnTo>
                    <a:pt x="7385" y="7025"/>
                  </a:lnTo>
                  <a:lnTo>
                    <a:pt x="4234" y="3125"/>
                  </a:lnTo>
                  <a:lnTo>
                    <a:pt x="4188" y="3161"/>
                  </a:lnTo>
                  <a:lnTo>
                    <a:pt x="7543" y="7314"/>
                  </a:lnTo>
                  <a:lnTo>
                    <a:pt x="7714" y="7627"/>
                  </a:lnTo>
                  <a:cubicBezTo>
                    <a:pt x="7713" y="7626"/>
                    <a:pt x="7708" y="7626"/>
                    <a:pt x="7707" y="7624"/>
                  </a:cubicBezTo>
                  <a:cubicBezTo>
                    <a:pt x="7698" y="7632"/>
                    <a:pt x="7689" y="7641"/>
                    <a:pt x="7681" y="7649"/>
                  </a:cubicBezTo>
                  <a:cubicBezTo>
                    <a:pt x="7714" y="7681"/>
                    <a:pt x="7715" y="7735"/>
                    <a:pt x="7682" y="7768"/>
                  </a:cubicBezTo>
                  <a:cubicBezTo>
                    <a:pt x="7665" y="7786"/>
                    <a:pt x="7642" y="7795"/>
                    <a:pt x="7619" y="7795"/>
                  </a:cubicBezTo>
                  <a:cubicBezTo>
                    <a:pt x="7598" y="7795"/>
                    <a:pt x="7577" y="7788"/>
                    <a:pt x="7561" y="7774"/>
                  </a:cubicBezTo>
                  <a:lnTo>
                    <a:pt x="7538" y="7802"/>
                  </a:lnTo>
                  <a:cubicBezTo>
                    <a:pt x="7574" y="7830"/>
                    <a:pt x="7584" y="7882"/>
                    <a:pt x="7556" y="7920"/>
                  </a:cubicBezTo>
                  <a:cubicBezTo>
                    <a:pt x="7539" y="7944"/>
                    <a:pt x="7512" y="7957"/>
                    <a:pt x="7485" y="7957"/>
                  </a:cubicBezTo>
                  <a:cubicBezTo>
                    <a:pt x="7469" y="7957"/>
                    <a:pt x="7452" y="7952"/>
                    <a:pt x="7437" y="7942"/>
                  </a:cubicBezTo>
                  <a:cubicBezTo>
                    <a:pt x="7430" y="7953"/>
                    <a:pt x="7424" y="7963"/>
                    <a:pt x="7418" y="7971"/>
                  </a:cubicBezTo>
                  <a:cubicBezTo>
                    <a:pt x="7459" y="7994"/>
                    <a:pt x="7475" y="8046"/>
                    <a:pt x="7452" y="8088"/>
                  </a:cubicBezTo>
                  <a:cubicBezTo>
                    <a:pt x="7437" y="8118"/>
                    <a:pt x="7406" y="8135"/>
                    <a:pt x="7375" y="8135"/>
                  </a:cubicBezTo>
                  <a:cubicBezTo>
                    <a:pt x="7362" y="8135"/>
                    <a:pt x="7348" y="8132"/>
                    <a:pt x="7336" y="8125"/>
                  </a:cubicBezTo>
                  <a:cubicBezTo>
                    <a:pt x="7330" y="8136"/>
                    <a:pt x="7325" y="8147"/>
                    <a:pt x="7321" y="8157"/>
                  </a:cubicBezTo>
                  <a:cubicBezTo>
                    <a:pt x="7366" y="8173"/>
                    <a:pt x="7391" y="8223"/>
                    <a:pt x="7373" y="8267"/>
                  </a:cubicBezTo>
                  <a:cubicBezTo>
                    <a:pt x="7361" y="8304"/>
                    <a:pt x="7327" y="8326"/>
                    <a:pt x="7291" y="8326"/>
                  </a:cubicBezTo>
                  <a:cubicBezTo>
                    <a:pt x="7282" y="8326"/>
                    <a:pt x="7272" y="8325"/>
                    <a:pt x="7263" y="8321"/>
                  </a:cubicBezTo>
                  <a:cubicBezTo>
                    <a:pt x="7263" y="8321"/>
                    <a:pt x="7262" y="8321"/>
                    <a:pt x="7262" y="8319"/>
                  </a:cubicBezTo>
                  <a:cubicBezTo>
                    <a:pt x="7258" y="8331"/>
                    <a:pt x="7256" y="8343"/>
                    <a:pt x="7251" y="8355"/>
                  </a:cubicBezTo>
                  <a:lnTo>
                    <a:pt x="7253" y="8355"/>
                  </a:lnTo>
                  <a:cubicBezTo>
                    <a:pt x="7263" y="8357"/>
                    <a:pt x="7268" y="8365"/>
                    <a:pt x="7275" y="8370"/>
                  </a:cubicBezTo>
                  <a:lnTo>
                    <a:pt x="1767" y="5791"/>
                  </a:lnTo>
                  <a:lnTo>
                    <a:pt x="1742" y="5845"/>
                  </a:lnTo>
                  <a:lnTo>
                    <a:pt x="7323" y="8456"/>
                  </a:lnTo>
                  <a:lnTo>
                    <a:pt x="7323" y="8458"/>
                  </a:lnTo>
                  <a:cubicBezTo>
                    <a:pt x="7321" y="8464"/>
                    <a:pt x="7315" y="8468"/>
                    <a:pt x="7311" y="8474"/>
                  </a:cubicBezTo>
                  <a:lnTo>
                    <a:pt x="1706" y="7000"/>
                  </a:lnTo>
                  <a:lnTo>
                    <a:pt x="1691" y="7058"/>
                  </a:lnTo>
                  <a:lnTo>
                    <a:pt x="7251" y="8520"/>
                  </a:lnTo>
                  <a:cubicBezTo>
                    <a:pt x="7242" y="8521"/>
                    <a:pt x="7233" y="8526"/>
                    <a:pt x="7224" y="8526"/>
                  </a:cubicBezTo>
                  <a:cubicBezTo>
                    <a:pt x="7223" y="8526"/>
                    <a:pt x="7222" y="8526"/>
                    <a:pt x="7221" y="8526"/>
                  </a:cubicBezTo>
                  <a:cubicBezTo>
                    <a:pt x="7220" y="8526"/>
                    <a:pt x="7220" y="8525"/>
                    <a:pt x="7219" y="8525"/>
                  </a:cubicBezTo>
                  <a:cubicBezTo>
                    <a:pt x="7216" y="8536"/>
                    <a:pt x="7215" y="8550"/>
                    <a:pt x="7214" y="8561"/>
                  </a:cubicBezTo>
                  <a:lnTo>
                    <a:pt x="7216" y="8561"/>
                  </a:lnTo>
                  <a:cubicBezTo>
                    <a:pt x="7264" y="8563"/>
                    <a:pt x="7300" y="8605"/>
                    <a:pt x="7296" y="8654"/>
                  </a:cubicBezTo>
                  <a:cubicBezTo>
                    <a:pt x="7294" y="8699"/>
                    <a:pt x="7257" y="8734"/>
                    <a:pt x="7212" y="8734"/>
                  </a:cubicBezTo>
                  <a:cubicBezTo>
                    <a:pt x="7210" y="8734"/>
                    <a:pt x="7207" y="8734"/>
                    <a:pt x="7205" y="8734"/>
                  </a:cubicBezTo>
                  <a:cubicBezTo>
                    <a:pt x="7204" y="8734"/>
                    <a:pt x="7202" y="8734"/>
                    <a:pt x="7201" y="8733"/>
                  </a:cubicBezTo>
                  <a:cubicBezTo>
                    <a:pt x="7201" y="8745"/>
                    <a:pt x="7200" y="8758"/>
                    <a:pt x="7200" y="8770"/>
                  </a:cubicBezTo>
                  <a:cubicBezTo>
                    <a:pt x="7201" y="8770"/>
                    <a:pt x="7202" y="8770"/>
                    <a:pt x="7204" y="8769"/>
                  </a:cubicBezTo>
                  <a:cubicBezTo>
                    <a:pt x="7206" y="8769"/>
                    <a:pt x="7209" y="8769"/>
                    <a:pt x="7211" y="8769"/>
                  </a:cubicBezTo>
                  <a:cubicBezTo>
                    <a:pt x="7256" y="8769"/>
                    <a:pt x="7293" y="8804"/>
                    <a:pt x="7295" y="8849"/>
                  </a:cubicBezTo>
                  <a:cubicBezTo>
                    <a:pt x="7296" y="8873"/>
                    <a:pt x="7289" y="8895"/>
                    <a:pt x="7274" y="8911"/>
                  </a:cubicBezTo>
                  <a:lnTo>
                    <a:pt x="1062" y="8790"/>
                  </a:lnTo>
                  <a:cubicBezTo>
                    <a:pt x="1064" y="8620"/>
                    <a:pt x="1068" y="8450"/>
                    <a:pt x="1082" y="8285"/>
                  </a:cubicBezTo>
                  <a:cubicBezTo>
                    <a:pt x="1092" y="8152"/>
                    <a:pt x="1104" y="8021"/>
                    <a:pt x="1121" y="7890"/>
                  </a:cubicBezTo>
                  <a:cubicBezTo>
                    <a:pt x="1171" y="7498"/>
                    <a:pt x="1250" y="7115"/>
                    <a:pt x="1355" y="6744"/>
                  </a:cubicBezTo>
                  <a:cubicBezTo>
                    <a:pt x="1390" y="6620"/>
                    <a:pt x="1427" y="6497"/>
                    <a:pt x="1469" y="6376"/>
                  </a:cubicBezTo>
                  <a:cubicBezTo>
                    <a:pt x="1530" y="6195"/>
                    <a:pt x="1599" y="6016"/>
                    <a:pt x="1674" y="5840"/>
                  </a:cubicBezTo>
                  <a:cubicBezTo>
                    <a:pt x="1771" y="5607"/>
                    <a:pt x="1882" y="5378"/>
                    <a:pt x="2003" y="5156"/>
                  </a:cubicBezTo>
                  <a:cubicBezTo>
                    <a:pt x="2063" y="5046"/>
                    <a:pt x="2126" y="4936"/>
                    <a:pt x="2191" y="4829"/>
                  </a:cubicBezTo>
                  <a:cubicBezTo>
                    <a:pt x="2256" y="4721"/>
                    <a:pt x="2325" y="4616"/>
                    <a:pt x="2394" y="4511"/>
                  </a:cubicBezTo>
                  <a:cubicBezTo>
                    <a:pt x="2430" y="4459"/>
                    <a:pt x="2466" y="4407"/>
                    <a:pt x="2502" y="4356"/>
                  </a:cubicBezTo>
                  <a:cubicBezTo>
                    <a:pt x="2575" y="4254"/>
                    <a:pt x="2651" y="4154"/>
                    <a:pt x="2729" y="4055"/>
                  </a:cubicBezTo>
                  <a:cubicBezTo>
                    <a:pt x="2767" y="4006"/>
                    <a:pt x="2807" y="3957"/>
                    <a:pt x="2847" y="3909"/>
                  </a:cubicBezTo>
                  <a:cubicBezTo>
                    <a:pt x="3166" y="3521"/>
                    <a:pt x="3522" y="3166"/>
                    <a:pt x="3907" y="2848"/>
                  </a:cubicBezTo>
                  <a:cubicBezTo>
                    <a:pt x="3955" y="2808"/>
                    <a:pt x="4004" y="2768"/>
                    <a:pt x="4054" y="2730"/>
                  </a:cubicBezTo>
                  <a:cubicBezTo>
                    <a:pt x="4153" y="2652"/>
                    <a:pt x="4252" y="2576"/>
                    <a:pt x="4355" y="2504"/>
                  </a:cubicBezTo>
                  <a:cubicBezTo>
                    <a:pt x="4406" y="2467"/>
                    <a:pt x="4458" y="2431"/>
                    <a:pt x="4510" y="2397"/>
                  </a:cubicBezTo>
                  <a:cubicBezTo>
                    <a:pt x="4614" y="2326"/>
                    <a:pt x="4720" y="2259"/>
                    <a:pt x="4828" y="2192"/>
                  </a:cubicBezTo>
                  <a:cubicBezTo>
                    <a:pt x="4936" y="2128"/>
                    <a:pt x="5045" y="2064"/>
                    <a:pt x="5155" y="2004"/>
                  </a:cubicBezTo>
                  <a:cubicBezTo>
                    <a:pt x="5377" y="1884"/>
                    <a:pt x="5605" y="1774"/>
                    <a:pt x="5839" y="1675"/>
                  </a:cubicBezTo>
                  <a:cubicBezTo>
                    <a:pt x="6014" y="1600"/>
                    <a:pt x="6193" y="1532"/>
                    <a:pt x="6375" y="1470"/>
                  </a:cubicBezTo>
                  <a:cubicBezTo>
                    <a:pt x="6495" y="1429"/>
                    <a:pt x="6619" y="1391"/>
                    <a:pt x="6743" y="1356"/>
                  </a:cubicBezTo>
                  <a:cubicBezTo>
                    <a:pt x="7113" y="1251"/>
                    <a:pt x="7497" y="1172"/>
                    <a:pt x="7889" y="1122"/>
                  </a:cubicBezTo>
                  <a:cubicBezTo>
                    <a:pt x="8020" y="1106"/>
                    <a:pt x="8151" y="1093"/>
                    <a:pt x="8284" y="1083"/>
                  </a:cubicBezTo>
                  <a:cubicBezTo>
                    <a:pt x="8482" y="1067"/>
                    <a:pt x="8684" y="1059"/>
                    <a:pt x="8886" y="1059"/>
                  </a:cubicBezTo>
                  <a:close/>
                  <a:moveTo>
                    <a:pt x="8884" y="1"/>
                  </a:moveTo>
                  <a:cubicBezTo>
                    <a:pt x="7685" y="1"/>
                    <a:pt x="6521" y="237"/>
                    <a:pt x="5426" y="700"/>
                  </a:cubicBezTo>
                  <a:cubicBezTo>
                    <a:pt x="4367" y="1147"/>
                    <a:pt x="3418" y="1787"/>
                    <a:pt x="2602" y="2602"/>
                  </a:cubicBezTo>
                  <a:cubicBezTo>
                    <a:pt x="1787" y="3418"/>
                    <a:pt x="1146" y="4368"/>
                    <a:pt x="699" y="5426"/>
                  </a:cubicBezTo>
                  <a:cubicBezTo>
                    <a:pt x="236" y="6522"/>
                    <a:pt x="1" y="7686"/>
                    <a:pt x="1" y="8884"/>
                  </a:cubicBezTo>
                  <a:cubicBezTo>
                    <a:pt x="1" y="10084"/>
                    <a:pt x="236" y="11247"/>
                    <a:pt x="699" y="12343"/>
                  </a:cubicBezTo>
                  <a:cubicBezTo>
                    <a:pt x="1147" y="13401"/>
                    <a:pt x="1788" y="14351"/>
                    <a:pt x="2602" y="15166"/>
                  </a:cubicBezTo>
                  <a:cubicBezTo>
                    <a:pt x="3418" y="15982"/>
                    <a:pt x="4367" y="16622"/>
                    <a:pt x="5426" y="17069"/>
                  </a:cubicBezTo>
                  <a:cubicBezTo>
                    <a:pt x="6521" y="17533"/>
                    <a:pt x="7686" y="17768"/>
                    <a:pt x="8884" y="17768"/>
                  </a:cubicBezTo>
                  <a:cubicBezTo>
                    <a:pt x="10084" y="17768"/>
                    <a:pt x="11247" y="17533"/>
                    <a:pt x="12342" y="17069"/>
                  </a:cubicBezTo>
                  <a:cubicBezTo>
                    <a:pt x="13401" y="16621"/>
                    <a:pt x="14351" y="15982"/>
                    <a:pt x="15166" y="15166"/>
                  </a:cubicBezTo>
                  <a:cubicBezTo>
                    <a:pt x="15981" y="14351"/>
                    <a:pt x="16622" y="13401"/>
                    <a:pt x="17070" y="12343"/>
                  </a:cubicBezTo>
                  <a:cubicBezTo>
                    <a:pt x="17533" y="11247"/>
                    <a:pt x="17768" y="10083"/>
                    <a:pt x="17768" y="8884"/>
                  </a:cubicBezTo>
                  <a:cubicBezTo>
                    <a:pt x="17768" y="7685"/>
                    <a:pt x="17533" y="6522"/>
                    <a:pt x="17070" y="5426"/>
                  </a:cubicBezTo>
                  <a:cubicBezTo>
                    <a:pt x="16622" y="4370"/>
                    <a:pt x="15981" y="3420"/>
                    <a:pt x="15166" y="2602"/>
                  </a:cubicBezTo>
                  <a:cubicBezTo>
                    <a:pt x="14351" y="1787"/>
                    <a:pt x="13401" y="1146"/>
                    <a:pt x="12342" y="700"/>
                  </a:cubicBezTo>
                  <a:cubicBezTo>
                    <a:pt x="11247" y="237"/>
                    <a:pt x="10082" y="1"/>
                    <a:pt x="8884" y="1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" name="Google Shape;1061;p47"/>
            <p:cNvSpPr/>
            <p:nvPr/>
          </p:nvSpPr>
          <p:spPr>
            <a:xfrm>
              <a:off x="7213383" y="3468776"/>
              <a:ext cx="183396" cy="122183"/>
            </a:xfrm>
            <a:custGeom>
              <a:avLst/>
              <a:gdLst/>
              <a:ahLst/>
              <a:cxnLst/>
              <a:rect l="l" t="t" r="r" b="b"/>
              <a:pathLst>
                <a:path w="2256" h="1503" extrusionOk="0">
                  <a:moveTo>
                    <a:pt x="1215" y="0"/>
                  </a:moveTo>
                  <a:cubicBezTo>
                    <a:pt x="810" y="125"/>
                    <a:pt x="406" y="250"/>
                    <a:pt x="1" y="375"/>
                  </a:cubicBezTo>
                  <a:cubicBezTo>
                    <a:pt x="136" y="605"/>
                    <a:pt x="271" y="837"/>
                    <a:pt x="407" y="1070"/>
                  </a:cubicBezTo>
                  <a:lnTo>
                    <a:pt x="1100" y="1098"/>
                  </a:lnTo>
                  <a:lnTo>
                    <a:pt x="1245" y="1503"/>
                  </a:lnTo>
                  <a:cubicBezTo>
                    <a:pt x="1582" y="1405"/>
                    <a:pt x="1918" y="1310"/>
                    <a:pt x="2255" y="1213"/>
                  </a:cubicBezTo>
                  <a:cubicBezTo>
                    <a:pt x="2159" y="924"/>
                    <a:pt x="2062" y="636"/>
                    <a:pt x="1966" y="346"/>
                  </a:cubicBezTo>
                  <a:lnTo>
                    <a:pt x="12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47"/>
            <p:cNvSpPr/>
            <p:nvPr/>
          </p:nvSpPr>
          <p:spPr>
            <a:xfrm>
              <a:off x="7335486" y="2761767"/>
              <a:ext cx="103485" cy="103485"/>
            </a:xfrm>
            <a:custGeom>
              <a:avLst/>
              <a:gdLst/>
              <a:ahLst/>
              <a:cxnLst/>
              <a:rect l="l" t="t" r="r" b="b"/>
              <a:pathLst>
                <a:path w="1273" h="1273" extrusionOk="0">
                  <a:moveTo>
                    <a:pt x="637" y="145"/>
                  </a:moveTo>
                  <a:cubicBezTo>
                    <a:pt x="908" y="145"/>
                    <a:pt x="1127" y="365"/>
                    <a:pt x="1127" y="635"/>
                  </a:cubicBezTo>
                  <a:cubicBezTo>
                    <a:pt x="1127" y="905"/>
                    <a:pt x="907" y="1126"/>
                    <a:pt x="637" y="1126"/>
                  </a:cubicBezTo>
                  <a:cubicBezTo>
                    <a:pt x="366" y="1126"/>
                    <a:pt x="146" y="905"/>
                    <a:pt x="146" y="635"/>
                  </a:cubicBezTo>
                  <a:cubicBezTo>
                    <a:pt x="146" y="365"/>
                    <a:pt x="367" y="145"/>
                    <a:pt x="637" y="145"/>
                  </a:cubicBezTo>
                  <a:close/>
                  <a:moveTo>
                    <a:pt x="637" y="0"/>
                  </a:moveTo>
                  <a:cubicBezTo>
                    <a:pt x="286" y="0"/>
                    <a:pt x="0" y="285"/>
                    <a:pt x="0" y="636"/>
                  </a:cubicBezTo>
                  <a:cubicBezTo>
                    <a:pt x="0" y="988"/>
                    <a:pt x="285" y="1273"/>
                    <a:pt x="637" y="1273"/>
                  </a:cubicBezTo>
                  <a:cubicBezTo>
                    <a:pt x="987" y="1273"/>
                    <a:pt x="1272" y="988"/>
                    <a:pt x="1272" y="636"/>
                  </a:cubicBezTo>
                  <a:cubicBezTo>
                    <a:pt x="1272" y="285"/>
                    <a:pt x="989" y="0"/>
                    <a:pt x="637" y="0"/>
                  </a:cubicBezTo>
                  <a:close/>
                </a:path>
              </a:pathLst>
            </a:custGeom>
            <a:solidFill>
              <a:srgbClr val="5F61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" name="Google Shape;1063;p47"/>
            <p:cNvSpPr/>
            <p:nvPr/>
          </p:nvSpPr>
          <p:spPr>
            <a:xfrm>
              <a:off x="6194044" y="4419990"/>
              <a:ext cx="75196" cy="75196"/>
            </a:xfrm>
            <a:custGeom>
              <a:avLst/>
              <a:gdLst/>
              <a:ahLst/>
              <a:cxnLst/>
              <a:rect l="l" t="t" r="r" b="b"/>
              <a:pathLst>
                <a:path w="925" h="925" extrusionOk="0">
                  <a:moveTo>
                    <a:pt x="463" y="144"/>
                  </a:moveTo>
                  <a:cubicBezTo>
                    <a:pt x="638" y="144"/>
                    <a:pt x="781" y="287"/>
                    <a:pt x="781" y="462"/>
                  </a:cubicBezTo>
                  <a:cubicBezTo>
                    <a:pt x="781" y="638"/>
                    <a:pt x="638" y="780"/>
                    <a:pt x="463" y="780"/>
                  </a:cubicBezTo>
                  <a:cubicBezTo>
                    <a:pt x="288" y="780"/>
                    <a:pt x="145" y="638"/>
                    <a:pt x="145" y="462"/>
                  </a:cubicBezTo>
                  <a:cubicBezTo>
                    <a:pt x="145" y="287"/>
                    <a:pt x="286" y="144"/>
                    <a:pt x="463" y="144"/>
                  </a:cubicBezTo>
                  <a:close/>
                  <a:moveTo>
                    <a:pt x="463" y="0"/>
                  </a:moveTo>
                  <a:cubicBezTo>
                    <a:pt x="208" y="0"/>
                    <a:pt x="0" y="208"/>
                    <a:pt x="0" y="462"/>
                  </a:cubicBezTo>
                  <a:cubicBezTo>
                    <a:pt x="0" y="717"/>
                    <a:pt x="208" y="924"/>
                    <a:pt x="463" y="924"/>
                  </a:cubicBezTo>
                  <a:cubicBezTo>
                    <a:pt x="717" y="924"/>
                    <a:pt x="925" y="717"/>
                    <a:pt x="925" y="462"/>
                  </a:cubicBezTo>
                  <a:cubicBezTo>
                    <a:pt x="925" y="208"/>
                    <a:pt x="717" y="0"/>
                    <a:pt x="463" y="0"/>
                  </a:cubicBezTo>
                  <a:close/>
                </a:path>
              </a:pathLst>
            </a:custGeom>
            <a:solidFill>
              <a:srgbClr val="1C1C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47"/>
            <p:cNvSpPr/>
            <p:nvPr/>
          </p:nvSpPr>
          <p:spPr>
            <a:xfrm>
              <a:off x="5982031" y="4217245"/>
              <a:ext cx="279971" cy="272980"/>
            </a:xfrm>
            <a:custGeom>
              <a:avLst/>
              <a:gdLst/>
              <a:ahLst/>
              <a:cxnLst/>
              <a:rect l="l" t="t" r="r" b="b"/>
              <a:pathLst>
                <a:path w="3444" h="3358" extrusionOk="0">
                  <a:moveTo>
                    <a:pt x="505" y="1"/>
                  </a:moveTo>
                  <a:lnTo>
                    <a:pt x="1" y="517"/>
                  </a:lnTo>
                  <a:cubicBezTo>
                    <a:pt x="943" y="1440"/>
                    <a:pt x="1887" y="2363"/>
                    <a:pt x="2830" y="3286"/>
                  </a:cubicBezTo>
                  <a:cubicBezTo>
                    <a:pt x="2895" y="3334"/>
                    <a:pt x="2972" y="3358"/>
                    <a:pt x="3049" y="3358"/>
                  </a:cubicBezTo>
                  <a:cubicBezTo>
                    <a:pt x="3149" y="3358"/>
                    <a:pt x="3248" y="3317"/>
                    <a:pt x="3319" y="3240"/>
                  </a:cubicBezTo>
                  <a:cubicBezTo>
                    <a:pt x="3435" y="3111"/>
                    <a:pt x="3443" y="2911"/>
                    <a:pt x="3334" y="2769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5" name="Google Shape;1065;p47"/>
            <p:cNvSpPr/>
            <p:nvPr/>
          </p:nvSpPr>
          <p:spPr>
            <a:xfrm>
              <a:off x="5819932" y="4210091"/>
              <a:ext cx="257616" cy="59181"/>
            </a:xfrm>
            <a:custGeom>
              <a:avLst/>
              <a:gdLst/>
              <a:ahLst/>
              <a:cxnLst/>
              <a:rect l="l" t="t" r="r" b="b"/>
              <a:pathLst>
                <a:path w="3169" h="728" extrusionOk="0">
                  <a:moveTo>
                    <a:pt x="250" y="0"/>
                  </a:moveTo>
                  <a:lnTo>
                    <a:pt x="1" y="722"/>
                  </a:lnTo>
                  <a:lnTo>
                    <a:pt x="2919" y="727"/>
                  </a:lnTo>
                  <a:lnTo>
                    <a:pt x="3168" y="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47"/>
            <p:cNvSpPr/>
            <p:nvPr/>
          </p:nvSpPr>
          <p:spPr>
            <a:xfrm>
              <a:off x="6914060" y="3680058"/>
              <a:ext cx="1421318" cy="1421155"/>
            </a:xfrm>
            <a:custGeom>
              <a:avLst/>
              <a:gdLst/>
              <a:ahLst/>
              <a:cxnLst/>
              <a:rect l="l" t="t" r="r" b="b"/>
              <a:pathLst>
                <a:path w="17484" h="17482" extrusionOk="0">
                  <a:moveTo>
                    <a:pt x="8966" y="7127"/>
                  </a:moveTo>
                  <a:lnTo>
                    <a:pt x="8831" y="7981"/>
                  </a:lnTo>
                  <a:cubicBezTo>
                    <a:pt x="8811" y="7980"/>
                    <a:pt x="8790" y="7975"/>
                    <a:pt x="8767" y="7975"/>
                  </a:cubicBezTo>
                  <a:cubicBezTo>
                    <a:pt x="8733" y="7975"/>
                    <a:pt x="8699" y="7981"/>
                    <a:pt x="8665" y="7986"/>
                  </a:cubicBezTo>
                  <a:lnTo>
                    <a:pt x="8966" y="7127"/>
                  </a:lnTo>
                  <a:close/>
                  <a:moveTo>
                    <a:pt x="9307" y="7835"/>
                  </a:moveTo>
                  <a:lnTo>
                    <a:pt x="9154" y="8073"/>
                  </a:lnTo>
                  <a:cubicBezTo>
                    <a:pt x="9138" y="8065"/>
                    <a:pt x="9123" y="8056"/>
                    <a:pt x="9108" y="8048"/>
                  </a:cubicBezTo>
                  <a:lnTo>
                    <a:pt x="9307" y="7835"/>
                  </a:lnTo>
                  <a:close/>
                  <a:moveTo>
                    <a:pt x="8221" y="6958"/>
                  </a:moveTo>
                  <a:lnTo>
                    <a:pt x="8506" y="8021"/>
                  </a:lnTo>
                  <a:cubicBezTo>
                    <a:pt x="8438" y="8044"/>
                    <a:pt x="8375" y="8073"/>
                    <a:pt x="8314" y="8110"/>
                  </a:cubicBezTo>
                  <a:lnTo>
                    <a:pt x="8221" y="6958"/>
                  </a:lnTo>
                  <a:close/>
                  <a:moveTo>
                    <a:pt x="7627" y="7445"/>
                  </a:moveTo>
                  <a:lnTo>
                    <a:pt x="8222" y="8182"/>
                  </a:lnTo>
                  <a:cubicBezTo>
                    <a:pt x="8178" y="8220"/>
                    <a:pt x="8137" y="8265"/>
                    <a:pt x="8100" y="8313"/>
                  </a:cubicBezTo>
                  <a:lnTo>
                    <a:pt x="7627" y="7445"/>
                  </a:lnTo>
                  <a:close/>
                  <a:moveTo>
                    <a:pt x="7909" y="8583"/>
                  </a:moveTo>
                  <a:lnTo>
                    <a:pt x="7962" y="8597"/>
                  </a:lnTo>
                  <a:cubicBezTo>
                    <a:pt x="7961" y="8601"/>
                    <a:pt x="7960" y="8604"/>
                    <a:pt x="7959" y="8607"/>
                  </a:cubicBezTo>
                  <a:lnTo>
                    <a:pt x="7909" y="8583"/>
                  </a:lnTo>
                  <a:close/>
                  <a:moveTo>
                    <a:pt x="8028" y="9197"/>
                  </a:moveTo>
                  <a:cubicBezTo>
                    <a:pt x="8028" y="9199"/>
                    <a:pt x="8028" y="9199"/>
                    <a:pt x="8029" y="9200"/>
                  </a:cubicBezTo>
                  <a:lnTo>
                    <a:pt x="8019" y="9205"/>
                  </a:lnTo>
                  <a:lnTo>
                    <a:pt x="8019" y="9205"/>
                  </a:lnTo>
                  <a:lnTo>
                    <a:pt x="8028" y="9197"/>
                  </a:lnTo>
                  <a:close/>
                  <a:moveTo>
                    <a:pt x="8170" y="9401"/>
                  </a:moveTo>
                  <a:cubicBezTo>
                    <a:pt x="8195" y="9425"/>
                    <a:pt x="8224" y="9446"/>
                    <a:pt x="8252" y="9469"/>
                  </a:cubicBezTo>
                  <a:lnTo>
                    <a:pt x="8024" y="9822"/>
                  </a:lnTo>
                  <a:lnTo>
                    <a:pt x="8170" y="9401"/>
                  </a:lnTo>
                  <a:close/>
                  <a:moveTo>
                    <a:pt x="8937" y="9635"/>
                  </a:moveTo>
                  <a:lnTo>
                    <a:pt x="9051" y="10056"/>
                  </a:lnTo>
                  <a:lnTo>
                    <a:pt x="8827" y="9646"/>
                  </a:lnTo>
                  <a:cubicBezTo>
                    <a:pt x="8865" y="9642"/>
                    <a:pt x="8902" y="9641"/>
                    <a:pt x="8937" y="9635"/>
                  </a:cubicBezTo>
                  <a:close/>
                  <a:moveTo>
                    <a:pt x="8435" y="9582"/>
                  </a:moveTo>
                  <a:lnTo>
                    <a:pt x="8435" y="9582"/>
                  </a:lnTo>
                  <a:cubicBezTo>
                    <a:pt x="8479" y="9601"/>
                    <a:pt x="8526" y="9615"/>
                    <a:pt x="8573" y="9627"/>
                  </a:cubicBezTo>
                  <a:lnTo>
                    <a:pt x="8485" y="10189"/>
                  </a:lnTo>
                  <a:lnTo>
                    <a:pt x="8435" y="9582"/>
                  </a:lnTo>
                  <a:close/>
                  <a:moveTo>
                    <a:pt x="1045" y="8705"/>
                  </a:moveTo>
                  <a:lnTo>
                    <a:pt x="7933" y="8841"/>
                  </a:lnTo>
                  <a:cubicBezTo>
                    <a:pt x="7933" y="8853"/>
                    <a:pt x="7935" y="8863"/>
                    <a:pt x="7935" y="8874"/>
                  </a:cubicBezTo>
                  <a:lnTo>
                    <a:pt x="1522" y="9913"/>
                  </a:lnTo>
                  <a:lnTo>
                    <a:pt x="1532" y="9970"/>
                  </a:lnTo>
                  <a:lnTo>
                    <a:pt x="7940" y="8931"/>
                  </a:lnTo>
                  <a:cubicBezTo>
                    <a:pt x="7941" y="8940"/>
                    <a:pt x="7941" y="8947"/>
                    <a:pt x="7944" y="8957"/>
                  </a:cubicBezTo>
                  <a:lnTo>
                    <a:pt x="1604" y="11624"/>
                  </a:lnTo>
                  <a:cubicBezTo>
                    <a:pt x="1549" y="11487"/>
                    <a:pt x="1495" y="11350"/>
                    <a:pt x="1448" y="11210"/>
                  </a:cubicBezTo>
                  <a:cubicBezTo>
                    <a:pt x="1407" y="11091"/>
                    <a:pt x="1370" y="10971"/>
                    <a:pt x="1334" y="10850"/>
                  </a:cubicBezTo>
                  <a:cubicBezTo>
                    <a:pt x="1231" y="10484"/>
                    <a:pt x="1153" y="10107"/>
                    <a:pt x="1105" y="9722"/>
                  </a:cubicBezTo>
                  <a:cubicBezTo>
                    <a:pt x="1087" y="9594"/>
                    <a:pt x="1075" y="9465"/>
                    <a:pt x="1065" y="9335"/>
                  </a:cubicBezTo>
                  <a:cubicBezTo>
                    <a:pt x="1051" y="9138"/>
                    <a:pt x="1044" y="8941"/>
                    <a:pt x="1044" y="8743"/>
                  </a:cubicBezTo>
                  <a:cubicBezTo>
                    <a:pt x="1044" y="8729"/>
                    <a:pt x="1045" y="8718"/>
                    <a:pt x="1045" y="8705"/>
                  </a:cubicBezTo>
                  <a:close/>
                  <a:moveTo>
                    <a:pt x="8740" y="1047"/>
                  </a:moveTo>
                  <a:cubicBezTo>
                    <a:pt x="8938" y="1047"/>
                    <a:pt x="9138" y="1055"/>
                    <a:pt x="9332" y="1069"/>
                  </a:cubicBezTo>
                  <a:cubicBezTo>
                    <a:pt x="9462" y="1079"/>
                    <a:pt x="9592" y="1093"/>
                    <a:pt x="9720" y="1109"/>
                  </a:cubicBezTo>
                  <a:cubicBezTo>
                    <a:pt x="10106" y="1157"/>
                    <a:pt x="10483" y="1234"/>
                    <a:pt x="10847" y="1338"/>
                  </a:cubicBezTo>
                  <a:cubicBezTo>
                    <a:pt x="10969" y="1372"/>
                    <a:pt x="11090" y="1411"/>
                    <a:pt x="11210" y="1450"/>
                  </a:cubicBezTo>
                  <a:cubicBezTo>
                    <a:pt x="11388" y="1512"/>
                    <a:pt x="11564" y="1578"/>
                    <a:pt x="11736" y="1651"/>
                  </a:cubicBezTo>
                  <a:cubicBezTo>
                    <a:pt x="11966" y="1748"/>
                    <a:pt x="12191" y="1855"/>
                    <a:pt x="12409" y="1975"/>
                  </a:cubicBezTo>
                  <a:cubicBezTo>
                    <a:pt x="12518" y="2035"/>
                    <a:pt x="12625" y="2096"/>
                    <a:pt x="12731" y="2161"/>
                  </a:cubicBezTo>
                  <a:cubicBezTo>
                    <a:pt x="12837" y="2226"/>
                    <a:pt x="12941" y="2292"/>
                    <a:pt x="13044" y="2361"/>
                  </a:cubicBezTo>
                  <a:cubicBezTo>
                    <a:pt x="13095" y="2395"/>
                    <a:pt x="13147" y="2431"/>
                    <a:pt x="13195" y="2466"/>
                  </a:cubicBezTo>
                  <a:cubicBezTo>
                    <a:pt x="13295" y="2538"/>
                    <a:pt x="13396" y="2611"/>
                    <a:pt x="13491" y="2688"/>
                  </a:cubicBezTo>
                  <a:cubicBezTo>
                    <a:pt x="13539" y="2726"/>
                    <a:pt x="13588" y="2764"/>
                    <a:pt x="13636" y="2803"/>
                  </a:cubicBezTo>
                  <a:cubicBezTo>
                    <a:pt x="13825" y="2960"/>
                    <a:pt x="14009" y="3126"/>
                    <a:pt x="14182" y="3301"/>
                  </a:cubicBezTo>
                  <a:cubicBezTo>
                    <a:pt x="14356" y="3474"/>
                    <a:pt x="14523" y="3657"/>
                    <a:pt x="14679" y="3847"/>
                  </a:cubicBezTo>
                  <a:cubicBezTo>
                    <a:pt x="14718" y="3895"/>
                    <a:pt x="14757" y="3943"/>
                    <a:pt x="14795" y="3991"/>
                  </a:cubicBezTo>
                  <a:cubicBezTo>
                    <a:pt x="14872" y="4089"/>
                    <a:pt x="14945" y="4188"/>
                    <a:pt x="15017" y="4287"/>
                  </a:cubicBezTo>
                  <a:cubicBezTo>
                    <a:pt x="15053" y="4338"/>
                    <a:pt x="15089" y="4388"/>
                    <a:pt x="15122" y="4439"/>
                  </a:cubicBezTo>
                  <a:cubicBezTo>
                    <a:pt x="15190" y="4542"/>
                    <a:pt x="15258" y="4646"/>
                    <a:pt x="15322" y="4752"/>
                  </a:cubicBezTo>
                  <a:cubicBezTo>
                    <a:pt x="15387" y="4859"/>
                    <a:pt x="15448" y="4965"/>
                    <a:pt x="15507" y="5074"/>
                  </a:cubicBezTo>
                  <a:cubicBezTo>
                    <a:pt x="15625" y="5292"/>
                    <a:pt x="15735" y="5517"/>
                    <a:pt x="15832" y="5748"/>
                  </a:cubicBezTo>
                  <a:cubicBezTo>
                    <a:pt x="15905" y="5920"/>
                    <a:pt x="15972" y="6097"/>
                    <a:pt x="16032" y="6275"/>
                  </a:cubicBezTo>
                  <a:cubicBezTo>
                    <a:pt x="16072" y="6395"/>
                    <a:pt x="16109" y="6515"/>
                    <a:pt x="16145" y="6637"/>
                  </a:cubicBezTo>
                  <a:cubicBezTo>
                    <a:pt x="16249" y="7002"/>
                    <a:pt x="16326" y="7379"/>
                    <a:pt x="16374" y="7763"/>
                  </a:cubicBezTo>
                  <a:cubicBezTo>
                    <a:pt x="16392" y="7892"/>
                    <a:pt x="16404" y="8022"/>
                    <a:pt x="16414" y="8152"/>
                  </a:cubicBezTo>
                  <a:cubicBezTo>
                    <a:pt x="16428" y="8348"/>
                    <a:pt x="16436" y="8545"/>
                    <a:pt x="16436" y="8744"/>
                  </a:cubicBezTo>
                  <a:cubicBezTo>
                    <a:pt x="16442" y="8940"/>
                    <a:pt x="16436" y="9138"/>
                    <a:pt x="16420" y="9334"/>
                  </a:cubicBezTo>
                  <a:cubicBezTo>
                    <a:pt x="16410" y="9463"/>
                    <a:pt x="16397" y="9593"/>
                    <a:pt x="16382" y="9721"/>
                  </a:cubicBezTo>
                  <a:cubicBezTo>
                    <a:pt x="16332" y="10107"/>
                    <a:pt x="16255" y="10483"/>
                    <a:pt x="16151" y="10848"/>
                  </a:cubicBezTo>
                  <a:cubicBezTo>
                    <a:pt x="16117" y="10970"/>
                    <a:pt x="16078" y="11091"/>
                    <a:pt x="16039" y="11210"/>
                  </a:cubicBezTo>
                  <a:cubicBezTo>
                    <a:pt x="15978" y="11390"/>
                    <a:pt x="15911" y="11564"/>
                    <a:pt x="15838" y="11738"/>
                  </a:cubicBezTo>
                  <a:cubicBezTo>
                    <a:pt x="15741" y="11967"/>
                    <a:pt x="15632" y="12192"/>
                    <a:pt x="15514" y="12411"/>
                  </a:cubicBezTo>
                  <a:cubicBezTo>
                    <a:pt x="15454" y="12520"/>
                    <a:pt x="15393" y="12628"/>
                    <a:pt x="15328" y="12733"/>
                  </a:cubicBezTo>
                  <a:cubicBezTo>
                    <a:pt x="15263" y="12840"/>
                    <a:pt x="15198" y="12944"/>
                    <a:pt x="15128" y="13046"/>
                  </a:cubicBezTo>
                  <a:cubicBezTo>
                    <a:pt x="15094" y="13096"/>
                    <a:pt x="15058" y="13148"/>
                    <a:pt x="15023" y="13198"/>
                  </a:cubicBezTo>
                  <a:cubicBezTo>
                    <a:pt x="14951" y="13299"/>
                    <a:pt x="14878" y="13397"/>
                    <a:pt x="14801" y="13494"/>
                  </a:cubicBezTo>
                  <a:cubicBezTo>
                    <a:pt x="14764" y="13542"/>
                    <a:pt x="14725" y="13590"/>
                    <a:pt x="14686" y="13638"/>
                  </a:cubicBezTo>
                  <a:cubicBezTo>
                    <a:pt x="14372" y="14018"/>
                    <a:pt x="14022" y="14367"/>
                    <a:pt x="13642" y="14682"/>
                  </a:cubicBezTo>
                  <a:cubicBezTo>
                    <a:pt x="13594" y="14720"/>
                    <a:pt x="13546" y="14760"/>
                    <a:pt x="13498" y="14797"/>
                  </a:cubicBezTo>
                  <a:cubicBezTo>
                    <a:pt x="13401" y="14874"/>
                    <a:pt x="13302" y="14948"/>
                    <a:pt x="13202" y="15020"/>
                  </a:cubicBezTo>
                  <a:cubicBezTo>
                    <a:pt x="13152" y="15056"/>
                    <a:pt x="13101" y="15090"/>
                    <a:pt x="13050" y="15124"/>
                  </a:cubicBezTo>
                  <a:cubicBezTo>
                    <a:pt x="12947" y="15193"/>
                    <a:pt x="12843" y="15261"/>
                    <a:pt x="12737" y="15324"/>
                  </a:cubicBezTo>
                  <a:cubicBezTo>
                    <a:pt x="12630" y="15389"/>
                    <a:pt x="12524" y="15451"/>
                    <a:pt x="12415" y="15510"/>
                  </a:cubicBezTo>
                  <a:cubicBezTo>
                    <a:pt x="12197" y="15628"/>
                    <a:pt x="11973" y="15737"/>
                    <a:pt x="11742" y="15835"/>
                  </a:cubicBezTo>
                  <a:cubicBezTo>
                    <a:pt x="11570" y="15908"/>
                    <a:pt x="11394" y="15975"/>
                    <a:pt x="11216" y="16034"/>
                  </a:cubicBezTo>
                  <a:cubicBezTo>
                    <a:pt x="11096" y="16075"/>
                    <a:pt x="10976" y="16112"/>
                    <a:pt x="10853" y="16147"/>
                  </a:cubicBezTo>
                  <a:cubicBezTo>
                    <a:pt x="10488" y="16251"/>
                    <a:pt x="10111" y="16329"/>
                    <a:pt x="9727" y="16377"/>
                  </a:cubicBezTo>
                  <a:cubicBezTo>
                    <a:pt x="9598" y="16394"/>
                    <a:pt x="9468" y="16407"/>
                    <a:pt x="9338" y="16416"/>
                  </a:cubicBezTo>
                  <a:cubicBezTo>
                    <a:pt x="9143" y="16430"/>
                    <a:pt x="8946" y="16438"/>
                    <a:pt x="8746" y="16438"/>
                  </a:cubicBezTo>
                  <a:cubicBezTo>
                    <a:pt x="8548" y="16438"/>
                    <a:pt x="8350" y="16430"/>
                    <a:pt x="8154" y="16416"/>
                  </a:cubicBezTo>
                  <a:cubicBezTo>
                    <a:pt x="8025" y="16406"/>
                    <a:pt x="7895" y="16392"/>
                    <a:pt x="7767" y="16377"/>
                  </a:cubicBezTo>
                  <a:cubicBezTo>
                    <a:pt x="7381" y="16328"/>
                    <a:pt x="7005" y="16251"/>
                    <a:pt x="6640" y="16147"/>
                  </a:cubicBezTo>
                  <a:cubicBezTo>
                    <a:pt x="6518" y="16112"/>
                    <a:pt x="6397" y="16075"/>
                    <a:pt x="6278" y="16034"/>
                  </a:cubicBezTo>
                  <a:cubicBezTo>
                    <a:pt x="6098" y="15973"/>
                    <a:pt x="5924" y="15908"/>
                    <a:pt x="5750" y="15835"/>
                  </a:cubicBezTo>
                  <a:cubicBezTo>
                    <a:pt x="5521" y="15737"/>
                    <a:pt x="5296" y="15629"/>
                    <a:pt x="5078" y="15510"/>
                  </a:cubicBezTo>
                  <a:cubicBezTo>
                    <a:pt x="4969" y="15451"/>
                    <a:pt x="4861" y="15389"/>
                    <a:pt x="4756" y="15324"/>
                  </a:cubicBezTo>
                  <a:cubicBezTo>
                    <a:pt x="4649" y="15259"/>
                    <a:pt x="4546" y="15193"/>
                    <a:pt x="4443" y="15124"/>
                  </a:cubicBezTo>
                  <a:cubicBezTo>
                    <a:pt x="4393" y="15089"/>
                    <a:pt x="4341" y="15054"/>
                    <a:pt x="4291" y="15020"/>
                  </a:cubicBezTo>
                  <a:cubicBezTo>
                    <a:pt x="4191" y="14948"/>
                    <a:pt x="4092" y="14874"/>
                    <a:pt x="3995" y="14797"/>
                  </a:cubicBezTo>
                  <a:cubicBezTo>
                    <a:pt x="3947" y="14760"/>
                    <a:pt x="3900" y="14720"/>
                    <a:pt x="3851" y="14682"/>
                  </a:cubicBezTo>
                  <a:cubicBezTo>
                    <a:pt x="3471" y="14367"/>
                    <a:pt x="3122" y="14018"/>
                    <a:pt x="2807" y="13638"/>
                  </a:cubicBezTo>
                  <a:cubicBezTo>
                    <a:pt x="2769" y="13590"/>
                    <a:pt x="2729" y="13542"/>
                    <a:pt x="2692" y="13494"/>
                  </a:cubicBezTo>
                  <a:cubicBezTo>
                    <a:pt x="2616" y="13396"/>
                    <a:pt x="2541" y="13298"/>
                    <a:pt x="2470" y="13198"/>
                  </a:cubicBezTo>
                  <a:cubicBezTo>
                    <a:pt x="2433" y="13147"/>
                    <a:pt x="2399" y="13096"/>
                    <a:pt x="2365" y="13046"/>
                  </a:cubicBezTo>
                  <a:cubicBezTo>
                    <a:pt x="2296" y="12944"/>
                    <a:pt x="2229" y="12840"/>
                    <a:pt x="2165" y="12733"/>
                  </a:cubicBezTo>
                  <a:cubicBezTo>
                    <a:pt x="2100" y="12627"/>
                    <a:pt x="2039" y="12520"/>
                    <a:pt x="1979" y="12411"/>
                  </a:cubicBezTo>
                  <a:cubicBezTo>
                    <a:pt x="1861" y="12193"/>
                    <a:pt x="1752" y="11968"/>
                    <a:pt x="1654" y="11738"/>
                  </a:cubicBezTo>
                  <a:cubicBezTo>
                    <a:pt x="1646" y="11718"/>
                    <a:pt x="1639" y="11696"/>
                    <a:pt x="1631" y="11677"/>
                  </a:cubicBezTo>
                  <a:lnTo>
                    <a:pt x="7963" y="9013"/>
                  </a:lnTo>
                  <a:cubicBezTo>
                    <a:pt x="7976" y="9058"/>
                    <a:pt x="7987" y="9102"/>
                    <a:pt x="8005" y="9144"/>
                  </a:cubicBezTo>
                  <a:lnTo>
                    <a:pt x="7821" y="9340"/>
                  </a:lnTo>
                  <a:lnTo>
                    <a:pt x="2614" y="12742"/>
                  </a:lnTo>
                  <a:lnTo>
                    <a:pt x="2645" y="12790"/>
                  </a:lnTo>
                  <a:lnTo>
                    <a:pt x="7652" y="9519"/>
                  </a:lnTo>
                  <a:lnTo>
                    <a:pt x="7652" y="9519"/>
                  </a:lnTo>
                  <a:lnTo>
                    <a:pt x="3326" y="14119"/>
                  </a:lnTo>
                  <a:lnTo>
                    <a:pt x="3368" y="14159"/>
                  </a:lnTo>
                  <a:lnTo>
                    <a:pt x="7857" y="9384"/>
                  </a:lnTo>
                  <a:lnTo>
                    <a:pt x="8062" y="9251"/>
                  </a:lnTo>
                  <a:cubicBezTo>
                    <a:pt x="8083" y="9285"/>
                    <a:pt x="8108" y="9316"/>
                    <a:pt x="8134" y="9347"/>
                  </a:cubicBezTo>
                  <a:lnTo>
                    <a:pt x="7896" y="10027"/>
                  </a:lnTo>
                  <a:lnTo>
                    <a:pt x="4753" y="14888"/>
                  </a:lnTo>
                  <a:lnTo>
                    <a:pt x="4801" y="14919"/>
                  </a:lnTo>
                  <a:lnTo>
                    <a:pt x="7815" y="10259"/>
                  </a:lnTo>
                  <a:lnTo>
                    <a:pt x="7815" y="10259"/>
                  </a:lnTo>
                  <a:lnTo>
                    <a:pt x="5910" y="15702"/>
                  </a:lnTo>
                  <a:lnTo>
                    <a:pt x="5964" y="15722"/>
                  </a:lnTo>
                  <a:lnTo>
                    <a:pt x="7948" y="10053"/>
                  </a:lnTo>
                  <a:lnTo>
                    <a:pt x="8303" y="9506"/>
                  </a:lnTo>
                  <a:cubicBezTo>
                    <a:pt x="8327" y="9523"/>
                    <a:pt x="8355" y="9534"/>
                    <a:pt x="8381" y="9549"/>
                  </a:cubicBezTo>
                  <a:lnTo>
                    <a:pt x="8453" y="10432"/>
                  </a:lnTo>
                  <a:lnTo>
                    <a:pt x="7581" y="15981"/>
                  </a:lnTo>
                  <a:lnTo>
                    <a:pt x="7638" y="15991"/>
                  </a:lnTo>
                  <a:lnTo>
                    <a:pt x="8474" y="10676"/>
                  </a:lnTo>
                  <a:lnTo>
                    <a:pt x="8917" y="16099"/>
                  </a:lnTo>
                  <a:lnTo>
                    <a:pt x="8974" y="16094"/>
                  </a:lnTo>
                  <a:lnTo>
                    <a:pt x="8512" y="10432"/>
                  </a:lnTo>
                  <a:lnTo>
                    <a:pt x="8637" y="9636"/>
                  </a:lnTo>
                  <a:cubicBezTo>
                    <a:pt x="8682" y="9643"/>
                    <a:pt x="8726" y="9648"/>
                    <a:pt x="8772" y="9648"/>
                  </a:cubicBezTo>
                  <a:lnTo>
                    <a:pt x="9123" y="10290"/>
                  </a:lnTo>
                  <a:lnTo>
                    <a:pt x="10608" y="15829"/>
                  </a:lnTo>
                  <a:lnTo>
                    <a:pt x="10663" y="15813"/>
                  </a:lnTo>
                  <a:lnTo>
                    <a:pt x="9240" y="10504"/>
                  </a:lnTo>
                  <a:lnTo>
                    <a:pt x="9240" y="10504"/>
                  </a:lnTo>
                  <a:lnTo>
                    <a:pt x="11823" y="15240"/>
                  </a:lnTo>
                  <a:lnTo>
                    <a:pt x="11873" y="15213"/>
                  </a:lnTo>
                  <a:lnTo>
                    <a:pt x="9176" y="10267"/>
                  </a:lnTo>
                  <a:lnTo>
                    <a:pt x="9001" y="9614"/>
                  </a:lnTo>
                  <a:cubicBezTo>
                    <a:pt x="9104" y="9585"/>
                    <a:pt x="9197" y="9538"/>
                    <a:pt x="9280" y="9476"/>
                  </a:cubicBezTo>
                  <a:lnTo>
                    <a:pt x="13315" y="14465"/>
                  </a:lnTo>
                  <a:lnTo>
                    <a:pt x="13360" y="14429"/>
                  </a:lnTo>
                  <a:lnTo>
                    <a:pt x="9316" y="9443"/>
                  </a:lnTo>
                  <a:cubicBezTo>
                    <a:pt x="9349" y="9414"/>
                    <a:pt x="9380" y="9382"/>
                    <a:pt x="9408" y="9349"/>
                  </a:cubicBezTo>
                  <a:lnTo>
                    <a:pt x="14945" y="11940"/>
                  </a:lnTo>
                  <a:lnTo>
                    <a:pt x="14970" y="11888"/>
                  </a:lnTo>
                  <a:lnTo>
                    <a:pt x="9445" y="9304"/>
                  </a:lnTo>
                  <a:cubicBezTo>
                    <a:pt x="9504" y="9220"/>
                    <a:pt x="9549" y="9126"/>
                    <a:pt x="9576" y="9023"/>
                  </a:cubicBezTo>
                  <a:lnTo>
                    <a:pt x="15792" y="10657"/>
                  </a:lnTo>
                  <a:lnTo>
                    <a:pt x="15806" y="10602"/>
                  </a:lnTo>
                  <a:lnTo>
                    <a:pt x="9590" y="8967"/>
                  </a:lnTo>
                  <a:cubicBezTo>
                    <a:pt x="9595" y="8937"/>
                    <a:pt x="9597" y="8905"/>
                    <a:pt x="9598" y="8874"/>
                  </a:cubicBezTo>
                  <a:lnTo>
                    <a:pt x="15642" y="8993"/>
                  </a:lnTo>
                  <a:lnTo>
                    <a:pt x="15644" y="8935"/>
                  </a:lnTo>
                  <a:lnTo>
                    <a:pt x="9603" y="8815"/>
                  </a:lnTo>
                  <a:lnTo>
                    <a:pt x="9603" y="8813"/>
                  </a:lnTo>
                  <a:cubicBezTo>
                    <a:pt x="9603" y="8761"/>
                    <a:pt x="9597" y="8712"/>
                    <a:pt x="9588" y="8662"/>
                  </a:cubicBezTo>
                  <a:lnTo>
                    <a:pt x="15947" y="7629"/>
                  </a:lnTo>
                  <a:lnTo>
                    <a:pt x="15938" y="7573"/>
                  </a:lnTo>
                  <a:lnTo>
                    <a:pt x="9575" y="8605"/>
                  </a:lnTo>
                  <a:cubicBezTo>
                    <a:pt x="9554" y="8522"/>
                    <a:pt x="9520" y="8443"/>
                    <a:pt x="9476" y="8373"/>
                  </a:cubicBezTo>
                  <a:lnTo>
                    <a:pt x="15084" y="6012"/>
                  </a:lnTo>
                  <a:lnTo>
                    <a:pt x="15063" y="5959"/>
                  </a:lnTo>
                  <a:lnTo>
                    <a:pt x="9525" y="8290"/>
                  </a:lnTo>
                  <a:lnTo>
                    <a:pt x="14865" y="4799"/>
                  </a:lnTo>
                  <a:lnTo>
                    <a:pt x="14834" y="4752"/>
                  </a:lnTo>
                  <a:lnTo>
                    <a:pt x="9418" y="8291"/>
                  </a:lnTo>
                  <a:cubicBezTo>
                    <a:pt x="9358" y="8215"/>
                    <a:pt x="9286" y="8152"/>
                    <a:pt x="9203" y="8101"/>
                  </a:cubicBezTo>
                  <a:lnTo>
                    <a:pt x="9527" y="7601"/>
                  </a:lnTo>
                  <a:lnTo>
                    <a:pt x="13366" y="3517"/>
                  </a:lnTo>
                  <a:lnTo>
                    <a:pt x="13324" y="3478"/>
                  </a:lnTo>
                  <a:lnTo>
                    <a:pt x="9702" y="7331"/>
                  </a:lnTo>
                  <a:lnTo>
                    <a:pt x="12726" y="2656"/>
                  </a:lnTo>
                  <a:lnTo>
                    <a:pt x="12677" y="2625"/>
                  </a:lnTo>
                  <a:lnTo>
                    <a:pt x="9482" y="7566"/>
                  </a:lnTo>
                  <a:lnTo>
                    <a:pt x="9047" y="8028"/>
                  </a:lnTo>
                  <a:cubicBezTo>
                    <a:pt x="8998" y="8011"/>
                    <a:pt x="8944" y="7997"/>
                    <a:pt x="8890" y="7990"/>
                  </a:cubicBezTo>
                  <a:lnTo>
                    <a:pt x="9072" y="6824"/>
                  </a:lnTo>
                  <a:lnTo>
                    <a:pt x="10782" y="1936"/>
                  </a:lnTo>
                  <a:lnTo>
                    <a:pt x="10728" y="1917"/>
                  </a:lnTo>
                  <a:lnTo>
                    <a:pt x="9122" y="6506"/>
                  </a:lnTo>
                  <a:lnTo>
                    <a:pt x="9899" y="1562"/>
                  </a:lnTo>
                  <a:lnTo>
                    <a:pt x="9842" y="1553"/>
                  </a:lnTo>
                  <a:lnTo>
                    <a:pt x="9015" y="6810"/>
                  </a:lnTo>
                  <a:lnTo>
                    <a:pt x="8601" y="7993"/>
                  </a:lnTo>
                  <a:cubicBezTo>
                    <a:pt x="8587" y="7996"/>
                    <a:pt x="8574" y="8002"/>
                    <a:pt x="8559" y="8005"/>
                  </a:cubicBezTo>
                  <a:lnTo>
                    <a:pt x="8194" y="6638"/>
                  </a:lnTo>
                  <a:lnTo>
                    <a:pt x="7777" y="1539"/>
                  </a:lnTo>
                  <a:lnTo>
                    <a:pt x="7720" y="1544"/>
                  </a:lnTo>
                  <a:lnTo>
                    <a:pt x="8111" y="6328"/>
                  </a:lnTo>
                  <a:lnTo>
                    <a:pt x="6872" y="1712"/>
                  </a:lnTo>
                  <a:lnTo>
                    <a:pt x="6817" y="1728"/>
                  </a:lnTo>
                  <a:lnTo>
                    <a:pt x="8137" y="6650"/>
                  </a:lnTo>
                  <a:lnTo>
                    <a:pt x="8258" y="8136"/>
                  </a:lnTo>
                  <a:lnTo>
                    <a:pt x="7472" y="7164"/>
                  </a:lnTo>
                  <a:lnTo>
                    <a:pt x="4871" y="2395"/>
                  </a:lnTo>
                  <a:lnTo>
                    <a:pt x="4820" y="2423"/>
                  </a:lnTo>
                  <a:lnTo>
                    <a:pt x="7270" y="6913"/>
                  </a:lnTo>
                  <a:lnTo>
                    <a:pt x="4166" y="3076"/>
                  </a:lnTo>
                  <a:lnTo>
                    <a:pt x="4122" y="3112"/>
                  </a:lnTo>
                  <a:lnTo>
                    <a:pt x="7422" y="7196"/>
                  </a:lnTo>
                  <a:lnTo>
                    <a:pt x="8061" y="8366"/>
                  </a:lnTo>
                  <a:cubicBezTo>
                    <a:pt x="8027" y="8421"/>
                    <a:pt x="7999" y="8481"/>
                    <a:pt x="7977" y="8543"/>
                  </a:cubicBezTo>
                  <a:lnTo>
                    <a:pt x="7616" y="8449"/>
                  </a:lnTo>
                  <a:lnTo>
                    <a:pt x="1739" y="5700"/>
                  </a:lnTo>
                  <a:lnTo>
                    <a:pt x="1715" y="5752"/>
                  </a:lnTo>
                  <a:lnTo>
                    <a:pt x="7305" y="8367"/>
                  </a:lnTo>
                  <a:lnTo>
                    <a:pt x="1679" y="6889"/>
                  </a:lnTo>
                  <a:lnTo>
                    <a:pt x="1666" y="6944"/>
                  </a:lnTo>
                  <a:lnTo>
                    <a:pt x="7597" y="8504"/>
                  </a:lnTo>
                  <a:lnTo>
                    <a:pt x="7945" y="8666"/>
                  </a:lnTo>
                  <a:cubicBezTo>
                    <a:pt x="7938" y="8703"/>
                    <a:pt x="7934" y="8744"/>
                    <a:pt x="7933" y="8784"/>
                  </a:cubicBezTo>
                  <a:lnTo>
                    <a:pt x="1046" y="8649"/>
                  </a:lnTo>
                  <a:cubicBezTo>
                    <a:pt x="1049" y="8482"/>
                    <a:pt x="1053" y="8316"/>
                    <a:pt x="1065" y="8152"/>
                  </a:cubicBezTo>
                  <a:cubicBezTo>
                    <a:pt x="1076" y="8022"/>
                    <a:pt x="1089" y="7892"/>
                    <a:pt x="1105" y="7763"/>
                  </a:cubicBezTo>
                  <a:cubicBezTo>
                    <a:pt x="1154" y="7378"/>
                    <a:pt x="1231" y="7002"/>
                    <a:pt x="1334" y="6637"/>
                  </a:cubicBezTo>
                  <a:cubicBezTo>
                    <a:pt x="1370" y="6515"/>
                    <a:pt x="1407" y="6395"/>
                    <a:pt x="1448" y="6275"/>
                  </a:cubicBezTo>
                  <a:cubicBezTo>
                    <a:pt x="1508" y="6096"/>
                    <a:pt x="1574" y="5920"/>
                    <a:pt x="1648" y="5748"/>
                  </a:cubicBezTo>
                  <a:cubicBezTo>
                    <a:pt x="1746" y="5518"/>
                    <a:pt x="1854" y="5293"/>
                    <a:pt x="1973" y="5074"/>
                  </a:cubicBezTo>
                  <a:cubicBezTo>
                    <a:pt x="2032" y="4965"/>
                    <a:pt x="2094" y="4858"/>
                    <a:pt x="2159" y="4752"/>
                  </a:cubicBezTo>
                  <a:cubicBezTo>
                    <a:pt x="2223" y="4646"/>
                    <a:pt x="2290" y="4542"/>
                    <a:pt x="2358" y="4439"/>
                  </a:cubicBezTo>
                  <a:cubicBezTo>
                    <a:pt x="2394" y="4388"/>
                    <a:pt x="2429" y="4336"/>
                    <a:pt x="2463" y="4287"/>
                  </a:cubicBezTo>
                  <a:cubicBezTo>
                    <a:pt x="2535" y="4186"/>
                    <a:pt x="2609" y="4087"/>
                    <a:pt x="2686" y="3991"/>
                  </a:cubicBezTo>
                  <a:cubicBezTo>
                    <a:pt x="2723" y="3943"/>
                    <a:pt x="2762" y="3895"/>
                    <a:pt x="2801" y="3847"/>
                  </a:cubicBezTo>
                  <a:cubicBezTo>
                    <a:pt x="3115" y="3467"/>
                    <a:pt x="3464" y="3117"/>
                    <a:pt x="3845" y="2803"/>
                  </a:cubicBezTo>
                  <a:cubicBezTo>
                    <a:pt x="3893" y="2764"/>
                    <a:pt x="3941" y="2726"/>
                    <a:pt x="3989" y="2688"/>
                  </a:cubicBezTo>
                  <a:cubicBezTo>
                    <a:pt x="4086" y="2611"/>
                    <a:pt x="4185" y="2538"/>
                    <a:pt x="4285" y="2466"/>
                  </a:cubicBezTo>
                  <a:cubicBezTo>
                    <a:pt x="4336" y="2430"/>
                    <a:pt x="4387" y="2394"/>
                    <a:pt x="4436" y="2361"/>
                  </a:cubicBezTo>
                  <a:cubicBezTo>
                    <a:pt x="4539" y="2291"/>
                    <a:pt x="4643" y="2224"/>
                    <a:pt x="4750" y="2161"/>
                  </a:cubicBezTo>
                  <a:cubicBezTo>
                    <a:pt x="4856" y="2097"/>
                    <a:pt x="4963" y="2035"/>
                    <a:pt x="5072" y="1975"/>
                  </a:cubicBezTo>
                  <a:cubicBezTo>
                    <a:pt x="5290" y="1857"/>
                    <a:pt x="5514" y="1748"/>
                    <a:pt x="5744" y="1651"/>
                  </a:cubicBezTo>
                  <a:cubicBezTo>
                    <a:pt x="5916" y="1578"/>
                    <a:pt x="6093" y="1510"/>
                    <a:pt x="6272" y="1450"/>
                  </a:cubicBezTo>
                  <a:cubicBezTo>
                    <a:pt x="6391" y="1411"/>
                    <a:pt x="6511" y="1372"/>
                    <a:pt x="6633" y="1338"/>
                  </a:cubicBezTo>
                  <a:cubicBezTo>
                    <a:pt x="7000" y="1234"/>
                    <a:pt x="7375" y="1156"/>
                    <a:pt x="7760" y="1109"/>
                  </a:cubicBezTo>
                  <a:cubicBezTo>
                    <a:pt x="7889" y="1091"/>
                    <a:pt x="8018" y="1078"/>
                    <a:pt x="8148" y="1069"/>
                  </a:cubicBezTo>
                  <a:cubicBezTo>
                    <a:pt x="8344" y="1055"/>
                    <a:pt x="8542" y="1047"/>
                    <a:pt x="8740" y="1047"/>
                  </a:cubicBezTo>
                  <a:close/>
                  <a:moveTo>
                    <a:pt x="8741" y="0"/>
                  </a:moveTo>
                  <a:cubicBezTo>
                    <a:pt x="7561" y="0"/>
                    <a:pt x="6418" y="232"/>
                    <a:pt x="5339" y="687"/>
                  </a:cubicBezTo>
                  <a:cubicBezTo>
                    <a:pt x="4297" y="1127"/>
                    <a:pt x="3363" y="1757"/>
                    <a:pt x="2561" y="2560"/>
                  </a:cubicBezTo>
                  <a:cubicBezTo>
                    <a:pt x="1758" y="3363"/>
                    <a:pt x="1129" y="4298"/>
                    <a:pt x="687" y="5338"/>
                  </a:cubicBezTo>
                  <a:cubicBezTo>
                    <a:pt x="232" y="6417"/>
                    <a:pt x="1" y="7561"/>
                    <a:pt x="1" y="8742"/>
                  </a:cubicBezTo>
                  <a:cubicBezTo>
                    <a:pt x="1" y="9921"/>
                    <a:pt x="232" y="11065"/>
                    <a:pt x="687" y="12144"/>
                  </a:cubicBezTo>
                  <a:cubicBezTo>
                    <a:pt x="1128" y="13184"/>
                    <a:pt x="1757" y="14119"/>
                    <a:pt x="2561" y="14922"/>
                  </a:cubicBezTo>
                  <a:cubicBezTo>
                    <a:pt x="3363" y="15724"/>
                    <a:pt x="4297" y="16354"/>
                    <a:pt x="5339" y="16795"/>
                  </a:cubicBezTo>
                  <a:cubicBezTo>
                    <a:pt x="6418" y="17250"/>
                    <a:pt x="7561" y="17482"/>
                    <a:pt x="8741" y="17482"/>
                  </a:cubicBezTo>
                  <a:cubicBezTo>
                    <a:pt x="9922" y="17482"/>
                    <a:pt x="11065" y="17250"/>
                    <a:pt x="12144" y="16795"/>
                  </a:cubicBezTo>
                  <a:cubicBezTo>
                    <a:pt x="13185" y="16355"/>
                    <a:pt x="14120" y="15726"/>
                    <a:pt x="14922" y="14922"/>
                  </a:cubicBezTo>
                  <a:cubicBezTo>
                    <a:pt x="15724" y="14119"/>
                    <a:pt x="16353" y="13184"/>
                    <a:pt x="16795" y="12144"/>
                  </a:cubicBezTo>
                  <a:cubicBezTo>
                    <a:pt x="17251" y="11065"/>
                    <a:pt x="17482" y="9921"/>
                    <a:pt x="17482" y="8742"/>
                  </a:cubicBezTo>
                  <a:cubicBezTo>
                    <a:pt x="17483" y="7561"/>
                    <a:pt x="17252" y="6417"/>
                    <a:pt x="16795" y="5338"/>
                  </a:cubicBezTo>
                  <a:cubicBezTo>
                    <a:pt x="16356" y="4298"/>
                    <a:pt x="15725" y="3363"/>
                    <a:pt x="14922" y="2560"/>
                  </a:cubicBezTo>
                  <a:cubicBezTo>
                    <a:pt x="14120" y="1759"/>
                    <a:pt x="13185" y="1128"/>
                    <a:pt x="12144" y="687"/>
                  </a:cubicBezTo>
                  <a:cubicBezTo>
                    <a:pt x="11065" y="232"/>
                    <a:pt x="9922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" name="Google Shape;1067;p47"/>
            <p:cNvSpPr/>
            <p:nvPr/>
          </p:nvSpPr>
          <p:spPr>
            <a:xfrm>
              <a:off x="6914060" y="3680058"/>
              <a:ext cx="1421318" cy="1421155"/>
            </a:xfrm>
            <a:custGeom>
              <a:avLst/>
              <a:gdLst/>
              <a:ahLst/>
              <a:cxnLst/>
              <a:rect l="l" t="t" r="r" b="b"/>
              <a:pathLst>
                <a:path w="17484" h="17482" extrusionOk="0">
                  <a:moveTo>
                    <a:pt x="8966" y="7127"/>
                  </a:moveTo>
                  <a:lnTo>
                    <a:pt x="8831" y="7981"/>
                  </a:lnTo>
                  <a:cubicBezTo>
                    <a:pt x="8811" y="7980"/>
                    <a:pt x="8790" y="7975"/>
                    <a:pt x="8767" y="7975"/>
                  </a:cubicBezTo>
                  <a:cubicBezTo>
                    <a:pt x="8733" y="7975"/>
                    <a:pt x="8699" y="7981"/>
                    <a:pt x="8665" y="7986"/>
                  </a:cubicBezTo>
                  <a:lnTo>
                    <a:pt x="8966" y="7127"/>
                  </a:lnTo>
                  <a:close/>
                  <a:moveTo>
                    <a:pt x="9307" y="7835"/>
                  </a:moveTo>
                  <a:lnTo>
                    <a:pt x="9154" y="8073"/>
                  </a:lnTo>
                  <a:cubicBezTo>
                    <a:pt x="9138" y="8065"/>
                    <a:pt x="9123" y="8056"/>
                    <a:pt x="9108" y="8048"/>
                  </a:cubicBezTo>
                  <a:lnTo>
                    <a:pt x="9307" y="7835"/>
                  </a:lnTo>
                  <a:close/>
                  <a:moveTo>
                    <a:pt x="8221" y="6958"/>
                  </a:moveTo>
                  <a:lnTo>
                    <a:pt x="8506" y="8021"/>
                  </a:lnTo>
                  <a:cubicBezTo>
                    <a:pt x="8438" y="8044"/>
                    <a:pt x="8375" y="8073"/>
                    <a:pt x="8314" y="8110"/>
                  </a:cubicBezTo>
                  <a:lnTo>
                    <a:pt x="8221" y="6958"/>
                  </a:lnTo>
                  <a:close/>
                  <a:moveTo>
                    <a:pt x="7627" y="7445"/>
                  </a:moveTo>
                  <a:lnTo>
                    <a:pt x="8222" y="8182"/>
                  </a:lnTo>
                  <a:cubicBezTo>
                    <a:pt x="8178" y="8220"/>
                    <a:pt x="8137" y="8265"/>
                    <a:pt x="8100" y="8313"/>
                  </a:cubicBezTo>
                  <a:lnTo>
                    <a:pt x="7627" y="7445"/>
                  </a:lnTo>
                  <a:close/>
                  <a:moveTo>
                    <a:pt x="7909" y="8583"/>
                  </a:moveTo>
                  <a:lnTo>
                    <a:pt x="7962" y="8597"/>
                  </a:lnTo>
                  <a:cubicBezTo>
                    <a:pt x="7961" y="8601"/>
                    <a:pt x="7960" y="8604"/>
                    <a:pt x="7959" y="8607"/>
                  </a:cubicBezTo>
                  <a:lnTo>
                    <a:pt x="7909" y="8583"/>
                  </a:lnTo>
                  <a:close/>
                  <a:moveTo>
                    <a:pt x="8028" y="9197"/>
                  </a:moveTo>
                  <a:cubicBezTo>
                    <a:pt x="8028" y="9199"/>
                    <a:pt x="8028" y="9199"/>
                    <a:pt x="8029" y="9200"/>
                  </a:cubicBezTo>
                  <a:lnTo>
                    <a:pt x="8019" y="9205"/>
                  </a:lnTo>
                  <a:lnTo>
                    <a:pt x="8019" y="9205"/>
                  </a:lnTo>
                  <a:lnTo>
                    <a:pt x="8028" y="9197"/>
                  </a:lnTo>
                  <a:close/>
                  <a:moveTo>
                    <a:pt x="8170" y="9401"/>
                  </a:moveTo>
                  <a:cubicBezTo>
                    <a:pt x="8195" y="9425"/>
                    <a:pt x="8224" y="9446"/>
                    <a:pt x="8252" y="9469"/>
                  </a:cubicBezTo>
                  <a:lnTo>
                    <a:pt x="8024" y="9822"/>
                  </a:lnTo>
                  <a:lnTo>
                    <a:pt x="8170" y="9401"/>
                  </a:lnTo>
                  <a:close/>
                  <a:moveTo>
                    <a:pt x="8937" y="9635"/>
                  </a:moveTo>
                  <a:lnTo>
                    <a:pt x="9051" y="10056"/>
                  </a:lnTo>
                  <a:lnTo>
                    <a:pt x="8827" y="9646"/>
                  </a:lnTo>
                  <a:cubicBezTo>
                    <a:pt x="8865" y="9642"/>
                    <a:pt x="8902" y="9641"/>
                    <a:pt x="8937" y="9635"/>
                  </a:cubicBezTo>
                  <a:close/>
                  <a:moveTo>
                    <a:pt x="8435" y="9582"/>
                  </a:moveTo>
                  <a:lnTo>
                    <a:pt x="8435" y="9582"/>
                  </a:lnTo>
                  <a:cubicBezTo>
                    <a:pt x="8479" y="9601"/>
                    <a:pt x="8526" y="9615"/>
                    <a:pt x="8573" y="9627"/>
                  </a:cubicBezTo>
                  <a:lnTo>
                    <a:pt x="8485" y="10189"/>
                  </a:lnTo>
                  <a:lnTo>
                    <a:pt x="8435" y="9582"/>
                  </a:lnTo>
                  <a:close/>
                  <a:moveTo>
                    <a:pt x="1045" y="8705"/>
                  </a:moveTo>
                  <a:lnTo>
                    <a:pt x="7933" y="8841"/>
                  </a:lnTo>
                  <a:cubicBezTo>
                    <a:pt x="7933" y="8853"/>
                    <a:pt x="7935" y="8863"/>
                    <a:pt x="7935" y="8874"/>
                  </a:cubicBezTo>
                  <a:lnTo>
                    <a:pt x="1522" y="9913"/>
                  </a:lnTo>
                  <a:lnTo>
                    <a:pt x="1532" y="9970"/>
                  </a:lnTo>
                  <a:lnTo>
                    <a:pt x="7940" y="8931"/>
                  </a:lnTo>
                  <a:cubicBezTo>
                    <a:pt x="7941" y="8940"/>
                    <a:pt x="7941" y="8947"/>
                    <a:pt x="7944" y="8957"/>
                  </a:cubicBezTo>
                  <a:lnTo>
                    <a:pt x="1604" y="11624"/>
                  </a:lnTo>
                  <a:cubicBezTo>
                    <a:pt x="1549" y="11487"/>
                    <a:pt x="1495" y="11350"/>
                    <a:pt x="1448" y="11210"/>
                  </a:cubicBezTo>
                  <a:cubicBezTo>
                    <a:pt x="1407" y="11091"/>
                    <a:pt x="1370" y="10971"/>
                    <a:pt x="1334" y="10850"/>
                  </a:cubicBezTo>
                  <a:cubicBezTo>
                    <a:pt x="1231" y="10484"/>
                    <a:pt x="1153" y="10107"/>
                    <a:pt x="1105" y="9722"/>
                  </a:cubicBezTo>
                  <a:cubicBezTo>
                    <a:pt x="1087" y="9594"/>
                    <a:pt x="1075" y="9465"/>
                    <a:pt x="1065" y="9335"/>
                  </a:cubicBezTo>
                  <a:cubicBezTo>
                    <a:pt x="1051" y="9138"/>
                    <a:pt x="1044" y="8941"/>
                    <a:pt x="1044" y="8743"/>
                  </a:cubicBezTo>
                  <a:cubicBezTo>
                    <a:pt x="1044" y="8729"/>
                    <a:pt x="1045" y="8718"/>
                    <a:pt x="1045" y="8705"/>
                  </a:cubicBezTo>
                  <a:close/>
                  <a:moveTo>
                    <a:pt x="8740" y="1047"/>
                  </a:moveTo>
                  <a:cubicBezTo>
                    <a:pt x="8938" y="1047"/>
                    <a:pt x="9138" y="1055"/>
                    <a:pt x="9332" y="1069"/>
                  </a:cubicBezTo>
                  <a:cubicBezTo>
                    <a:pt x="9462" y="1079"/>
                    <a:pt x="9592" y="1093"/>
                    <a:pt x="9720" y="1109"/>
                  </a:cubicBezTo>
                  <a:cubicBezTo>
                    <a:pt x="10106" y="1157"/>
                    <a:pt x="10483" y="1234"/>
                    <a:pt x="10847" y="1338"/>
                  </a:cubicBezTo>
                  <a:cubicBezTo>
                    <a:pt x="10969" y="1372"/>
                    <a:pt x="11090" y="1411"/>
                    <a:pt x="11210" y="1450"/>
                  </a:cubicBezTo>
                  <a:cubicBezTo>
                    <a:pt x="11388" y="1512"/>
                    <a:pt x="11564" y="1578"/>
                    <a:pt x="11736" y="1651"/>
                  </a:cubicBezTo>
                  <a:cubicBezTo>
                    <a:pt x="11966" y="1748"/>
                    <a:pt x="12191" y="1855"/>
                    <a:pt x="12409" y="1975"/>
                  </a:cubicBezTo>
                  <a:cubicBezTo>
                    <a:pt x="12518" y="2035"/>
                    <a:pt x="12625" y="2096"/>
                    <a:pt x="12731" y="2161"/>
                  </a:cubicBezTo>
                  <a:cubicBezTo>
                    <a:pt x="12837" y="2226"/>
                    <a:pt x="12941" y="2292"/>
                    <a:pt x="13044" y="2361"/>
                  </a:cubicBezTo>
                  <a:cubicBezTo>
                    <a:pt x="13095" y="2395"/>
                    <a:pt x="13147" y="2431"/>
                    <a:pt x="13195" y="2466"/>
                  </a:cubicBezTo>
                  <a:cubicBezTo>
                    <a:pt x="13295" y="2538"/>
                    <a:pt x="13396" y="2611"/>
                    <a:pt x="13491" y="2688"/>
                  </a:cubicBezTo>
                  <a:cubicBezTo>
                    <a:pt x="13539" y="2726"/>
                    <a:pt x="13588" y="2764"/>
                    <a:pt x="13636" y="2803"/>
                  </a:cubicBezTo>
                  <a:cubicBezTo>
                    <a:pt x="13825" y="2960"/>
                    <a:pt x="14009" y="3126"/>
                    <a:pt x="14182" y="3301"/>
                  </a:cubicBezTo>
                  <a:cubicBezTo>
                    <a:pt x="14356" y="3474"/>
                    <a:pt x="14523" y="3657"/>
                    <a:pt x="14679" y="3847"/>
                  </a:cubicBezTo>
                  <a:cubicBezTo>
                    <a:pt x="14718" y="3895"/>
                    <a:pt x="14757" y="3943"/>
                    <a:pt x="14795" y="3991"/>
                  </a:cubicBezTo>
                  <a:cubicBezTo>
                    <a:pt x="14872" y="4089"/>
                    <a:pt x="14945" y="4188"/>
                    <a:pt x="15017" y="4287"/>
                  </a:cubicBezTo>
                  <a:cubicBezTo>
                    <a:pt x="15053" y="4338"/>
                    <a:pt x="15089" y="4388"/>
                    <a:pt x="15122" y="4439"/>
                  </a:cubicBezTo>
                  <a:cubicBezTo>
                    <a:pt x="15190" y="4542"/>
                    <a:pt x="15258" y="4646"/>
                    <a:pt x="15322" y="4752"/>
                  </a:cubicBezTo>
                  <a:cubicBezTo>
                    <a:pt x="15387" y="4859"/>
                    <a:pt x="15448" y="4965"/>
                    <a:pt x="15507" y="5074"/>
                  </a:cubicBezTo>
                  <a:cubicBezTo>
                    <a:pt x="15625" y="5292"/>
                    <a:pt x="15735" y="5517"/>
                    <a:pt x="15832" y="5748"/>
                  </a:cubicBezTo>
                  <a:cubicBezTo>
                    <a:pt x="15905" y="5920"/>
                    <a:pt x="15972" y="6097"/>
                    <a:pt x="16032" y="6275"/>
                  </a:cubicBezTo>
                  <a:cubicBezTo>
                    <a:pt x="16072" y="6395"/>
                    <a:pt x="16109" y="6515"/>
                    <a:pt x="16145" y="6637"/>
                  </a:cubicBezTo>
                  <a:cubicBezTo>
                    <a:pt x="16249" y="7002"/>
                    <a:pt x="16326" y="7379"/>
                    <a:pt x="16374" y="7763"/>
                  </a:cubicBezTo>
                  <a:cubicBezTo>
                    <a:pt x="16392" y="7892"/>
                    <a:pt x="16404" y="8022"/>
                    <a:pt x="16414" y="8152"/>
                  </a:cubicBezTo>
                  <a:cubicBezTo>
                    <a:pt x="16428" y="8348"/>
                    <a:pt x="16436" y="8545"/>
                    <a:pt x="16436" y="8744"/>
                  </a:cubicBezTo>
                  <a:cubicBezTo>
                    <a:pt x="16442" y="8940"/>
                    <a:pt x="16436" y="9138"/>
                    <a:pt x="16420" y="9334"/>
                  </a:cubicBezTo>
                  <a:cubicBezTo>
                    <a:pt x="16410" y="9463"/>
                    <a:pt x="16397" y="9593"/>
                    <a:pt x="16382" y="9721"/>
                  </a:cubicBezTo>
                  <a:cubicBezTo>
                    <a:pt x="16332" y="10107"/>
                    <a:pt x="16255" y="10483"/>
                    <a:pt x="16151" y="10848"/>
                  </a:cubicBezTo>
                  <a:cubicBezTo>
                    <a:pt x="16117" y="10970"/>
                    <a:pt x="16078" y="11091"/>
                    <a:pt x="16039" y="11210"/>
                  </a:cubicBezTo>
                  <a:cubicBezTo>
                    <a:pt x="15978" y="11390"/>
                    <a:pt x="15911" y="11564"/>
                    <a:pt x="15838" y="11738"/>
                  </a:cubicBezTo>
                  <a:cubicBezTo>
                    <a:pt x="15741" y="11967"/>
                    <a:pt x="15632" y="12192"/>
                    <a:pt x="15514" y="12411"/>
                  </a:cubicBezTo>
                  <a:cubicBezTo>
                    <a:pt x="15454" y="12520"/>
                    <a:pt x="15393" y="12628"/>
                    <a:pt x="15328" y="12733"/>
                  </a:cubicBezTo>
                  <a:cubicBezTo>
                    <a:pt x="15263" y="12840"/>
                    <a:pt x="15198" y="12944"/>
                    <a:pt x="15128" y="13046"/>
                  </a:cubicBezTo>
                  <a:cubicBezTo>
                    <a:pt x="15094" y="13096"/>
                    <a:pt x="15058" y="13148"/>
                    <a:pt x="15023" y="13198"/>
                  </a:cubicBezTo>
                  <a:cubicBezTo>
                    <a:pt x="14951" y="13299"/>
                    <a:pt x="14878" y="13397"/>
                    <a:pt x="14801" y="13494"/>
                  </a:cubicBezTo>
                  <a:cubicBezTo>
                    <a:pt x="14764" y="13542"/>
                    <a:pt x="14725" y="13590"/>
                    <a:pt x="14686" y="13638"/>
                  </a:cubicBezTo>
                  <a:cubicBezTo>
                    <a:pt x="14372" y="14018"/>
                    <a:pt x="14022" y="14367"/>
                    <a:pt x="13642" y="14682"/>
                  </a:cubicBezTo>
                  <a:cubicBezTo>
                    <a:pt x="13594" y="14720"/>
                    <a:pt x="13546" y="14760"/>
                    <a:pt x="13498" y="14797"/>
                  </a:cubicBezTo>
                  <a:cubicBezTo>
                    <a:pt x="13401" y="14874"/>
                    <a:pt x="13302" y="14948"/>
                    <a:pt x="13202" y="15020"/>
                  </a:cubicBezTo>
                  <a:cubicBezTo>
                    <a:pt x="13152" y="15056"/>
                    <a:pt x="13101" y="15090"/>
                    <a:pt x="13050" y="15124"/>
                  </a:cubicBezTo>
                  <a:cubicBezTo>
                    <a:pt x="12947" y="15193"/>
                    <a:pt x="12843" y="15261"/>
                    <a:pt x="12737" y="15324"/>
                  </a:cubicBezTo>
                  <a:cubicBezTo>
                    <a:pt x="12630" y="15389"/>
                    <a:pt x="12524" y="15451"/>
                    <a:pt x="12415" y="15510"/>
                  </a:cubicBezTo>
                  <a:cubicBezTo>
                    <a:pt x="12197" y="15628"/>
                    <a:pt x="11973" y="15737"/>
                    <a:pt x="11742" y="15835"/>
                  </a:cubicBezTo>
                  <a:cubicBezTo>
                    <a:pt x="11570" y="15908"/>
                    <a:pt x="11394" y="15975"/>
                    <a:pt x="11216" y="16034"/>
                  </a:cubicBezTo>
                  <a:cubicBezTo>
                    <a:pt x="11096" y="16075"/>
                    <a:pt x="10976" y="16112"/>
                    <a:pt x="10853" y="16147"/>
                  </a:cubicBezTo>
                  <a:cubicBezTo>
                    <a:pt x="10488" y="16251"/>
                    <a:pt x="10111" y="16329"/>
                    <a:pt x="9727" y="16377"/>
                  </a:cubicBezTo>
                  <a:cubicBezTo>
                    <a:pt x="9598" y="16394"/>
                    <a:pt x="9468" y="16407"/>
                    <a:pt x="9338" y="16416"/>
                  </a:cubicBezTo>
                  <a:cubicBezTo>
                    <a:pt x="9143" y="16430"/>
                    <a:pt x="8946" y="16438"/>
                    <a:pt x="8746" y="16438"/>
                  </a:cubicBezTo>
                  <a:cubicBezTo>
                    <a:pt x="8548" y="16438"/>
                    <a:pt x="8350" y="16430"/>
                    <a:pt x="8154" y="16416"/>
                  </a:cubicBezTo>
                  <a:cubicBezTo>
                    <a:pt x="8025" y="16406"/>
                    <a:pt x="7895" y="16392"/>
                    <a:pt x="7767" y="16377"/>
                  </a:cubicBezTo>
                  <a:cubicBezTo>
                    <a:pt x="7381" y="16328"/>
                    <a:pt x="7005" y="16251"/>
                    <a:pt x="6640" y="16147"/>
                  </a:cubicBezTo>
                  <a:cubicBezTo>
                    <a:pt x="6518" y="16112"/>
                    <a:pt x="6397" y="16075"/>
                    <a:pt x="6278" y="16034"/>
                  </a:cubicBezTo>
                  <a:cubicBezTo>
                    <a:pt x="6098" y="15973"/>
                    <a:pt x="5924" y="15908"/>
                    <a:pt x="5750" y="15835"/>
                  </a:cubicBezTo>
                  <a:cubicBezTo>
                    <a:pt x="5521" y="15737"/>
                    <a:pt x="5296" y="15629"/>
                    <a:pt x="5078" y="15510"/>
                  </a:cubicBezTo>
                  <a:cubicBezTo>
                    <a:pt x="4969" y="15451"/>
                    <a:pt x="4861" y="15389"/>
                    <a:pt x="4756" y="15324"/>
                  </a:cubicBezTo>
                  <a:cubicBezTo>
                    <a:pt x="4649" y="15259"/>
                    <a:pt x="4546" y="15193"/>
                    <a:pt x="4443" y="15124"/>
                  </a:cubicBezTo>
                  <a:cubicBezTo>
                    <a:pt x="4393" y="15089"/>
                    <a:pt x="4341" y="15054"/>
                    <a:pt x="4291" y="15020"/>
                  </a:cubicBezTo>
                  <a:cubicBezTo>
                    <a:pt x="4191" y="14948"/>
                    <a:pt x="4092" y="14874"/>
                    <a:pt x="3995" y="14797"/>
                  </a:cubicBezTo>
                  <a:cubicBezTo>
                    <a:pt x="3947" y="14760"/>
                    <a:pt x="3900" y="14720"/>
                    <a:pt x="3851" y="14682"/>
                  </a:cubicBezTo>
                  <a:cubicBezTo>
                    <a:pt x="3471" y="14367"/>
                    <a:pt x="3122" y="14018"/>
                    <a:pt x="2807" y="13638"/>
                  </a:cubicBezTo>
                  <a:cubicBezTo>
                    <a:pt x="2769" y="13590"/>
                    <a:pt x="2729" y="13542"/>
                    <a:pt x="2692" y="13494"/>
                  </a:cubicBezTo>
                  <a:cubicBezTo>
                    <a:pt x="2616" y="13396"/>
                    <a:pt x="2541" y="13298"/>
                    <a:pt x="2470" y="13198"/>
                  </a:cubicBezTo>
                  <a:cubicBezTo>
                    <a:pt x="2433" y="13147"/>
                    <a:pt x="2399" y="13096"/>
                    <a:pt x="2365" y="13046"/>
                  </a:cubicBezTo>
                  <a:cubicBezTo>
                    <a:pt x="2296" y="12944"/>
                    <a:pt x="2229" y="12840"/>
                    <a:pt x="2165" y="12733"/>
                  </a:cubicBezTo>
                  <a:cubicBezTo>
                    <a:pt x="2100" y="12627"/>
                    <a:pt x="2039" y="12520"/>
                    <a:pt x="1979" y="12411"/>
                  </a:cubicBezTo>
                  <a:cubicBezTo>
                    <a:pt x="1861" y="12193"/>
                    <a:pt x="1752" y="11968"/>
                    <a:pt x="1654" y="11738"/>
                  </a:cubicBezTo>
                  <a:cubicBezTo>
                    <a:pt x="1646" y="11718"/>
                    <a:pt x="1639" y="11696"/>
                    <a:pt x="1631" y="11677"/>
                  </a:cubicBezTo>
                  <a:lnTo>
                    <a:pt x="7963" y="9013"/>
                  </a:lnTo>
                  <a:cubicBezTo>
                    <a:pt x="7976" y="9058"/>
                    <a:pt x="7987" y="9102"/>
                    <a:pt x="8005" y="9144"/>
                  </a:cubicBezTo>
                  <a:lnTo>
                    <a:pt x="7821" y="9340"/>
                  </a:lnTo>
                  <a:lnTo>
                    <a:pt x="2614" y="12742"/>
                  </a:lnTo>
                  <a:lnTo>
                    <a:pt x="2645" y="12790"/>
                  </a:lnTo>
                  <a:lnTo>
                    <a:pt x="7652" y="9519"/>
                  </a:lnTo>
                  <a:lnTo>
                    <a:pt x="7652" y="9519"/>
                  </a:lnTo>
                  <a:lnTo>
                    <a:pt x="3326" y="14119"/>
                  </a:lnTo>
                  <a:lnTo>
                    <a:pt x="3368" y="14159"/>
                  </a:lnTo>
                  <a:lnTo>
                    <a:pt x="7857" y="9384"/>
                  </a:lnTo>
                  <a:lnTo>
                    <a:pt x="8062" y="9251"/>
                  </a:lnTo>
                  <a:cubicBezTo>
                    <a:pt x="8083" y="9285"/>
                    <a:pt x="8108" y="9316"/>
                    <a:pt x="8134" y="9347"/>
                  </a:cubicBezTo>
                  <a:lnTo>
                    <a:pt x="7896" y="10027"/>
                  </a:lnTo>
                  <a:lnTo>
                    <a:pt x="4753" y="14888"/>
                  </a:lnTo>
                  <a:lnTo>
                    <a:pt x="4801" y="14919"/>
                  </a:lnTo>
                  <a:lnTo>
                    <a:pt x="7815" y="10259"/>
                  </a:lnTo>
                  <a:lnTo>
                    <a:pt x="7815" y="10259"/>
                  </a:lnTo>
                  <a:lnTo>
                    <a:pt x="5910" y="15702"/>
                  </a:lnTo>
                  <a:lnTo>
                    <a:pt x="5964" y="15722"/>
                  </a:lnTo>
                  <a:lnTo>
                    <a:pt x="7948" y="10053"/>
                  </a:lnTo>
                  <a:lnTo>
                    <a:pt x="8303" y="9506"/>
                  </a:lnTo>
                  <a:cubicBezTo>
                    <a:pt x="8327" y="9523"/>
                    <a:pt x="8355" y="9534"/>
                    <a:pt x="8381" y="9549"/>
                  </a:cubicBezTo>
                  <a:lnTo>
                    <a:pt x="8453" y="10432"/>
                  </a:lnTo>
                  <a:lnTo>
                    <a:pt x="7581" y="15981"/>
                  </a:lnTo>
                  <a:lnTo>
                    <a:pt x="7638" y="15991"/>
                  </a:lnTo>
                  <a:lnTo>
                    <a:pt x="8474" y="10676"/>
                  </a:lnTo>
                  <a:lnTo>
                    <a:pt x="8917" y="16099"/>
                  </a:lnTo>
                  <a:lnTo>
                    <a:pt x="8974" y="16094"/>
                  </a:lnTo>
                  <a:lnTo>
                    <a:pt x="8512" y="10432"/>
                  </a:lnTo>
                  <a:lnTo>
                    <a:pt x="8637" y="9636"/>
                  </a:lnTo>
                  <a:cubicBezTo>
                    <a:pt x="8682" y="9643"/>
                    <a:pt x="8726" y="9648"/>
                    <a:pt x="8772" y="9648"/>
                  </a:cubicBezTo>
                  <a:lnTo>
                    <a:pt x="9123" y="10290"/>
                  </a:lnTo>
                  <a:lnTo>
                    <a:pt x="10608" y="15829"/>
                  </a:lnTo>
                  <a:lnTo>
                    <a:pt x="10663" y="15813"/>
                  </a:lnTo>
                  <a:lnTo>
                    <a:pt x="9240" y="10504"/>
                  </a:lnTo>
                  <a:lnTo>
                    <a:pt x="9240" y="10504"/>
                  </a:lnTo>
                  <a:lnTo>
                    <a:pt x="11823" y="15240"/>
                  </a:lnTo>
                  <a:lnTo>
                    <a:pt x="11873" y="15213"/>
                  </a:lnTo>
                  <a:lnTo>
                    <a:pt x="9176" y="10267"/>
                  </a:lnTo>
                  <a:lnTo>
                    <a:pt x="9001" y="9614"/>
                  </a:lnTo>
                  <a:cubicBezTo>
                    <a:pt x="9104" y="9585"/>
                    <a:pt x="9197" y="9538"/>
                    <a:pt x="9280" y="9476"/>
                  </a:cubicBezTo>
                  <a:lnTo>
                    <a:pt x="13315" y="14465"/>
                  </a:lnTo>
                  <a:lnTo>
                    <a:pt x="13360" y="14429"/>
                  </a:lnTo>
                  <a:lnTo>
                    <a:pt x="9316" y="9443"/>
                  </a:lnTo>
                  <a:cubicBezTo>
                    <a:pt x="9349" y="9414"/>
                    <a:pt x="9380" y="9382"/>
                    <a:pt x="9408" y="9349"/>
                  </a:cubicBezTo>
                  <a:lnTo>
                    <a:pt x="14945" y="11940"/>
                  </a:lnTo>
                  <a:lnTo>
                    <a:pt x="14970" y="11888"/>
                  </a:lnTo>
                  <a:lnTo>
                    <a:pt x="9445" y="9304"/>
                  </a:lnTo>
                  <a:cubicBezTo>
                    <a:pt x="9504" y="9220"/>
                    <a:pt x="9549" y="9126"/>
                    <a:pt x="9576" y="9023"/>
                  </a:cubicBezTo>
                  <a:lnTo>
                    <a:pt x="15792" y="10657"/>
                  </a:lnTo>
                  <a:lnTo>
                    <a:pt x="15806" y="10602"/>
                  </a:lnTo>
                  <a:lnTo>
                    <a:pt x="9590" y="8967"/>
                  </a:lnTo>
                  <a:cubicBezTo>
                    <a:pt x="9595" y="8937"/>
                    <a:pt x="9597" y="8905"/>
                    <a:pt x="9598" y="8874"/>
                  </a:cubicBezTo>
                  <a:lnTo>
                    <a:pt x="15642" y="8993"/>
                  </a:lnTo>
                  <a:lnTo>
                    <a:pt x="15644" y="8935"/>
                  </a:lnTo>
                  <a:lnTo>
                    <a:pt x="9603" y="8815"/>
                  </a:lnTo>
                  <a:lnTo>
                    <a:pt x="9603" y="8813"/>
                  </a:lnTo>
                  <a:cubicBezTo>
                    <a:pt x="9603" y="8761"/>
                    <a:pt x="9597" y="8712"/>
                    <a:pt x="9588" y="8662"/>
                  </a:cubicBezTo>
                  <a:lnTo>
                    <a:pt x="15947" y="7629"/>
                  </a:lnTo>
                  <a:lnTo>
                    <a:pt x="15938" y="7573"/>
                  </a:lnTo>
                  <a:lnTo>
                    <a:pt x="9575" y="8605"/>
                  </a:lnTo>
                  <a:cubicBezTo>
                    <a:pt x="9554" y="8522"/>
                    <a:pt x="9520" y="8443"/>
                    <a:pt x="9476" y="8373"/>
                  </a:cubicBezTo>
                  <a:lnTo>
                    <a:pt x="15084" y="6012"/>
                  </a:lnTo>
                  <a:lnTo>
                    <a:pt x="15063" y="5959"/>
                  </a:lnTo>
                  <a:lnTo>
                    <a:pt x="9525" y="8290"/>
                  </a:lnTo>
                  <a:lnTo>
                    <a:pt x="14865" y="4799"/>
                  </a:lnTo>
                  <a:lnTo>
                    <a:pt x="14834" y="4752"/>
                  </a:lnTo>
                  <a:lnTo>
                    <a:pt x="9418" y="8291"/>
                  </a:lnTo>
                  <a:cubicBezTo>
                    <a:pt x="9358" y="8215"/>
                    <a:pt x="9286" y="8152"/>
                    <a:pt x="9203" y="8101"/>
                  </a:cubicBezTo>
                  <a:lnTo>
                    <a:pt x="9527" y="7601"/>
                  </a:lnTo>
                  <a:lnTo>
                    <a:pt x="13366" y="3517"/>
                  </a:lnTo>
                  <a:lnTo>
                    <a:pt x="13324" y="3478"/>
                  </a:lnTo>
                  <a:lnTo>
                    <a:pt x="9702" y="7331"/>
                  </a:lnTo>
                  <a:lnTo>
                    <a:pt x="12726" y="2656"/>
                  </a:lnTo>
                  <a:lnTo>
                    <a:pt x="12677" y="2625"/>
                  </a:lnTo>
                  <a:lnTo>
                    <a:pt x="9482" y="7566"/>
                  </a:lnTo>
                  <a:lnTo>
                    <a:pt x="9047" y="8028"/>
                  </a:lnTo>
                  <a:cubicBezTo>
                    <a:pt x="8998" y="8011"/>
                    <a:pt x="8944" y="7997"/>
                    <a:pt x="8890" y="7990"/>
                  </a:cubicBezTo>
                  <a:lnTo>
                    <a:pt x="9072" y="6824"/>
                  </a:lnTo>
                  <a:lnTo>
                    <a:pt x="10782" y="1936"/>
                  </a:lnTo>
                  <a:lnTo>
                    <a:pt x="10728" y="1917"/>
                  </a:lnTo>
                  <a:lnTo>
                    <a:pt x="9122" y="6506"/>
                  </a:lnTo>
                  <a:lnTo>
                    <a:pt x="9899" y="1562"/>
                  </a:lnTo>
                  <a:lnTo>
                    <a:pt x="9842" y="1553"/>
                  </a:lnTo>
                  <a:lnTo>
                    <a:pt x="9015" y="6810"/>
                  </a:lnTo>
                  <a:lnTo>
                    <a:pt x="8601" y="7993"/>
                  </a:lnTo>
                  <a:cubicBezTo>
                    <a:pt x="8587" y="7996"/>
                    <a:pt x="8574" y="8002"/>
                    <a:pt x="8559" y="8005"/>
                  </a:cubicBezTo>
                  <a:lnTo>
                    <a:pt x="8194" y="6638"/>
                  </a:lnTo>
                  <a:lnTo>
                    <a:pt x="7777" y="1539"/>
                  </a:lnTo>
                  <a:lnTo>
                    <a:pt x="7720" y="1544"/>
                  </a:lnTo>
                  <a:lnTo>
                    <a:pt x="8111" y="6328"/>
                  </a:lnTo>
                  <a:lnTo>
                    <a:pt x="6872" y="1712"/>
                  </a:lnTo>
                  <a:lnTo>
                    <a:pt x="6817" y="1728"/>
                  </a:lnTo>
                  <a:lnTo>
                    <a:pt x="8137" y="6650"/>
                  </a:lnTo>
                  <a:lnTo>
                    <a:pt x="8258" y="8136"/>
                  </a:lnTo>
                  <a:lnTo>
                    <a:pt x="7472" y="7164"/>
                  </a:lnTo>
                  <a:lnTo>
                    <a:pt x="4871" y="2395"/>
                  </a:lnTo>
                  <a:lnTo>
                    <a:pt x="4820" y="2423"/>
                  </a:lnTo>
                  <a:lnTo>
                    <a:pt x="7270" y="6913"/>
                  </a:lnTo>
                  <a:lnTo>
                    <a:pt x="4166" y="3076"/>
                  </a:lnTo>
                  <a:lnTo>
                    <a:pt x="4122" y="3112"/>
                  </a:lnTo>
                  <a:lnTo>
                    <a:pt x="7422" y="7196"/>
                  </a:lnTo>
                  <a:lnTo>
                    <a:pt x="8061" y="8366"/>
                  </a:lnTo>
                  <a:cubicBezTo>
                    <a:pt x="8027" y="8421"/>
                    <a:pt x="7999" y="8481"/>
                    <a:pt x="7977" y="8543"/>
                  </a:cubicBezTo>
                  <a:lnTo>
                    <a:pt x="7616" y="8449"/>
                  </a:lnTo>
                  <a:lnTo>
                    <a:pt x="1739" y="5700"/>
                  </a:lnTo>
                  <a:lnTo>
                    <a:pt x="1715" y="5752"/>
                  </a:lnTo>
                  <a:lnTo>
                    <a:pt x="7305" y="8367"/>
                  </a:lnTo>
                  <a:lnTo>
                    <a:pt x="1679" y="6889"/>
                  </a:lnTo>
                  <a:lnTo>
                    <a:pt x="1666" y="6944"/>
                  </a:lnTo>
                  <a:lnTo>
                    <a:pt x="7597" y="8504"/>
                  </a:lnTo>
                  <a:lnTo>
                    <a:pt x="7945" y="8666"/>
                  </a:lnTo>
                  <a:cubicBezTo>
                    <a:pt x="7938" y="8703"/>
                    <a:pt x="7934" y="8744"/>
                    <a:pt x="7933" y="8784"/>
                  </a:cubicBezTo>
                  <a:lnTo>
                    <a:pt x="1046" y="8649"/>
                  </a:lnTo>
                  <a:cubicBezTo>
                    <a:pt x="1049" y="8482"/>
                    <a:pt x="1053" y="8316"/>
                    <a:pt x="1065" y="8152"/>
                  </a:cubicBezTo>
                  <a:cubicBezTo>
                    <a:pt x="1076" y="8022"/>
                    <a:pt x="1089" y="7892"/>
                    <a:pt x="1105" y="7763"/>
                  </a:cubicBezTo>
                  <a:cubicBezTo>
                    <a:pt x="1154" y="7378"/>
                    <a:pt x="1231" y="7002"/>
                    <a:pt x="1334" y="6637"/>
                  </a:cubicBezTo>
                  <a:cubicBezTo>
                    <a:pt x="1370" y="6515"/>
                    <a:pt x="1407" y="6395"/>
                    <a:pt x="1448" y="6275"/>
                  </a:cubicBezTo>
                  <a:cubicBezTo>
                    <a:pt x="1508" y="6096"/>
                    <a:pt x="1574" y="5920"/>
                    <a:pt x="1648" y="5748"/>
                  </a:cubicBezTo>
                  <a:cubicBezTo>
                    <a:pt x="1746" y="5518"/>
                    <a:pt x="1854" y="5293"/>
                    <a:pt x="1973" y="5074"/>
                  </a:cubicBezTo>
                  <a:cubicBezTo>
                    <a:pt x="2032" y="4965"/>
                    <a:pt x="2094" y="4858"/>
                    <a:pt x="2159" y="4752"/>
                  </a:cubicBezTo>
                  <a:cubicBezTo>
                    <a:pt x="2223" y="4646"/>
                    <a:pt x="2290" y="4542"/>
                    <a:pt x="2358" y="4439"/>
                  </a:cubicBezTo>
                  <a:cubicBezTo>
                    <a:pt x="2394" y="4388"/>
                    <a:pt x="2429" y="4336"/>
                    <a:pt x="2463" y="4287"/>
                  </a:cubicBezTo>
                  <a:cubicBezTo>
                    <a:pt x="2535" y="4186"/>
                    <a:pt x="2609" y="4087"/>
                    <a:pt x="2686" y="3991"/>
                  </a:cubicBezTo>
                  <a:cubicBezTo>
                    <a:pt x="2723" y="3943"/>
                    <a:pt x="2762" y="3895"/>
                    <a:pt x="2801" y="3847"/>
                  </a:cubicBezTo>
                  <a:cubicBezTo>
                    <a:pt x="3115" y="3467"/>
                    <a:pt x="3464" y="3117"/>
                    <a:pt x="3845" y="2803"/>
                  </a:cubicBezTo>
                  <a:cubicBezTo>
                    <a:pt x="3893" y="2764"/>
                    <a:pt x="3941" y="2726"/>
                    <a:pt x="3989" y="2688"/>
                  </a:cubicBezTo>
                  <a:cubicBezTo>
                    <a:pt x="4086" y="2611"/>
                    <a:pt x="4185" y="2538"/>
                    <a:pt x="4285" y="2466"/>
                  </a:cubicBezTo>
                  <a:cubicBezTo>
                    <a:pt x="4336" y="2430"/>
                    <a:pt x="4387" y="2394"/>
                    <a:pt x="4436" y="2361"/>
                  </a:cubicBezTo>
                  <a:cubicBezTo>
                    <a:pt x="4539" y="2291"/>
                    <a:pt x="4643" y="2224"/>
                    <a:pt x="4750" y="2161"/>
                  </a:cubicBezTo>
                  <a:cubicBezTo>
                    <a:pt x="4856" y="2097"/>
                    <a:pt x="4963" y="2035"/>
                    <a:pt x="5072" y="1975"/>
                  </a:cubicBezTo>
                  <a:cubicBezTo>
                    <a:pt x="5290" y="1857"/>
                    <a:pt x="5514" y="1748"/>
                    <a:pt x="5744" y="1651"/>
                  </a:cubicBezTo>
                  <a:cubicBezTo>
                    <a:pt x="5916" y="1578"/>
                    <a:pt x="6093" y="1510"/>
                    <a:pt x="6272" y="1450"/>
                  </a:cubicBezTo>
                  <a:cubicBezTo>
                    <a:pt x="6391" y="1411"/>
                    <a:pt x="6511" y="1372"/>
                    <a:pt x="6633" y="1338"/>
                  </a:cubicBezTo>
                  <a:cubicBezTo>
                    <a:pt x="7000" y="1234"/>
                    <a:pt x="7375" y="1156"/>
                    <a:pt x="7760" y="1109"/>
                  </a:cubicBezTo>
                  <a:cubicBezTo>
                    <a:pt x="7889" y="1091"/>
                    <a:pt x="8018" y="1078"/>
                    <a:pt x="8148" y="1069"/>
                  </a:cubicBezTo>
                  <a:cubicBezTo>
                    <a:pt x="8344" y="1055"/>
                    <a:pt x="8542" y="1047"/>
                    <a:pt x="8740" y="1047"/>
                  </a:cubicBezTo>
                  <a:close/>
                  <a:moveTo>
                    <a:pt x="8741" y="0"/>
                  </a:moveTo>
                  <a:cubicBezTo>
                    <a:pt x="7561" y="0"/>
                    <a:pt x="6418" y="232"/>
                    <a:pt x="5339" y="687"/>
                  </a:cubicBezTo>
                  <a:cubicBezTo>
                    <a:pt x="4297" y="1127"/>
                    <a:pt x="3363" y="1757"/>
                    <a:pt x="2561" y="2560"/>
                  </a:cubicBezTo>
                  <a:cubicBezTo>
                    <a:pt x="1758" y="3363"/>
                    <a:pt x="1129" y="4298"/>
                    <a:pt x="687" y="5338"/>
                  </a:cubicBezTo>
                  <a:cubicBezTo>
                    <a:pt x="232" y="6417"/>
                    <a:pt x="1" y="7561"/>
                    <a:pt x="1" y="8742"/>
                  </a:cubicBezTo>
                  <a:cubicBezTo>
                    <a:pt x="1" y="9921"/>
                    <a:pt x="232" y="11065"/>
                    <a:pt x="687" y="12144"/>
                  </a:cubicBezTo>
                  <a:cubicBezTo>
                    <a:pt x="1128" y="13184"/>
                    <a:pt x="1757" y="14119"/>
                    <a:pt x="2561" y="14922"/>
                  </a:cubicBezTo>
                  <a:cubicBezTo>
                    <a:pt x="3363" y="15724"/>
                    <a:pt x="4297" y="16354"/>
                    <a:pt x="5339" y="16795"/>
                  </a:cubicBezTo>
                  <a:cubicBezTo>
                    <a:pt x="6418" y="17250"/>
                    <a:pt x="7561" y="17482"/>
                    <a:pt x="8741" y="17482"/>
                  </a:cubicBezTo>
                  <a:cubicBezTo>
                    <a:pt x="9922" y="17482"/>
                    <a:pt x="11065" y="17250"/>
                    <a:pt x="12144" y="16795"/>
                  </a:cubicBezTo>
                  <a:cubicBezTo>
                    <a:pt x="13185" y="16355"/>
                    <a:pt x="14120" y="15726"/>
                    <a:pt x="14922" y="14922"/>
                  </a:cubicBezTo>
                  <a:cubicBezTo>
                    <a:pt x="15724" y="14119"/>
                    <a:pt x="16353" y="13184"/>
                    <a:pt x="16795" y="12144"/>
                  </a:cubicBezTo>
                  <a:cubicBezTo>
                    <a:pt x="17251" y="11065"/>
                    <a:pt x="17482" y="9921"/>
                    <a:pt x="17482" y="8742"/>
                  </a:cubicBezTo>
                  <a:cubicBezTo>
                    <a:pt x="17483" y="7561"/>
                    <a:pt x="17252" y="6417"/>
                    <a:pt x="16795" y="5338"/>
                  </a:cubicBezTo>
                  <a:cubicBezTo>
                    <a:pt x="16356" y="4298"/>
                    <a:pt x="15725" y="3363"/>
                    <a:pt x="14922" y="2560"/>
                  </a:cubicBezTo>
                  <a:cubicBezTo>
                    <a:pt x="14120" y="1759"/>
                    <a:pt x="13185" y="1128"/>
                    <a:pt x="12144" y="687"/>
                  </a:cubicBezTo>
                  <a:cubicBezTo>
                    <a:pt x="11065" y="232"/>
                    <a:pt x="9922" y="0"/>
                    <a:pt x="8741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" name="Google Shape;1068;p47"/>
            <p:cNvSpPr/>
            <p:nvPr/>
          </p:nvSpPr>
          <p:spPr>
            <a:xfrm>
              <a:off x="7076159" y="2761442"/>
              <a:ext cx="367930" cy="739924"/>
            </a:xfrm>
            <a:custGeom>
              <a:avLst/>
              <a:gdLst/>
              <a:ahLst/>
              <a:cxnLst/>
              <a:rect l="l" t="t" r="r" b="b"/>
              <a:pathLst>
                <a:path w="4526" h="9102" extrusionOk="0">
                  <a:moveTo>
                    <a:pt x="3162" y="1725"/>
                  </a:moveTo>
                  <a:cubicBezTo>
                    <a:pt x="3179" y="1755"/>
                    <a:pt x="3199" y="1788"/>
                    <a:pt x="3214" y="1819"/>
                  </a:cubicBezTo>
                  <a:cubicBezTo>
                    <a:pt x="3362" y="2101"/>
                    <a:pt x="3514" y="2392"/>
                    <a:pt x="3680" y="2665"/>
                  </a:cubicBezTo>
                  <a:cubicBezTo>
                    <a:pt x="4190" y="3509"/>
                    <a:pt x="4397" y="4488"/>
                    <a:pt x="4274" y="5416"/>
                  </a:cubicBezTo>
                  <a:cubicBezTo>
                    <a:pt x="4066" y="4953"/>
                    <a:pt x="3729" y="4548"/>
                    <a:pt x="3431" y="4233"/>
                  </a:cubicBezTo>
                  <a:cubicBezTo>
                    <a:pt x="2977" y="3756"/>
                    <a:pt x="2463" y="3215"/>
                    <a:pt x="2681" y="2467"/>
                  </a:cubicBezTo>
                  <a:cubicBezTo>
                    <a:pt x="2730" y="2300"/>
                    <a:pt x="2806" y="2128"/>
                    <a:pt x="2898" y="1956"/>
                  </a:cubicBezTo>
                  <a:lnTo>
                    <a:pt x="3162" y="1725"/>
                  </a:lnTo>
                  <a:close/>
                  <a:moveTo>
                    <a:pt x="3824" y="0"/>
                  </a:moveTo>
                  <a:cubicBezTo>
                    <a:pt x="3472" y="0"/>
                    <a:pt x="3188" y="285"/>
                    <a:pt x="3188" y="636"/>
                  </a:cubicBezTo>
                  <a:cubicBezTo>
                    <a:pt x="3188" y="650"/>
                    <a:pt x="3195" y="664"/>
                    <a:pt x="3195" y="677"/>
                  </a:cubicBezTo>
                  <a:lnTo>
                    <a:pt x="3184" y="665"/>
                  </a:lnTo>
                  <a:lnTo>
                    <a:pt x="793" y="2748"/>
                  </a:lnTo>
                  <a:lnTo>
                    <a:pt x="710" y="2483"/>
                  </a:lnTo>
                  <a:cubicBezTo>
                    <a:pt x="685" y="2403"/>
                    <a:pt x="610" y="2351"/>
                    <a:pt x="530" y="2351"/>
                  </a:cubicBezTo>
                  <a:cubicBezTo>
                    <a:pt x="511" y="2351"/>
                    <a:pt x="492" y="2354"/>
                    <a:pt x="472" y="2360"/>
                  </a:cubicBezTo>
                  <a:lnTo>
                    <a:pt x="157" y="2458"/>
                  </a:lnTo>
                  <a:cubicBezTo>
                    <a:pt x="57" y="2490"/>
                    <a:pt x="1" y="2597"/>
                    <a:pt x="33" y="2696"/>
                  </a:cubicBezTo>
                  <a:lnTo>
                    <a:pt x="781" y="5069"/>
                  </a:lnTo>
                  <a:cubicBezTo>
                    <a:pt x="806" y="5150"/>
                    <a:pt x="881" y="5202"/>
                    <a:pt x="961" y="5202"/>
                  </a:cubicBezTo>
                  <a:cubicBezTo>
                    <a:pt x="980" y="5202"/>
                    <a:pt x="1000" y="5199"/>
                    <a:pt x="1019" y="5193"/>
                  </a:cubicBezTo>
                  <a:lnTo>
                    <a:pt x="1334" y="5094"/>
                  </a:lnTo>
                  <a:cubicBezTo>
                    <a:pt x="1434" y="5063"/>
                    <a:pt x="1490" y="4957"/>
                    <a:pt x="1458" y="4856"/>
                  </a:cubicBezTo>
                  <a:lnTo>
                    <a:pt x="1051" y="3562"/>
                  </a:lnTo>
                  <a:lnTo>
                    <a:pt x="2753" y="2080"/>
                  </a:lnTo>
                  <a:lnTo>
                    <a:pt x="2753" y="2080"/>
                  </a:lnTo>
                  <a:cubicBezTo>
                    <a:pt x="2697" y="2203"/>
                    <a:pt x="2648" y="2326"/>
                    <a:pt x="2613" y="2445"/>
                  </a:cubicBezTo>
                  <a:cubicBezTo>
                    <a:pt x="2384" y="3233"/>
                    <a:pt x="2936" y="3815"/>
                    <a:pt x="3379" y="4282"/>
                  </a:cubicBezTo>
                  <a:cubicBezTo>
                    <a:pt x="3696" y="4617"/>
                    <a:pt x="4056" y="5054"/>
                    <a:pt x="4254" y="5554"/>
                  </a:cubicBezTo>
                  <a:cubicBezTo>
                    <a:pt x="4236" y="5664"/>
                    <a:pt x="4215" y="5773"/>
                    <a:pt x="4187" y="5881"/>
                  </a:cubicBezTo>
                  <a:cubicBezTo>
                    <a:pt x="3928" y="6882"/>
                    <a:pt x="3274" y="7723"/>
                    <a:pt x="2349" y="8248"/>
                  </a:cubicBezTo>
                  <a:lnTo>
                    <a:pt x="2384" y="8311"/>
                  </a:lnTo>
                  <a:cubicBezTo>
                    <a:pt x="3326" y="7775"/>
                    <a:pt x="3991" y="6918"/>
                    <a:pt x="4256" y="5899"/>
                  </a:cubicBezTo>
                  <a:cubicBezTo>
                    <a:pt x="4275" y="5825"/>
                    <a:pt x="4287" y="5749"/>
                    <a:pt x="4301" y="5673"/>
                  </a:cubicBezTo>
                  <a:cubicBezTo>
                    <a:pt x="4410" y="6005"/>
                    <a:pt x="4441" y="6363"/>
                    <a:pt x="4330" y="6736"/>
                  </a:cubicBezTo>
                  <a:cubicBezTo>
                    <a:pt x="4063" y="7638"/>
                    <a:pt x="3304" y="8349"/>
                    <a:pt x="2635" y="8975"/>
                  </a:cubicBezTo>
                  <a:lnTo>
                    <a:pt x="2558" y="9049"/>
                  </a:lnTo>
                  <a:lnTo>
                    <a:pt x="2608" y="9102"/>
                  </a:lnTo>
                  <a:lnTo>
                    <a:pt x="2684" y="9029"/>
                  </a:lnTo>
                  <a:cubicBezTo>
                    <a:pt x="3361" y="8396"/>
                    <a:pt x="4128" y="7676"/>
                    <a:pt x="4399" y="6757"/>
                  </a:cubicBezTo>
                  <a:cubicBezTo>
                    <a:pt x="4526" y="6328"/>
                    <a:pt x="4471" y="5920"/>
                    <a:pt x="4326" y="5546"/>
                  </a:cubicBezTo>
                  <a:cubicBezTo>
                    <a:pt x="4486" y="4566"/>
                    <a:pt x="4281" y="3521"/>
                    <a:pt x="3740" y="2627"/>
                  </a:cubicBezTo>
                  <a:cubicBezTo>
                    <a:pt x="3574" y="2355"/>
                    <a:pt x="3423" y="2064"/>
                    <a:pt x="3276" y="1783"/>
                  </a:cubicBezTo>
                  <a:cubicBezTo>
                    <a:pt x="3257" y="1747"/>
                    <a:pt x="3236" y="1711"/>
                    <a:pt x="3216" y="1673"/>
                  </a:cubicBezTo>
                  <a:lnTo>
                    <a:pt x="3698" y="1253"/>
                  </a:lnTo>
                  <a:lnTo>
                    <a:pt x="3692" y="1245"/>
                  </a:lnTo>
                  <a:lnTo>
                    <a:pt x="3692" y="1245"/>
                  </a:lnTo>
                  <a:cubicBezTo>
                    <a:pt x="3735" y="1254"/>
                    <a:pt x="3777" y="1272"/>
                    <a:pt x="3824" y="1272"/>
                  </a:cubicBezTo>
                  <a:cubicBezTo>
                    <a:pt x="4175" y="1272"/>
                    <a:pt x="4460" y="988"/>
                    <a:pt x="4460" y="636"/>
                  </a:cubicBezTo>
                  <a:cubicBezTo>
                    <a:pt x="4460" y="286"/>
                    <a:pt x="4176" y="0"/>
                    <a:pt x="3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" name="Google Shape;1069;p47"/>
            <p:cNvSpPr/>
            <p:nvPr/>
          </p:nvSpPr>
          <p:spPr>
            <a:xfrm>
              <a:off x="7076159" y="2761442"/>
              <a:ext cx="367930" cy="739924"/>
            </a:xfrm>
            <a:custGeom>
              <a:avLst/>
              <a:gdLst/>
              <a:ahLst/>
              <a:cxnLst/>
              <a:rect l="l" t="t" r="r" b="b"/>
              <a:pathLst>
                <a:path w="4526" h="9102" extrusionOk="0">
                  <a:moveTo>
                    <a:pt x="3162" y="1725"/>
                  </a:moveTo>
                  <a:cubicBezTo>
                    <a:pt x="3179" y="1755"/>
                    <a:pt x="3199" y="1788"/>
                    <a:pt x="3214" y="1819"/>
                  </a:cubicBezTo>
                  <a:cubicBezTo>
                    <a:pt x="3362" y="2101"/>
                    <a:pt x="3514" y="2392"/>
                    <a:pt x="3680" y="2665"/>
                  </a:cubicBezTo>
                  <a:cubicBezTo>
                    <a:pt x="4190" y="3509"/>
                    <a:pt x="4397" y="4488"/>
                    <a:pt x="4274" y="5416"/>
                  </a:cubicBezTo>
                  <a:cubicBezTo>
                    <a:pt x="4066" y="4953"/>
                    <a:pt x="3729" y="4548"/>
                    <a:pt x="3431" y="4233"/>
                  </a:cubicBezTo>
                  <a:cubicBezTo>
                    <a:pt x="2977" y="3756"/>
                    <a:pt x="2463" y="3215"/>
                    <a:pt x="2681" y="2467"/>
                  </a:cubicBezTo>
                  <a:cubicBezTo>
                    <a:pt x="2730" y="2300"/>
                    <a:pt x="2806" y="2128"/>
                    <a:pt x="2898" y="1956"/>
                  </a:cubicBezTo>
                  <a:lnTo>
                    <a:pt x="3162" y="1725"/>
                  </a:lnTo>
                  <a:close/>
                  <a:moveTo>
                    <a:pt x="3824" y="0"/>
                  </a:moveTo>
                  <a:cubicBezTo>
                    <a:pt x="3472" y="0"/>
                    <a:pt x="3188" y="285"/>
                    <a:pt x="3188" y="636"/>
                  </a:cubicBezTo>
                  <a:cubicBezTo>
                    <a:pt x="3188" y="650"/>
                    <a:pt x="3195" y="664"/>
                    <a:pt x="3195" y="677"/>
                  </a:cubicBezTo>
                  <a:lnTo>
                    <a:pt x="3184" y="665"/>
                  </a:lnTo>
                  <a:lnTo>
                    <a:pt x="793" y="2748"/>
                  </a:lnTo>
                  <a:lnTo>
                    <a:pt x="710" y="2483"/>
                  </a:lnTo>
                  <a:cubicBezTo>
                    <a:pt x="685" y="2403"/>
                    <a:pt x="610" y="2351"/>
                    <a:pt x="530" y="2351"/>
                  </a:cubicBezTo>
                  <a:cubicBezTo>
                    <a:pt x="511" y="2351"/>
                    <a:pt x="492" y="2354"/>
                    <a:pt x="472" y="2360"/>
                  </a:cubicBezTo>
                  <a:lnTo>
                    <a:pt x="157" y="2458"/>
                  </a:lnTo>
                  <a:cubicBezTo>
                    <a:pt x="57" y="2490"/>
                    <a:pt x="1" y="2597"/>
                    <a:pt x="33" y="2696"/>
                  </a:cubicBezTo>
                  <a:lnTo>
                    <a:pt x="781" y="5069"/>
                  </a:lnTo>
                  <a:cubicBezTo>
                    <a:pt x="806" y="5150"/>
                    <a:pt x="881" y="5202"/>
                    <a:pt x="961" y="5202"/>
                  </a:cubicBezTo>
                  <a:cubicBezTo>
                    <a:pt x="980" y="5202"/>
                    <a:pt x="1000" y="5199"/>
                    <a:pt x="1019" y="5193"/>
                  </a:cubicBezTo>
                  <a:lnTo>
                    <a:pt x="1334" y="5094"/>
                  </a:lnTo>
                  <a:cubicBezTo>
                    <a:pt x="1434" y="5063"/>
                    <a:pt x="1490" y="4957"/>
                    <a:pt x="1458" y="4856"/>
                  </a:cubicBezTo>
                  <a:lnTo>
                    <a:pt x="1051" y="3562"/>
                  </a:lnTo>
                  <a:lnTo>
                    <a:pt x="2753" y="2080"/>
                  </a:lnTo>
                  <a:lnTo>
                    <a:pt x="2753" y="2080"/>
                  </a:lnTo>
                  <a:cubicBezTo>
                    <a:pt x="2697" y="2203"/>
                    <a:pt x="2648" y="2326"/>
                    <a:pt x="2613" y="2445"/>
                  </a:cubicBezTo>
                  <a:cubicBezTo>
                    <a:pt x="2384" y="3233"/>
                    <a:pt x="2936" y="3815"/>
                    <a:pt x="3379" y="4282"/>
                  </a:cubicBezTo>
                  <a:cubicBezTo>
                    <a:pt x="3696" y="4617"/>
                    <a:pt x="4056" y="5054"/>
                    <a:pt x="4254" y="5554"/>
                  </a:cubicBezTo>
                  <a:cubicBezTo>
                    <a:pt x="4236" y="5664"/>
                    <a:pt x="4215" y="5773"/>
                    <a:pt x="4187" y="5881"/>
                  </a:cubicBezTo>
                  <a:cubicBezTo>
                    <a:pt x="3928" y="6882"/>
                    <a:pt x="3274" y="7723"/>
                    <a:pt x="2349" y="8248"/>
                  </a:cubicBezTo>
                  <a:lnTo>
                    <a:pt x="2384" y="8311"/>
                  </a:lnTo>
                  <a:cubicBezTo>
                    <a:pt x="3326" y="7775"/>
                    <a:pt x="3991" y="6918"/>
                    <a:pt x="4256" y="5899"/>
                  </a:cubicBezTo>
                  <a:cubicBezTo>
                    <a:pt x="4275" y="5825"/>
                    <a:pt x="4287" y="5749"/>
                    <a:pt x="4301" y="5673"/>
                  </a:cubicBezTo>
                  <a:cubicBezTo>
                    <a:pt x="4410" y="6005"/>
                    <a:pt x="4441" y="6363"/>
                    <a:pt x="4330" y="6736"/>
                  </a:cubicBezTo>
                  <a:cubicBezTo>
                    <a:pt x="4063" y="7638"/>
                    <a:pt x="3304" y="8349"/>
                    <a:pt x="2635" y="8975"/>
                  </a:cubicBezTo>
                  <a:lnTo>
                    <a:pt x="2558" y="9049"/>
                  </a:lnTo>
                  <a:lnTo>
                    <a:pt x="2608" y="9102"/>
                  </a:lnTo>
                  <a:lnTo>
                    <a:pt x="2684" y="9029"/>
                  </a:lnTo>
                  <a:cubicBezTo>
                    <a:pt x="3361" y="8396"/>
                    <a:pt x="4128" y="7676"/>
                    <a:pt x="4399" y="6757"/>
                  </a:cubicBezTo>
                  <a:cubicBezTo>
                    <a:pt x="4526" y="6328"/>
                    <a:pt x="4471" y="5920"/>
                    <a:pt x="4326" y="5546"/>
                  </a:cubicBezTo>
                  <a:cubicBezTo>
                    <a:pt x="4486" y="4566"/>
                    <a:pt x="4281" y="3521"/>
                    <a:pt x="3740" y="2627"/>
                  </a:cubicBezTo>
                  <a:cubicBezTo>
                    <a:pt x="3574" y="2355"/>
                    <a:pt x="3423" y="2064"/>
                    <a:pt x="3276" y="1783"/>
                  </a:cubicBezTo>
                  <a:cubicBezTo>
                    <a:pt x="3257" y="1747"/>
                    <a:pt x="3236" y="1711"/>
                    <a:pt x="3216" y="1673"/>
                  </a:cubicBezTo>
                  <a:lnTo>
                    <a:pt x="3698" y="1253"/>
                  </a:lnTo>
                  <a:lnTo>
                    <a:pt x="3692" y="1245"/>
                  </a:lnTo>
                  <a:lnTo>
                    <a:pt x="3692" y="1245"/>
                  </a:lnTo>
                  <a:cubicBezTo>
                    <a:pt x="3735" y="1254"/>
                    <a:pt x="3777" y="1272"/>
                    <a:pt x="3824" y="1272"/>
                  </a:cubicBezTo>
                  <a:cubicBezTo>
                    <a:pt x="4175" y="1272"/>
                    <a:pt x="4460" y="988"/>
                    <a:pt x="4460" y="636"/>
                  </a:cubicBezTo>
                  <a:cubicBezTo>
                    <a:pt x="4460" y="286"/>
                    <a:pt x="4176" y="0"/>
                    <a:pt x="3824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0" name="Google Shape;1070;p47"/>
            <p:cNvSpPr/>
            <p:nvPr/>
          </p:nvSpPr>
          <p:spPr>
            <a:xfrm>
              <a:off x="6024873" y="4250656"/>
              <a:ext cx="413616" cy="413616"/>
            </a:xfrm>
            <a:custGeom>
              <a:avLst/>
              <a:gdLst/>
              <a:ahLst/>
              <a:cxnLst/>
              <a:rect l="l" t="t" r="r" b="b"/>
              <a:pathLst>
                <a:path w="5088" h="5088" extrusionOk="0">
                  <a:moveTo>
                    <a:pt x="2544" y="841"/>
                  </a:moveTo>
                  <a:cubicBezTo>
                    <a:pt x="2656" y="841"/>
                    <a:pt x="2765" y="853"/>
                    <a:pt x="2870" y="873"/>
                  </a:cubicBezTo>
                  <a:lnTo>
                    <a:pt x="2418" y="1897"/>
                  </a:lnTo>
                  <a:cubicBezTo>
                    <a:pt x="2392" y="1957"/>
                    <a:pt x="2334" y="1992"/>
                    <a:pt x="2273" y="1992"/>
                  </a:cubicBezTo>
                  <a:cubicBezTo>
                    <a:pt x="2251" y="1992"/>
                    <a:pt x="2229" y="1988"/>
                    <a:pt x="2208" y="1978"/>
                  </a:cubicBezTo>
                  <a:lnTo>
                    <a:pt x="1193" y="1516"/>
                  </a:lnTo>
                  <a:cubicBezTo>
                    <a:pt x="1505" y="1108"/>
                    <a:pt x="1992" y="841"/>
                    <a:pt x="2544" y="841"/>
                  </a:cubicBezTo>
                  <a:close/>
                  <a:moveTo>
                    <a:pt x="3555" y="1182"/>
                  </a:moveTo>
                  <a:cubicBezTo>
                    <a:pt x="3973" y="1493"/>
                    <a:pt x="4248" y="1986"/>
                    <a:pt x="4248" y="2546"/>
                  </a:cubicBezTo>
                  <a:cubicBezTo>
                    <a:pt x="4249" y="2665"/>
                    <a:pt x="4235" y="2782"/>
                    <a:pt x="4212" y="2894"/>
                  </a:cubicBezTo>
                  <a:lnTo>
                    <a:pt x="3179" y="2424"/>
                  </a:lnTo>
                  <a:cubicBezTo>
                    <a:pt x="3099" y="2387"/>
                    <a:pt x="3064" y="2295"/>
                    <a:pt x="3099" y="2216"/>
                  </a:cubicBezTo>
                  <a:lnTo>
                    <a:pt x="3555" y="1182"/>
                  </a:lnTo>
                  <a:close/>
                  <a:moveTo>
                    <a:pt x="876" y="2196"/>
                  </a:moveTo>
                  <a:lnTo>
                    <a:pt x="1909" y="2668"/>
                  </a:lnTo>
                  <a:cubicBezTo>
                    <a:pt x="1988" y="2704"/>
                    <a:pt x="2023" y="2795"/>
                    <a:pt x="1988" y="2875"/>
                  </a:cubicBezTo>
                  <a:lnTo>
                    <a:pt x="1533" y="3909"/>
                  </a:lnTo>
                  <a:cubicBezTo>
                    <a:pt x="1115" y="3597"/>
                    <a:pt x="839" y="3104"/>
                    <a:pt x="839" y="2544"/>
                  </a:cubicBezTo>
                  <a:cubicBezTo>
                    <a:pt x="839" y="2426"/>
                    <a:pt x="853" y="2309"/>
                    <a:pt x="876" y="2196"/>
                  </a:cubicBezTo>
                  <a:close/>
                  <a:moveTo>
                    <a:pt x="2815" y="3097"/>
                  </a:moveTo>
                  <a:cubicBezTo>
                    <a:pt x="2837" y="3097"/>
                    <a:pt x="2859" y="3102"/>
                    <a:pt x="2880" y="3111"/>
                  </a:cubicBezTo>
                  <a:lnTo>
                    <a:pt x="3894" y="3574"/>
                  </a:lnTo>
                  <a:cubicBezTo>
                    <a:pt x="3581" y="3983"/>
                    <a:pt x="3096" y="4249"/>
                    <a:pt x="2544" y="4249"/>
                  </a:cubicBezTo>
                  <a:cubicBezTo>
                    <a:pt x="2432" y="4249"/>
                    <a:pt x="2323" y="4237"/>
                    <a:pt x="2218" y="4217"/>
                  </a:cubicBezTo>
                  <a:lnTo>
                    <a:pt x="2670" y="3192"/>
                  </a:lnTo>
                  <a:cubicBezTo>
                    <a:pt x="2695" y="3133"/>
                    <a:pt x="2754" y="3097"/>
                    <a:pt x="2815" y="3097"/>
                  </a:cubicBezTo>
                  <a:close/>
                  <a:moveTo>
                    <a:pt x="2543" y="1"/>
                  </a:moveTo>
                  <a:cubicBezTo>
                    <a:pt x="1530" y="1"/>
                    <a:pt x="663" y="598"/>
                    <a:pt x="254" y="1455"/>
                  </a:cubicBezTo>
                  <a:cubicBezTo>
                    <a:pt x="247" y="1466"/>
                    <a:pt x="236" y="1474"/>
                    <a:pt x="231" y="1487"/>
                  </a:cubicBezTo>
                  <a:cubicBezTo>
                    <a:pt x="228" y="1493"/>
                    <a:pt x="229" y="1500"/>
                    <a:pt x="227" y="1507"/>
                  </a:cubicBezTo>
                  <a:cubicBezTo>
                    <a:pt x="83" y="1823"/>
                    <a:pt x="0" y="2173"/>
                    <a:pt x="0" y="2544"/>
                  </a:cubicBezTo>
                  <a:cubicBezTo>
                    <a:pt x="0" y="3577"/>
                    <a:pt x="619" y="4461"/>
                    <a:pt x="1504" y="4860"/>
                  </a:cubicBezTo>
                  <a:cubicBezTo>
                    <a:pt x="1509" y="4862"/>
                    <a:pt x="1513" y="4867"/>
                    <a:pt x="1520" y="4870"/>
                  </a:cubicBezTo>
                  <a:cubicBezTo>
                    <a:pt x="1521" y="4871"/>
                    <a:pt x="1522" y="4871"/>
                    <a:pt x="1523" y="4871"/>
                  </a:cubicBezTo>
                  <a:cubicBezTo>
                    <a:pt x="1525" y="4871"/>
                    <a:pt x="1526" y="4871"/>
                    <a:pt x="1528" y="4871"/>
                  </a:cubicBezTo>
                  <a:cubicBezTo>
                    <a:pt x="1839" y="5008"/>
                    <a:pt x="2183" y="5088"/>
                    <a:pt x="2545" y="5088"/>
                  </a:cubicBezTo>
                  <a:cubicBezTo>
                    <a:pt x="3559" y="5088"/>
                    <a:pt x="4427" y="4488"/>
                    <a:pt x="4837" y="3630"/>
                  </a:cubicBezTo>
                  <a:cubicBezTo>
                    <a:pt x="4843" y="3620"/>
                    <a:pt x="4853" y="3613"/>
                    <a:pt x="4858" y="3600"/>
                  </a:cubicBezTo>
                  <a:cubicBezTo>
                    <a:pt x="4860" y="3595"/>
                    <a:pt x="4859" y="3589"/>
                    <a:pt x="4863" y="3583"/>
                  </a:cubicBezTo>
                  <a:cubicBezTo>
                    <a:pt x="5005" y="3265"/>
                    <a:pt x="5088" y="2915"/>
                    <a:pt x="5088" y="2545"/>
                  </a:cubicBezTo>
                  <a:cubicBezTo>
                    <a:pt x="5086" y="1515"/>
                    <a:pt x="4470" y="632"/>
                    <a:pt x="3587" y="232"/>
                  </a:cubicBezTo>
                  <a:cubicBezTo>
                    <a:pt x="3580" y="228"/>
                    <a:pt x="3576" y="221"/>
                    <a:pt x="3569" y="218"/>
                  </a:cubicBezTo>
                  <a:cubicBezTo>
                    <a:pt x="3565" y="216"/>
                    <a:pt x="3561" y="216"/>
                    <a:pt x="3557" y="215"/>
                  </a:cubicBezTo>
                  <a:cubicBezTo>
                    <a:pt x="3246" y="79"/>
                    <a:pt x="2904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1" name="Google Shape;1071;p47"/>
            <p:cNvSpPr/>
            <p:nvPr/>
          </p:nvSpPr>
          <p:spPr>
            <a:xfrm>
              <a:off x="5543697" y="3118483"/>
              <a:ext cx="614409" cy="305091"/>
            </a:xfrm>
            <a:custGeom>
              <a:avLst/>
              <a:gdLst/>
              <a:ahLst/>
              <a:cxnLst/>
              <a:rect l="l" t="t" r="r" b="b"/>
              <a:pathLst>
                <a:path w="7558" h="3753" extrusionOk="0">
                  <a:moveTo>
                    <a:pt x="711" y="1"/>
                  </a:moveTo>
                  <a:cubicBezTo>
                    <a:pt x="482" y="1"/>
                    <a:pt x="274" y="138"/>
                    <a:pt x="185" y="351"/>
                  </a:cubicBezTo>
                  <a:lnTo>
                    <a:pt x="115" y="522"/>
                  </a:lnTo>
                  <a:cubicBezTo>
                    <a:pt x="1" y="800"/>
                    <a:pt x="120" y="1118"/>
                    <a:pt x="388" y="1252"/>
                  </a:cubicBezTo>
                  <a:lnTo>
                    <a:pt x="2320" y="2206"/>
                  </a:lnTo>
                  <a:cubicBezTo>
                    <a:pt x="2399" y="2245"/>
                    <a:pt x="2486" y="2265"/>
                    <a:pt x="2573" y="2265"/>
                  </a:cubicBezTo>
                  <a:cubicBezTo>
                    <a:pt x="2602" y="2265"/>
                    <a:pt x="2631" y="2262"/>
                    <a:pt x="2660" y="2258"/>
                  </a:cubicBezTo>
                  <a:cubicBezTo>
                    <a:pt x="2786" y="2238"/>
                    <a:pt x="2911" y="2218"/>
                    <a:pt x="3036" y="2199"/>
                  </a:cubicBezTo>
                  <a:lnTo>
                    <a:pt x="3036" y="2199"/>
                  </a:lnTo>
                  <a:cubicBezTo>
                    <a:pt x="3036" y="2209"/>
                    <a:pt x="3030" y="2217"/>
                    <a:pt x="3030" y="2228"/>
                  </a:cubicBezTo>
                  <a:cubicBezTo>
                    <a:pt x="3030" y="2547"/>
                    <a:pt x="3289" y="2805"/>
                    <a:pt x="3607" y="2805"/>
                  </a:cubicBezTo>
                  <a:cubicBezTo>
                    <a:pt x="3721" y="2805"/>
                    <a:pt x="3820" y="2764"/>
                    <a:pt x="3909" y="2708"/>
                  </a:cubicBezTo>
                  <a:cubicBezTo>
                    <a:pt x="3934" y="2913"/>
                    <a:pt x="3958" y="3118"/>
                    <a:pt x="3983" y="3321"/>
                  </a:cubicBezTo>
                  <a:lnTo>
                    <a:pt x="3838" y="3367"/>
                  </a:lnTo>
                  <a:lnTo>
                    <a:pt x="3958" y="3752"/>
                  </a:lnTo>
                  <a:lnTo>
                    <a:pt x="4892" y="3460"/>
                  </a:lnTo>
                  <a:lnTo>
                    <a:pt x="4771" y="3074"/>
                  </a:lnTo>
                  <a:lnTo>
                    <a:pt x="4734" y="3086"/>
                  </a:lnTo>
                  <a:lnTo>
                    <a:pt x="4232" y="2011"/>
                  </a:lnTo>
                  <a:cubicBezTo>
                    <a:pt x="5154" y="1866"/>
                    <a:pt x="6077" y="1722"/>
                    <a:pt x="6998" y="1579"/>
                  </a:cubicBezTo>
                  <a:cubicBezTo>
                    <a:pt x="7343" y="1525"/>
                    <a:pt x="7558" y="1177"/>
                    <a:pt x="7454" y="845"/>
                  </a:cubicBezTo>
                  <a:cubicBezTo>
                    <a:pt x="7453" y="841"/>
                    <a:pt x="7452" y="838"/>
                    <a:pt x="7452" y="834"/>
                  </a:cubicBezTo>
                  <a:cubicBezTo>
                    <a:pt x="7381" y="611"/>
                    <a:pt x="7182" y="454"/>
                    <a:pt x="6948" y="437"/>
                  </a:cubicBezTo>
                  <a:cubicBezTo>
                    <a:pt x="4883" y="292"/>
                    <a:pt x="2816" y="147"/>
                    <a:pt x="751" y="2"/>
                  </a:cubicBezTo>
                  <a:cubicBezTo>
                    <a:pt x="737" y="1"/>
                    <a:pt x="724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" name="Google Shape;1072;p47"/>
            <p:cNvSpPr/>
            <p:nvPr/>
          </p:nvSpPr>
          <p:spPr>
            <a:xfrm>
              <a:off x="6024873" y="4250656"/>
              <a:ext cx="413616" cy="413616"/>
            </a:xfrm>
            <a:custGeom>
              <a:avLst/>
              <a:gdLst/>
              <a:ahLst/>
              <a:cxnLst/>
              <a:rect l="l" t="t" r="r" b="b"/>
              <a:pathLst>
                <a:path w="5088" h="5088" extrusionOk="0">
                  <a:moveTo>
                    <a:pt x="2544" y="841"/>
                  </a:moveTo>
                  <a:cubicBezTo>
                    <a:pt x="2656" y="841"/>
                    <a:pt x="2765" y="853"/>
                    <a:pt x="2870" y="873"/>
                  </a:cubicBezTo>
                  <a:lnTo>
                    <a:pt x="2418" y="1897"/>
                  </a:lnTo>
                  <a:cubicBezTo>
                    <a:pt x="2392" y="1957"/>
                    <a:pt x="2334" y="1992"/>
                    <a:pt x="2273" y="1992"/>
                  </a:cubicBezTo>
                  <a:cubicBezTo>
                    <a:pt x="2251" y="1992"/>
                    <a:pt x="2229" y="1988"/>
                    <a:pt x="2208" y="1978"/>
                  </a:cubicBezTo>
                  <a:lnTo>
                    <a:pt x="1193" y="1516"/>
                  </a:lnTo>
                  <a:cubicBezTo>
                    <a:pt x="1505" y="1108"/>
                    <a:pt x="1992" y="841"/>
                    <a:pt x="2544" y="841"/>
                  </a:cubicBezTo>
                  <a:close/>
                  <a:moveTo>
                    <a:pt x="3555" y="1182"/>
                  </a:moveTo>
                  <a:cubicBezTo>
                    <a:pt x="3973" y="1493"/>
                    <a:pt x="4248" y="1986"/>
                    <a:pt x="4248" y="2546"/>
                  </a:cubicBezTo>
                  <a:cubicBezTo>
                    <a:pt x="4249" y="2665"/>
                    <a:pt x="4235" y="2782"/>
                    <a:pt x="4212" y="2894"/>
                  </a:cubicBezTo>
                  <a:lnTo>
                    <a:pt x="3179" y="2424"/>
                  </a:lnTo>
                  <a:cubicBezTo>
                    <a:pt x="3099" y="2387"/>
                    <a:pt x="3064" y="2295"/>
                    <a:pt x="3099" y="2216"/>
                  </a:cubicBezTo>
                  <a:lnTo>
                    <a:pt x="3555" y="1182"/>
                  </a:lnTo>
                  <a:close/>
                  <a:moveTo>
                    <a:pt x="876" y="2196"/>
                  </a:moveTo>
                  <a:lnTo>
                    <a:pt x="1909" y="2668"/>
                  </a:lnTo>
                  <a:cubicBezTo>
                    <a:pt x="1988" y="2704"/>
                    <a:pt x="2023" y="2795"/>
                    <a:pt x="1988" y="2875"/>
                  </a:cubicBezTo>
                  <a:lnTo>
                    <a:pt x="1533" y="3909"/>
                  </a:lnTo>
                  <a:cubicBezTo>
                    <a:pt x="1115" y="3597"/>
                    <a:pt x="839" y="3104"/>
                    <a:pt x="839" y="2544"/>
                  </a:cubicBezTo>
                  <a:cubicBezTo>
                    <a:pt x="839" y="2426"/>
                    <a:pt x="853" y="2309"/>
                    <a:pt x="876" y="2196"/>
                  </a:cubicBezTo>
                  <a:close/>
                  <a:moveTo>
                    <a:pt x="2815" y="3097"/>
                  </a:moveTo>
                  <a:cubicBezTo>
                    <a:pt x="2837" y="3097"/>
                    <a:pt x="2859" y="3102"/>
                    <a:pt x="2880" y="3111"/>
                  </a:cubicBezTo>
                  <a:lnTo>
                    <a:pt x="3894" y="3574"/>
                  </a:lnTo>
                  <a:cubicBezTo>
                    <a:pt x="3581" y="3983"/>
                    <a:pt x="3096" y="4249"/>
                    <a:pt x="2544" y="4249"/>
                  </a:cubicBezTo>
                  <a:cubicBezTo>
                    <a:pt x="2432" y="4249"/>
                    <a:pt x="2323" y="4237"/>
                    <a:pt x="2218" y="4217"/>
                  </a:cubicBezTo>
                  <a:lnTo>
                    <a:pt x="2670" y="3192"/>
                  </a:lnTo>
                  <a:cubicBezTo>
                    <a:pt x="2695" y="3133"/>
                    <a:pt x="2754" y="3097"/>
                    <a:pt x="2815" y="3097"/>
                  </a:cubicBezTo>
                  <a:close/>
                  <a:moveTo>
                    <a:pt x="2543" y="1"/>
                  </a:moveTo>
                  <a:cubicBezTo>
                    <a:pt x="1530" y="1"/>
                    <a:pt x="663" y="598"/>
                    <a:pt x="254" y="1455"/>
                  </a:cubicBezTo>
                  <a:cubicBezTo>
                    <a:pt x="247" y="1466"/>
                    <a:pt x="236" y="1474"/>
                    <a:pt x="231" y="1487"/>
                  </a:cubicBezTo>
                  <a:cubicBezTo>
                    <a:pt x="228" y="1493"/>
                    <a:pt x="229" y="1500"/>
                    <a:pt x="227" y="1507"/>
                  </a:cubicBezTo>
                  <a:cubicBezTo>
                    <a:pt x="83" y="1823"/>
                    <a:pt x="0" y="2173"/>
                    <a:pt x="0" y="2544"/>
                  </a:cubicBezTo>
                  <a:cubicBezTo>
                    <a:pt x="0" y="3577"/>
                    <a:pt x="619" y="4461"/>
                    <a:pt x="1504" y="4860"/>
                  </a:cubicBezTo>
                  <a:cubicBezTo>
                    <a:pt x="1509" y="4862"/>
                    <a:pt x="1513" y="4867"/>
                    <a:pt x="1520" y="4870"/>
                  </a:cubicBezTo>
                  <a:cubicBezTo>
                    <a:pt x="1521" y="4871"/>
                    <a:pt x="1522" y="4871"/>
                    <a:pt x="1523" y="4871"/>
                  </a:cubicBezTo>
                  <a:cubicBezTo>
                    <a:pt x="1525" y="4871"/>
                    <a:pt x="1526" y="4871"/>
                    <a:pt x="1528" y="4871"/>
                  </a:cubicBezTo>
                  <a:cubicBezTo>
                    <a:pt x="1839" y="5008"/>
                    <a:pt x="2183" y="5088"/>
                    <a:pt x="2545" y="5088"/>
                  </a:cubicBezTo>
                  <a:cubicBezTo>
                    <a:pt x="3559" y="5088"/>
                    <a:pt x="4427" y="4488"/>
                    <a:pt x="4837" y="3630"/>
                  </a:cubicBezTo>
                  <a:cubicBezTo>
                    <a:pt x="4843" y="3620"/>
                    <a:pt x="4853" y="3613"/>
                    <a:pt x="4858" y="3600"/>
                  </a:cubicBezTo>
                  <a:cubicBezTo>
                    <a:pt x="4860" y="3595"/>
                    <a:pt x="4859" y="3589"/>
                    <a:pt x="4863" y="3583"/>
                  </a:cubicBezTo>
                  <a:cubicBezTo>
                    <a:pt x="5005" y="3265"/>
                    <a:pt x="5088" y="2915"/>
                    <a:pt x="5088" y="2545"/>
                  </a:cubicBezTo>
                  <a:cubicBezTo>
                    <a:pt x="5086" y="1515"/>
                    <a:pt x="4470" y="632"/>
                    <a:pt x="3587" y="232"/>
                  </a:cubicBezTo>
                  <a:cubicBezTo>
                    <a:pt x="3580" y="228"/>
                    <a:pt x="3576" y="221"/>
                    <a:pt x="3569" y="218"/>
                  </a:cubicBezTo>
                  <a:cubicBezTo>
                    <a:pt x="3565" y="216"/>
                    <a:pt x="3561" y="216"/>
                    <a:pt x="3557" y="215"/>
                  </a:cubicBezTo>
                  <a:cubicBezTo>
                    <a:pt x="3246" y="79"/>
                    <a:pt x="2904" y="1"/>
                    <a:pt x="2543" y="1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" name="Google Shape;1073;p47"/>
            <p:cNvSpPr/>
            <p:nvPr/>
          </p:nvSpPr>
          <p:spPr>
            <a:xfrm>
              <a:off x="5543697" y="3118483"/>
              <a:ext cx="614409" cy="305091"/>
            </a:xfrm>
            <a:custGeom>
              <a:avLst/>
              <a:gdLst/>
              <a:ahLst/>
              <a:cxnLst/>
              <a:rect l="l" t="t" r="r" b="b"/>
              <a:pathLst>
                <a:path w="7558" h="3753" extrusionOk="0">
                  <a:moveTo>
                    <a:pt x="711" y="1"/>
                  </a:moveTo>
                  <a:cubicBezTo>
                    <a:pt x="482" y="1"/>
                    <a:pt x="274" y="138"/>
                    <a:pt x="185" y="351"/>
                  </a:cubicBezTo>
                  <a:lnTo>
                    <a:pt x="115" y="522"/>
                  </a:lnTo>
                  <a:cubicBezTo>
                    <a:pt x="1" y="800"/>
                    <a:pt x="120" y="1118"/>
                    <a:pt x="388" y="1252"/>
                  </a:cubicBezTo>
                  <a:lnTo>
                    <a:pt x="2320" y="2206"/>
                  </a:lnTo>
                  <a:cubicBezTo>
                    <a:pt x="2399" y="2245"/>
                    <a:pt x="2486" y="2265"/>
                    <a:pt x="2573" y="2265"/>
                  </a:cubicBezTo>
                  <a:cubicBezTo>
                    <a:pt x="2602" y="2265"/>
                    <a:pt x="2631" y="2262"/>
                    <a:pt x="2660" y="2258"/>
                  </a:cubicBezTo>
                  <a:cubicBezTo>
                    <a:pt x="2786" y="2238"/>
                    <a:pt x="2911" y="2218"/>
                    <a:pt x="3036" y="2199"/>
                  </a:cubicBezTo>
                  <a:lnTo>
                    <a:pt x="3036" y="2199"/>
                  </a:lnTo>
                  <a:cubicBezTo>
                    <a:pt x="3036" y="2209"/>
                    <a:pt x="3030" y="2217"/>
                    <a:pt x="3030" y="2228"/>
                  </a:cubicBezTo>
                  <a:cubicBezTo>
                    <a:pt x="3030" y="2547"/>
                    <a:pt x="3289" y="2805"/>
                    <a:pt x="3607" y="2805"/>
                  </a:cubicBezTo>
                  <a:cubicBezTo>
                    <a:pt x="3721" y="2805"/>
                    <a:pt x="3820" y="2764"/>
                    <a:pt x="3909" y="2708"/>
                  </a:cubicBezTo>
                  <a:cubicBezTo>
                    <a:pt x="3934" y="2913"/>
                    <a:pt x="3958" y="3118"/>
                    <a:pt x="3983" y="3321"/>
                  </a:cubicBezTo>
                  <a:lnTo>
                    <a:pt x="3838" y="3367"/>
                  </a:lnTo>
                  <a:lnTo>
                    <a:pt x="3958" y="3752"/>
                  </a:lnTo>
                  <a:lnTo>
                    <a:pt x="4892" y="3460"/>
                  </a:lnTo>
                  <a:lnTo>
                    <a:pt x="4771" y="3074"/>
                  </a:lnTo>
                  <a:lnTo>
                    <a:pt x="4734" y="3086"/>
                  </a:lnTo>
                  <a:lnTo>
                    <a:pt x="4232" y="2011"/>
                  </a:lnTo>
                  <a:cubicBezTo>
                    <a:pt x="5154" y="1866"/>
                    <a:pt x="6077" y="1722"/>
                    <a:pt x="6998" y="1579"/>
                  </a:cubicBezTo>
                  <a:cubicBezTo>
                    <a:pt x="7343" y="1525"/>
                    <a:pt x="7558" y="1177"/>
                    <a:pt x="7454" y="845"/>
                  </a:cubicBezTo>
                  <a:cubicBezTo>
                    <a:pt x="7453" y="841"/>
                    <a:pt x="7452" y="838"/>
                    <a:pt x="7452" y="834"/>
                  </a:cubicBezTo>
                  <a:cubicBezTo>
                    <a:pt x="7381" y="611"/>
                    <a:pt x="7182" y="454"/>
                    <a:pt x="6948" y="437"/>
                  </a:cubicBezTo>
                  <a:cubicBezTo>
                    <a:pt x="4883" y="292"/>
                    <a:pt x="2816" y="147"/>
                    <a:pt x="751" y="2"/>
                  </a:cubicBezTo>
                  <a:cubicBezTo>
                    <a:pt x="737" y="1"/>
                    <a:pt x="724" y="1"/>
                    <a:pt x="711" y="1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" name="Google Shape;1074;p47"/>
            <p:cNvSpPr/>
            <p:nvPr/>
          </p:nvSpPr>
          <p:spPr>
            <a:xfrm>
              <a:off x="5549631" y="3180266"/>
              <a:ext cx="602215" cy="122345"/>
            </a:xfrm>
            <a:custGeom>
              <a:avLst/>
              <a:gdLst/>
              <a:ahLst/>
              <a:cxnLst/>
              <a:rect l="l" t="t" r="r" b="b"/>
              <a:pathLst>
                <a:path w="7408" h="1505" extrusionOk="0">
                  <a:moveTo>
                    <a:pt x="0" y="0"/>
                  </a:moveTo>
                  <a:cubicBezTo>
                    <a:pt x="8" y="205"/>
                    <a:pt x="123" y="395"/>
                    <a:pt x="317" y="492"/>
                  </a:cubicBezTo>
                  <a:cubicBezTo>
                    <a:pt x="961" y="809"/>
                    <a:pt x="1605" y="1127"/>
                    <a:pt x="2247" y="1446"/>
                  </a:cubicBezTo>
                  <a:cubicBezTo>
                    <a:pt x="2326" y="1485"/>
                    <a:pt x="2413" y="1505"/>
                    <a:pt x="2500" y="1505"/>
                  </a:cubicBezTo>
                  <a:cubicBezTo>
                    <a:pt x="2529" y="1505"/>
                    <a:pt x="2558" y="1502"/>
                    <a:pt x="2587" y="1498"/>
                  </a:cubicBezTo>
                  <a:cubicBezTo>
                    <a:pt x="4033" y="1272"/>
                    <a:pt x="5481" y="1044"/>
                    <a:pt x="6926" y="819"/>
                  </a:cubicBezTo>
                  <a:cubicBezTo>
                    <a:pt x="7200" y="776"/>
                    <a:pt x="7393" y="548"/>
                    <a:pt x="7407" y="288"/>
                  </a:cubicBezTo>
                  <a:lnTo>
                    <a:pt x="7407" y="288"/>
                  </a:lnTo>
                  <a:cubicBezTo>
                    <a:pt x="6596" y="516"/>
                    <a:pt x="5459" y="748"/>
                    <a:pt x="4108" y="748"/>
                  </a:cubicBezTo>
                  <a:cubicBezTo>
                    <a:pt x="3530" y="748"/>
                    <a:pt x="2912" y="705"/>
                    <a:pt x="2264" y="602"/>
                  </a:cubicBezTo>
                  <a:cubicBezTo>
                    <a:pt x="1394" y="463"/>
                    <a:pt x="636" y="239"/>
                    <a:pt x="0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" name="Google Shape;1075;p47"/>
            <p:cNvSpPr/>
            <p:nvPr/>
          </p:nvSpPr>
          <p:spPr>
            <a:xfrm>
              <a:off x="5957562" y="1833152"/>
              <a:ext cx="818941" cy="983151"/>
            </a:xfrm>
            <a:custGeom>
              <a:avLst/>
              <a:gdLst/>
              <a:ahLst/>
              <a:cxnLst/>
              <a:rect l="l" t="t" r="r" b="b"/>
              <a:pathLst>
                <a:path w="10074" h="12094" extrusionOk="0">
                  <a:moveTo>
                    <a:pt x="6954" y="1"/>
                  </a:moveTo>
                  <a:cubicBezTo>
                    <a:pt x="6640" y="10"/>
                    <a:pt x="6341" y="51"/>
                    <a:pt x="6059" y="116"/>
                  </a:cubicBezTo>
                  <a:cubicBezTo>
                    <a:pt x="1751" y="1123"/>
                    <a:pt x="253" y="8310"/>
                    <a:pt x="1" y="9597"/>
                  </a:cubicBezTo>
                  <a:cubicBezTo>
                    <a:pt x="1255" y="10429"/>
                    <a:pt x="2510" y="11261"/>
                    <a:pt x="3764" y="12093"/>
                  </a:cubicBezTo>
                  <a:cubicBezTo>
                    <a:pt x="4896" y="11490"/>
                    <a:pt x="5752" y="10848"/>
                    <a:pt x="6347" y="10344"/>
                  </a:cubicBezTo>
                  <a:cubicBezTo>
                    <a:pt x="7022" y="9773"/>
                    <a:pt x="6631" y="9998"/>
                    <a:pt x="8803" y="7716"/>
                  </a:cubicBezTo>
                  <a:cubicBezTo>
                    <a:pt x="9250" y="7245"/>
                    <a:pt x="9589" y="6898"/>
                    <a:pt x="9815" y="6299"/>
                  </a:cubicBezTo>
                  <a:cubicBezTo>
                    <a:pt x="10073" y="5619"/>
                    <a:pt x="10045" y="4980"/>
                    <a:pt x="9989" y="4566"/>
                  </a:cubicBezTo>
                  <a:cubicBezTo>
                    <a:pt x="9971" y="4148"/>
                    <a:pt x="9937" y="3693"/>
                    <a:pt x="9873" y="3209"/>
                  </a:cubicBezTo>
                  <a:cubicBezTo>
                    <a:pt x="9805" y="2684"/>
                    <a:pt x="9715" y="2201"/>
                    <a:pt x="9613" y="1764"/>
                  </a:cubicBezTo>
                  <a:cubicBezTo>
                    <a:pt x="8727" y="1175"/>
                    <a:pt x="7841" y="589"/>
                    <a:pt x="6954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" name="Google Shape;1076;p47"/>
            <p:cNvSpPr/>
            <p:nvPr/>
          </p:nvSpPr>
          <p:spPr>
            <a:xfrm>
              <a:off x="5875130" y="2753394"/>
              <a:ext cx="952423" cy="744314"/>
            </a:xfrm>
            <a:custGeom>
              <a:avLst/>
              <a:gdLst/>
              <a:ahLst/>
              <a:cxnLst/>
              <a:rect l="l" t="t" r="r" b="b"/>
              <a:pathLst>
                <a:path w="11716" h="9156" extrusionOk="0">
                  <a:moveTo>
                    <a:pt x="4167" y="1"/>
                  </a:moveTo>
                  <a:lnTo>
                    <a:pt x="1" y="4016"/>
                  </a:lnTo>
                  <a:cubicBezTo>
                    <a:pt x="929" y="4758"/>
                    <a:pt x="2001" y="5536"/>
                    <a:pt x="3222" y="6299"/>
                  </a:cubicBezTo>
                  <a:cubicBezTo>
                    <a:pt x="4686" y="7213"/>
                    <a:pt x="6080" y="7930"/>
                    <a:pt x="7334" y="8492"/>
                  </a:cubicBezTo>
                  <a:cubicBezTo>
                    <a:pt x="8132" y="8962"/>
                    <a:pt x="8919" y="9155"/>
                    <a:pt x="9590" y="9155"/>
                  </a:cubicBezTo>
                  <a:cubicBezTo>
                    <a:pt x="10477" y="9155"/>
                    <a:pt x="11161" y="8818"/>
                    <a:pt x="11401" y="8340"/>
                  </a:cubicBezTo>
                  <a:cubicBezTo>
                    <a:pt x="11715" y="7713"/>
                    <a:pt x="11326" y="6713"/>
                    <a:pt x="10589" y="5897"/>
                  </a:cubicBezTo>
                  <a:cubicBezTo>
                    <a:pt x="9848" y="5064"/>
                    <a:pt x="9023" y="4202"/>
                    <a:pt x="8108" y="3331"/>
                  </a:cubicBezTo>
                  <a:cubicBezTo>
                    <a:pt x="6750" y="2037"/>
                    <a:pt x="5417" y="935"/>
                    <a:pt x="4167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" name="Google Shape;1077;p47"/>
            <p:cNvSpPr/>
            <p:nvPr/>
          </p:nvSpPr>
          <p:spPr>
            <a:xfrm>
              <a:off x="5770993" y="2630803"/>
              <a:ext cx="541164" cy="494340"/>
            </a:xfrm>
            <a:custGeom>
              <a:avLst/>
              <a:gdLst/>
              <a:ahLst/>
              <a:cxnLst/>
              <a:rect l="l" t="t" r="r" b="b"/>
              <a:pathLst>
                <a:path w="6657" h="6081" extrusionOk="0">
                  <a:moveTo>
                    <a:pt x="2537" y="1"/>
                  </a:moveTo>
                  <a:cubicBezTo>
                    <a:pt x="925" y="817"/>
                    <a:pt x="0" y="2146"/>
                    <a:pt x="43" y="3129"/>
                  </a:cubicBezTo>
                  <a:cubicBezTo>
                    <a:pt x="73" y="3812"/>
                    <a:pt x="380" y="4433"/>
                    <a:pt x="380" y="4433"/>
                  </a:cubicBezTo>
                  <a:cubicBezTo>
                    <a:pt x="564" y="4790"/>
                    <a:pt x="784" y="5061"/>
                    <a:pt x="931" y="5225"/>
                  </a:cubicBezTo>
                  <a:cubicBezTo>
                    <a:pt x="1510" y="5796"/>
                    <a:pt x="2264" y="6080"/>
                    <a:pt x="3017" y="6080"/>
                  </a:cubicBezTo>
                  <a:cubicBezTo>
                    <a:pt x="3787" y="6080"/>
                    <a:pt x="4556" y="5783"/>
                    <a:pt x="5139" y="5191"/>
                  </a:cubicBezTo>
                  <a:cubicBezTo>
                    <a:pt x="5644" y="4340"/>
                    <a:pt x="6149" y="3487"/>
                    <a:pt x="6656" y="2634"/>
                  </a:cubicBezTo>
                  <a:cubicBezTo>
                    <a:pt x="5282" y="1757"/>
                    <a:pt x="3910" y="878"/>
                    <a:pt x="2537" y="1"/>
                  </a:cubicBezTo>
                  <a:close/>
                </a:path>
              </a:pathLst>
            </a:custGeom>
            <a:solidFill>
              <a:srgbClr val="CB7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" name="Google Shape;1078;p47"/>
            <p:cNvSpPr/>
            <p:nvPr/>
          </p:nvSpPr>
          <p:spPr>
            <a:xfrm>
              <a:off x="5909355" y="3410489"/>
              <a:ext cx="874951" cy="642292"/>
            </a:xfrm>
            <a:custGeom>
              <a:avLst/>
              <a:gdLst/>
              <a:ahLst/>
              <a:cxnLst/>
              <a:rect l="l" t="t" r="r" b="b"/>
              <a:pathLst>
                <a:path w="10763" h="7901" extrusionOk="0">
                  <a:moveTo>
                    <a:pt x="6084" y="0"/>
                  </a:moveTo>
                  <a:cubicBezTo>
                    <a:pt x="5720" y="57"/>
                    <a:pt x="5105" y="196"/>
                    <a:pt x="4468" y="584"/>
                  </a:cubicBezTo>
                  <a:cubicBezTo>
                    <a:pt x="3166" y="1380"/>
                    <a:pt x="2861" y="2561"/>
                    <a:pt x="1437" y="4850"/>
                  </a:cubicBezTo>
                  <a:cubicBezTo>
                    <a:pt x="1138" y="5333"/>
                    <a:pt x="657" y="6074"/>
                    <a:pt x="1" y="6955"/>
                  </a:cubicBezTo>
                  <a:cubicBezTo>
                    <a:pt x="457" y="7271"/>
                    <a:pt x="914" y="7585"/>
                    <a:pt x="1371" y="7900"/>
                  </a:cubicBezTo>
                  <a:cubicBezTo>
                    <a:pt x="1615" y="7648"/>
                    <a:pt x="2001" y="7267"/>
                    <a:pt x="2495" y="6830"/>
                  </a:cubicBezTo>
                  <a:cubicBezTo>
                    <a:pt x="4669" y="4914"/>
                    <a:pt x="6107" y="4468"/>
                    <a:pt x="8135" y="2932"/>
                  </a:cubicBezTo>
                  <a:cubicBezTo>
                    <a:pt x="8805" y="2426"/>
                    <a:pt x="9743" y="1648"/>
                    <a:pt x="10763" y="531"/>
                  </a:cubicBezTo>
                  <a:cubicBezTo>
                    <a:pt x="9204" y="355"/>
                    <a:pt x="7644" y="177"/>
                    <a:pt x="6084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" name="Google Shape;1079;p47"/>
            <p:cNvSpPr/>
            <p:nvPr/>
          </p:nvSpPr>
          <p:spPr>
            <a:xfrm>
              <a:off x="5865294" y="3899062"/>
              <a:ext cx="239975" cy="172096"/>
            </a:xfrm>
            <a:custGeom>
              <a:avLst/>
              <a:gdLst/>
              <a:ahLst/>
              <a:cxnLst/>
              <a:rect l="l" t="t" r="r" b="b"/>
              <a:pathLst>
                <a:path w="2952" h="2117" extrusionOk="0">
                  <a:moveTo>
                    <a:pt x="1218" y="0"/>
                  </a:moveTo>
                  <a:lnTo>
                    <a:pt x="387" y="1215"/>
                  </a:lnTo>
                  <a:cubicBezTo>
                    <a:pt x="0" y="1848"/>
                    <a:pt x="791" y="2117"/>
                    <a:pt x="1381" y="2117"/>
                  </a:cubicBezTo>
                  <a:cubicBezTo>
                    <a:pt x="1644" y="2117"/>
                    <a:pt x="1867" y="2063"/>
                    <a:pt x="1929" y="1965"/>
                  </a:cubicBezTo>
                  <a:cubicBezTo>
                    <a:pt x="2128" y="1647"/>
                    <a:pt x="2952" y="895"/>
                    <a:pt x="2952" y="895"/>
                  </a:cubicBezTo>
                  <a:lnTo>
                    <a:pt x="12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" name="Google Shape;1080;p47"/>
            <p:cNvSpPr/>
            <p:nvPr/>
          </p:nvSpPr>
          <p:spPr>
            <a:xfrm>
              <a:off x="5800015" y="3959788"/>
              <a:ext cx="394269" cy="402804"/>
            </a:xfrm>
            <a:custGeom>
              <a:avLst/>
              <a:gdLst/>
              <a:ahLst/>
              <a:cxnLst/>
              <a:rect l="l" t="t" r="r" b="b"/>
              <a:pathLst>
                <a:path w="4850" h="4955" extrusionOk="0">
                  <a:moveTo>
                    <a:pt x="1324" y="0"/>
                  </a:moveTo>
                  <a:cubicBezTo>
                    <a:pt x="1142" y="82"/>
                    <a:pt x="899" y="219"/>
                    <a:pt x="663" y="448"/>
                  </a:cubicBezTo>
                  <a:cubicBezTo>
                    <a:pt x="195" y="905"/>
                    <a:pt x="49" y="1443"/>
                    <a:pt x="1" y="1681"/>
                  </a:cubicBezTo>
                  <a:cubicBezTo>
                    <a:pt x="360" y="1970"/>
                    <a:pt x="719" y="2261"/>
                    <a:pt x="1079" y="2551"/>
                  </a:cubicBezTo>
                  <a:cubicBezTo>
                    <a:pt x="1336" y="2689"/>
                    <a:pt x="1616" y="2856"/>
                    <a:pt x="1902" y="3064"/>
                  </a:cubicBezTo>
                  <a:cubicBezTo>
                    <a:pt x="2440" y="3450"/>
                    <a:pt x="2851" y="3860"/>
                    <a:pt x="3156" y="4216"/>
                  </a:cubicBezTo>
                  <a:cubicBezTo>
                    <a:pt x="3299" y="4418"/>
                    <a:pt x="3571" y="4730"/>
                    <a:pt x="4001" y="4878"/>
                  </a:cubicBezTo>
                  <a:cubicBezTo>
                    <a:pt x="4169" y="4936"/>
                    <a:pt x="4291" y="4954"/>
                    <a:pt x="4380" y="4954"/>
                  </a:cubicBezTo>
                  <a:cubicBezTo>
                    <a:pt x="4472" y="4954"/>
                    <a:pt x="4527" y="4934"/>
                    <a:pt x="4558" y="4919"/>
                  </a:cubicBezTo>
                  <a:cubicBezTo>
                    <a:pt x="4727" y="4834"/>
                    <a:pt x="4849" y="4639"/>
                    <a:pt x="4839" y="4451"/>
                  </a:cubicBezTo>
                  <a:cubicBezTo>
                    <a:pt x="4835" y="4390"/>
                    <a:pt x="4815" y="4291"/>
                    <a:pt x="4616" y="4067"/>
                  </a:cubicBezTo>
                  <a:cubicBezTo>
                    <a:pt x="4497" y="3935"/>
                    <a:pt x="4316" y="3754"/>
                    <a:pt x="4052" y="3580"/>
                  </a:cubicBezTo>
                  <a:cubicBezTo>
                    <a:pt x="3284" y="2398"/>
                    <a:pt x="3190" y="1695"/>
                    <a:pt x="3256" y="1268"/>
                  </a:cubicBezTo>
                  <a:cubicBezTo>
                    <a:pt x="3274" y="1154"/>
                    <a:pt x="3347" y="778"/>
                    <a:pt x="3191" y="682"/>
                  </a:cubicBezTo>
                  <a:cubicBezTo>
                    <a:pt x="3168" y="669"/>
                    <a:pt x="3144" y="663"/>
                    <a:pt x="3118" y="663"/>
                  </a:cubicBezTo>
                  <a:cubicBezTo>
                    <a:pt x="3004" y="663"/>
                    <a:pt x="2860" y="777"/>
                    <a:pt x="2703" y="817"/>
                  </a:cubicBezTo>
                  <a:cubicBezTo>
                    <a:pt x="2660" y="829"/>
                    <a:pt x="2613" y="835"/>
                    <a:pt x="2561" y="835"/>
                  </a:cubicBezTo>
                  <a:cubicBezTo>
                    <a:pt x="2295" y="835"/>
                    <a:pt x="1904" y="657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" name="Google Shape;1081;p47"/>
            <p:cNvSpPr/>
            <p:nvPr/>
          </p:nvSpPr>
          <p:spPr>
            <a:xfrm>
              <a:off x="5751727" y="2619422"/>
              <a:ext cx="926978" cy="781546"/>
            </a:xfrm>
            <a:custGeom>
              <a:avLst/>
              <a:gdLst/>
              <a:ahLst/>
              <a:cxnLst/>
              <a:rect l="l" t="t" r="r" b="b"/>
              <a:pathLst>
                <a:path w="11403" h="9614" extrusionOk="0">
                  <a:moveTo>
                    <a:pt x="2509" y="0"/>
                  </a:moveTo>
                  <a:cubicBezTo>
                    <a:pt x="2164" y="146"/>
                    <a:pt x="1555" y="455"/>
                    <a:pt x="1027" y="1081"/>
                  </a:cubicBezTo>
                  <a:cubicBezTo>
                    <a:pt x="748" y="1409"/>
                    <a:pt x="1" y="2288"/>
                    <a:pt x="134" y="3524"/>
                  </a:cubicBezTo>
                  <a:cubicBezTo>
                    <a:pt x="276" y="4863"/>
                    <a:pt x="1332" y="5599"/>
                    <a:pt x="1496" y="5710"/>
                  </a:cubicBezTo>
                  <a:cubicBezTo>
                    <a:pt x="2374" y="6486"/>
                    <a:pt x="3484" y="7346"/>
                    <a:pt x="4843" y="8159"/>
                  </a:cubicBezTo>
                  <a:cubicBezTo>
                    <a:pt x="5874" y="8776"/>
                    <a:pt x="6853" y="9249"/>
                    <a:pt x="7730" y="9613"/>
                  </a:cubicBezTo>
                  <a:cubicBezTo>
                    <a:pt x="8955" y="8667"/>
                    <a:pt x="10179" y="7722"/>
                    <a:pt x="11403" y="6775"/>
                  </a:cubicBezTo>
                  <a:cubicBezTo>
                    <a:pt x="10950" y="6175"/>
                    <a:pt x="10420" y="5542"/>
                    <a:pt x="9802" y="4904"/>
                  </a:cubicBezTo>
                  <a:cubicBezTo>
                    <a:pt x="8375" y="3434"/>
                    <a:pt x="6919" y="2387"/>
                    <a:pt x="5684" y="1649"/>
                  </a:cubicBezTo>
                  <a:lnTo>
                    <a:pt x="5683" y="1650"/>
                  </a:lnTo>
                  <a:cubicBezTo>
                    <a:pt x="4625" y="1099"/>
                    <a:pt x="3567" y="549"/>
                    <a:pt x="25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" name="Google Shape;1082;p47"/>
            <p:cNvSpPr/>
            <p:nvPr/>
          </p:nvSpPr>
          <p:spPr>
            <a:xfrm>
              <a:off x="5761645" y="1817544"/>
              <a:ext cx="1022009" cy="1024855"/>
            </a:xfrm>
            <a:custGeom>
              <a:avLst/>
              <a:gdLst/>
              <a:ahLst/>
              <a:cxnLst/>
              <a:rect l="l" t="t" r="r" b="b"/>
              <a:pathLst>
                <a:path w="12572" h="12607" extrusionOk="0">
                  <a:moveTo>
                    <a:pt x="8979" y="1"/>
                  </a:moveTo>
                  <a:cubicBezTo>
                    <a:pt x="8887" y="5"/>
                    <a:pt x="8781" y="16"/>
                    <a:pt x="8661" y="41"/>
                  </a:cubicBezTo>
                  <a:cubicBezTo>
                    <a:pt x="8555" y="63"/>
                    <a:pt x="8462" y="92"/>
                    <a:pt x="8383" y="120"/>
                  </a:cubicBezTo>
                  <a:cubicBezTo>
                    <a:pt x="8049" y="211"/>
                    <a:pt x="7558" y="380"/>
                    <a:pt x="7034" y="716"/>
                  </a:cubicBezTo>
                  <a:cubicBezTo>
                    <a:pt x="6737" y="905"/>
                    <a:pt x="6529" y="1085"/>
                    <a:pt x="6359" y="1231"/>
                  </a:cubicBezTo>
                  <a:cubicBezTo>
                    <a:pt x="5788" y="1729"/>
                    <a:pt x="5413" y="2193"/>
                    <a:pt x="5279" y="2372"/>
                  </a:cubicBezTo>
                  <a:cubicBezTo>
                    <a:pt x="4386" y="3564"/>
                    <a:pt x="3462" y="4908"/>
                    <a:pt x="2551" y="6406"/>
                  </a:cubicBezTo>
                  <a:cubicBezTo>
                    <a:pt x="1534" y="8076"/>
                    <a:pt x="694" y="9674"/>
                    <a:pt x="0" y="11152"/>
                  </a:cubicBezTo>
                  <a:cubicBezTo>
                    <a:pt x="926" y="11517"/>
                    <a:pt x="2052" y="11884"/>
                    <a:pt x="3351" y="12161"/>
                  </a:cubicBezTo>
                  <a:cubicBezTo>
                    <a:pt x="4700" y="12447"/>
                    <a:pt x="5918" y="12567"/>
                    <a:pt x="6941" y="12606"/>
                  </a:cubicBezTo>
                  <a:cubicBezTo>
                    <a:pt x="7615" y="11809"/>
                    <a:pt x="8190" y="11194"/>
                    <a:pt x="8573" y="10796"/>
                  </a:cubicBezTo>
                  <a:cubicBezTo>
                    <a:pt x="9324" y="10015"/>
                    <a:pt x="10050" y="9338"/>
                    <a:pt x="11143" y="8138"/>
                  </a:cubicBezTo>
                  <a:cubicBezTo>
                    <a:pt x="11876" y="7336"/>
                    <a:pt x="12198" y="6949"/>
                    <a:pt x="12400" y="6318"/>
                  </a:cubicBezTo>
                  <a:cubicBezTo>
                    <a:pt x="12464" y="6107"/>
                    <a:pt x="12571" y="5705"/>
                    <a:pt x="12546" y="4684"/>
                  </a:cubicBezTo>
                  <a:cubicBezTo>
                    <a:pt x="12533" y="4145"/>
                    <a:pt x="12506" y="3872"/>
                    <a:pt x="12455" y="3423"/>
                  </a:cubicBezTo>
                  <a:cubicBezTo>
                    <a:pt x="12407" y="3002"/>
                    <a:pt x="12329" y="2442"/>
                    <a:pt x="12192" y="1786"/>
                  </a:cubicBezTo>
                  <a:cubicBezTo>
                    <a:pt x="12112" y="1733"/>
                    <a:pt x="12033" y="1679"/>
                    <a:pt x="11955" y="1627"/>
                  </a:cubicBezTo>
                  <a:cubicBezTo>
                    <a:pt x="11844" y="2292"/>
                    <a:pt x="11644" y="2421"/>
                    <a:pt x="11531" y="2452"/>
                  </a:cubicBezTo>
                  <a:cubicBezTo>
                    <a:pt x="11508" y="2458"/>
                    <a:pt x="11485" y="2461"/>
                    <a:pt x="11462" y="2461"/>
                  </a:cubicBezTo>
                  <a:cubicBezTo>
                    <a:pt x="11194" y="2461"/>
                    <a:pt x="10883" y="2061"/>
                    <a:pt x="10248" y="1350"/>
                  </a:cubicBezTo>
                  <a:cubicBezTo>
                    <a:pt x="9733" y="773"/>
                    <a:pt x="9291" y="315"/>
                    <a:pt x="89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" name="Google Shape;1083;p47"/>
            <p:cNvSpPr/>
            <p:nvPr/>
          </p:nvSpPr>
          <p:spPr>
            <a:xfrm>
              <a:off x="7213058" y="2718682"/>
              <a:ext cx="261112" cy="146977"/>
            </a:xfrm>
            <a:custGeom>
              <a:avLst/>
              <a:gdLst/>
              <a:ahLst/>
              <a:cxnLst/>
              <a:rect l="l" t="t" r="r" b="b"/>
              <a:pathLst>
                <a:path w="3212" h="1808" extrusionOk="0">
                  <a:moveTo>
                    <a:pt x="2116" y="1"/>
                  </a:moveTo>
                  <a:cubicBezTo>
                    <a:pt x="2115" y="1"/>
                    <a:pt x="2114" y="1"/>
                    <a:pt x="2114" y="1"/>
                  </a:cubicBezTo>
                  <a:cubicBezTo>
                    <a:pt x="1987" y="1"/>
                    <a:pt x="1894" y="22"/>
                    <a:pt x="1854" y="29"/>
                  </a:cubicBezTo>
                  <a:cubicBezTo>
                    <a:pt x="1576" y="89"/>
                    <a:pt x="1117" y="168"/>
                    <a:pt x="324" y="282"/>
                  </a:cubicBezTo>
                  <a:cubicBezTo>
                    <a:pt x="216" y="786"/>
                    <a:pt x="108" y="1291"/>
                    <a:pt x="0" y="1796"/>
                  </a:cubicBezTo>
                  <a:cubicBezTo>
                    <a:pt x="51" y="1802"/>
                    <a:pt x="119" y="1808"/>
                    <a:pt x="199" y="1808"/>
                  </a:cubicBezTo>
                  <a:cubicBezTo>
                    <a:pt x="401" y="1808"/>
                    <a:pt x="680" y="1772"/>
                    <a:pt x="958" y="1618"/>
                  </a:cubicBezTo>
                  <a:cubicBezTo>
                    <a:pt x="1079" y="1550"/>
                    <a:pt x="1391" y="1379"/>
                    <a:pt x="1563" y="1040"/>
                  </a:cubicBezTo>
                  <a:cubicBezTo>
                    <a:pt x="1635" y="900"/>
                    <a:pt x="1646" y="803"/>
                    <a:pt x="1766" y="693"/>
                  </a:cubicBezTo>
                  <a:cubicBezTo>
                    <a:pt x="1954" y="521"/>
                    <a:pt x="2189" y="520"/>
                    <a:pt x="2227" y="520"/>
                  </a:cubicBezTo>
                  <a:cubicBezTo>
                    <a:pt x="2227" y="520"/>
                    <a:pt x="2228" y="520"/>
                    <a:pt x="2228" y="520"/>
                  </a:cubicBezTo>
                  <a:cubicBezTo>
                    <a:pt x="2309" y="521"/>
                    <a:pt x="2427" y="524"/>
                    <a:pt x="2518" y="607"/>
                  </a:cubicBezTo>
                  <a:cubicBezTo>
                    <a:pt x="2602" y="685"/>
                    <a:pt x="2617" y="791"/>
                    <a:pt x="2633" y="896"/>
                  </a:cubicBezTo>
                  <a:cubicBezTo>
                    <a:pt x="2669" y="1144"/>
                    <a:pt x="2583" y="1253"/>
                    <a:pt x="2662" y="1358"/>
                  </a:cubicBezTo>
                  <a:cubicBezTo>
                    <a:pt x="2699" y="1408"/>
                    <a:pt x="2769" y="1450"/>
                    <a:pt x="2831" y="1450"/>
                  </a:cubicBezTo>
                  <a:cubicBezTo>
                    <a:pt x="2842" y="1450"/>
                    <a:pt x="2854" y="1449"/>
                    <a:pt x="2865" y="1445"/>
                  </a:cubicBezTo>
                  <a:cubicBezTo>
                    <a:pt x="3072" y="1379"/>
                    <a:pt x="3211" y="593"/>
                    <a:pt x="2836" y="231"/>
                  </a:cubicBezTo>
                  <a:cubicBezTo>
                    <a:pt x="2596" y="2"/>
                    <a:pt x="2204" y="1"/>
                    <a:pt x="2116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" name="Google Shape;1084;p47"/>
            <p:cNvSpPr/>
            <p:nvPr/>
          </p:nvSpPr>
          <p:spPr>
            <a:xfrm>
              <a:off x="6505805" y="2567801"/>
              <a:ext cx="733665" cy="301107"/>
            </a:xfrm>
            <a:custGeom>
              <a:avLst/>
              <a:gdLst/>
              <a:ahLst/>
              <a:cxnLst/>
              <a:rect l="l" t="t" r="r" b="b"/>
              <a:pathLst>
                <a:path w="9025" h="3704" extrusionOk="0">
                  <a:moveTo>
                    <a:pt x="2113" y="0"/>
                  </a:moveTo>
                  <a:cubicBezTo>
                    <a:pt x="1948" y="0"/>
                    <a:pt x="1776" y="6"/>
                    <a:pt x="1596" y="19"/>
                  </a:cubicBezTo>
                  <a:cubicBezTo>
                    <a:pt x="1063" y="612"/>
                    <a:pt x="532" y="1207"/>
                    <a:pt x="1" y="1800"/>
                  </a:cubicBezTo>
                  <a:cubicBezTo>
                    <a:pt x="323" y="1969"/>
                    <a:pt x="765" y="2191"/>
                    <a:pt x="1302" y="2428"/>
                  </a:cubicBezTo>
                  <a:cubicBezTo>
                    <a:pt x="2295" y="2863"/>
                    <a:pt x="3139" y="3140"/>
                    <a:pt x="3513" y="3249"/>
                  </a:cubicBezTo>
                  <a:cubicBezTo>
                    <a:pt x="4770" y="3618"/>
                    <a:pt x="6182" y="3704"/>
                    <a:pt x="7243" y="3704"/>
                  </a:cubicBezTo>
                  <a:cubicBezTo>
                    <a:pt x="7911" y="3704"/>
                    <a:pt x="8439" y="3670"/>
                    <a:pt x="8700" y="3650"/>
                  </a:cubicBezTo>
                  <a:cubicBezTo>
                    <a:pt x="8808" y="3147"/>
                    <a:pt x="8916" y="2642"/>
                    <a:pt x="9024" y="2137"/>
                  </a:cubicBezTo>
                  <a:cubicBezTo>
                    <a:pt x="8593" y="2077"/>
                    <a:pt x="7915" y="1954"/>
                    <a:pt x="7125" y="1677"/>
                  </a:cubicBezTo>
                  <a:cubicBezTo>
                    <a:pt x="5645" y="1161"/>
                    <a:pt x="5148" y="590"/>
                    <a:pt x="3875" y="236"/>
                  </a:cubicBezTo>
                  <a:cubicBezTo>
                    <a:pt x="3462" y="120"/>
                    <a:pt x="2871" y="0"/>
                    <a:pt x="2113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" name="Google Shape;1085;p47"/>
            <p:cNvSpPr/>
            <p:nvPr/>
          </p:nvSpPr>
          <p:spPr>
            <a:xfrm>
              <a:off x="6351185" y="2280022"/>
              <a:ext cx="340616" cy="432883"/>
            </a:xfrm>
            <a:custGeom>
              <a:avLst/>
              <a:gdLst/>
              <a:ahLst/>
              <a:cxnLst/>
              <a:rect l="l" t="t" r="r" b="b"/>
              <a:pathLst>
                <a:path w="4190" h="5325" extrusionOk="0">
                  <a:moveTo>
                    <a:pt x="3657" y="1"/>
                  </a:moveTo>
                  <a:cubicBezTo>
                    <a:pt x="2765" y="522"/>
                    <a:pt x="1789" y="857"/>
                    <a:pt x="807" y="1341"/>
                  </a:cubicBezTo>
                  <a:cubicBezTo>
                    <a:pt x="544" y="1471"/>
                    <a:pt x="272" y="1532"/>
                    <a:pt x="0" y="1544"/>
                  </a:cubicBezTo>
                  <a:cubicBezTo>
                    <a:pt x="90" y="1966"/>
                    <a:pt x="216" y="2417"/>
                    <a:pt x="404" y="2889"/>
                  </a:cubicBezTo>
                  <a:cubicBezTo>
                    <a:pt x="849" y="4009"/>
                    <a:pt x="1450" y="4816"/>
                    <a:pt x="1893" y="5324"/>
                  </a:cubicBezTo>
                  <a:cubicBezTo>
                    <a:pt x="2659" y="5053"/>
                    <a:pt x="3424" y="4780"/>
                    <a:pt x="4189" y="4509"/>
                  </a:cubicBezTo>
                  <a:cubicBezTo>
                    <a:pt x="4132" y="4354"/>
                    <a:pt x="4056" y="4124"/>
                    <a:pt x="3986" y="3839"/>
                  </a:cubicBezTo>
                  <a:cubicBezTo>
                    <a:pt x="3793" y="3047"/>
                    <a:pt x="3815" y="2469"/>
                    <a:pt x="3809" y="1960"/>
                  </a:cubicBezTo>
                  <a:cubicBezTo>
                    <a:pt x="3808" y="1846"/>
                    <a:pt x="3804" y="967"/>
                    <a:pt x="3657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" name="Google Shape;1086;p47"/>
            <p:cNvSpPr/>
            <p:nvPr/>
          </p:nvSpPr>
          <p:spPr>
            <a:xfrm>
              <a:off x="6137383" y="1855671"/>
              <a:ext cx="579778" cy="716593"/>
            </a:xfrm>
            <a:custGeom>
              <a:avLst/>
              <a:gdLst/>
              <a:ahLst/>
              <a:cxnLst/>
              <a:rect l="l" t="t" r="r" b="b"/>
              <a:pathLst>
                <a:path w="7132" h="8815" extrusionOk="0">
                  <a:moveTo>
                    <a:pt x="2810" y="0"/>
                  </a:moveTo>
                  <a:cubicBezTo>
                    <a:pt x="2519" y="0"/>
                    <a:pt x="2219" y="109"/>
                    <a:pt x="1916" y="367"/>
                  </a:cubicBezTo>
                  <a:cubicBezTo>
                    <a:pt x="1" y="1991"/>
                    <a:pt x="2465" y="8717"/>
                    <a:pt x="2624" y="8810"/>
                  </a:cubicBezTo>
                  <a:cubicBezTo>
                    <a:pt x="2629" y="8813"/>
                    <a:pt x="2638" y="8814"/>
                    <a:pt x="2651" y="8814"/>
                  </a:cubicBezTo>
                  <a:cubicBezTo>
                    <a:pt x="3052" y="8814"/>
                    <a:pt x="7131" y="7476"/>
                    <a:pt x="7131" y="7476"/>
                  </a:cubicBezTo>
                  <a:cubicBezTo>
                    <a:pt x="7131" y="7476"/>
                    <a:pt x="5942" y="3753"/>
                    <a:pt x="5782" y="3388"/>
                  </a:cubicBezTo>
                  <a:cubicBezTo>
                    <a:pt x="5647" y="3079"/>
                    <a:pt x="4356" y="0"/>
                    <a:pt x="2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" name="Google Shape;1087;p47"/>
            <p:cNvSpPr/>
            <p:nvPr/>
          </p:nvSpPr>
          <p:spPr>
            <a:xfrm>
              <a:off x="5800015" y="3959788"/>
              <a:ext cx="394269" cy="402804"/>
            </a:xfrm>
            <a:custGeom>
              <a:avLst/>
              <a:gdLst/>
              <a:ahLst/>
              <a:cxnLst/>
              <a:rect l="l" t="t" r="r" b="b"/>
              <a:pathLst>
                <a:path w="4850" h="4955" extrusionOk="0">
                  <a:moveTo>
                    <a:pt x="1324" y="0"/>
                  </a:moveTo>
                  <a:cubicBezTo>
                    <a:pt x="1142" y="82"/>
                    <a:pt x="899" y="219"/>
                    <a:pt x="663" y="448"/>
                  </a:cubicBezTo>
                  <a:cubicBezTo>
                    <a:pt x="195" y="905"/>
                    <a:pt x="49" y="1443"/>
                    <a:pt x="1" y="1681"/>
                  </a:cubicBezTo>
                  <a:cubicBezTo>
                    <a:pt x="360" y="1970"/>
                    <a:pt x="719" y="2261"/>
                    <a:pt x="1079" y="2551"/>
                  </a:cubicBezTo>
                  <a:cubicBezTo>
                    <a:pt x="1336" y="2689"/>
                    <a:pt x="1616" y="2856"/>
                    <a:pt x="1902" y="3064"/>
                  </a:cubicBezTo>
                  <a:cubicBezTo>
                    <a:pt x="2440" y="3450"/>
                    <a:pt x="2851" y="3860"/>
                    <a:pt x="3156" y="4216"/>
                  </a:cubicBezTo>
                  <a:cubicBezTo>
                    <a:pt x="3299" y="4418"/>
                    <a:pt x="3571" y="4730"/>
                    <a:pt x="4001" y="4878"/>
                  </a:cubicBezTo>
                  <a:cubicBezTo>
                    <a:pt x="4169" y="4936"/>
                    <a:pt x="4291" y="4954"/>
                    <a:pt x="4380" y="4954"/>
                  </a:cubicBezTo>
                  <a:cubicBezTo>
                    <a:pt x="4472" y="4954"/>
                    <a:pt x="4527" y="4934"/>
                    <a:pt x="4558" y="4919"/>
                  </a:cubicBezTo>
                  <a:cubicBezTo>
                    <a:pt x="4727" y="4834"/>
                    <a:pt x="4849" y="4639"/>
                    <a:pt x="4839" y="4451"/>
                  </a:cubicBezTo>
                  <a:cubicBezTo>
                    <a:pt x="4835" y="4390"/>
                    <a:pt x="4815" y="4291"/>
                    <a:pt x="4616" y="4067"/>
                  </a:cubicBezTo>
                  <a:cubicBezTo>
                    <a:pt x="4497" y="3935"/>
                    <a:pt x="4316" y="3754"/>
                    <a:pt x="4052" y="3580"/>
                  </a:cubicBezTo>
                  <a:cubicBezTo>
                    <a:pt x="3284" y="2398"/>
                    <a:pt x="3190" y="1695"/>
                    <a:pt x="3256" y="1268"/>
                  </a:cubicBezTo>
                  <a:cubicBezTo>
                    <a:pt x="3274" y="1154"/>
                    <a:pt x="3347" y="778"/>
                    <a:pt x="3191" y="682"/>
                  </a:cubicBezTo>
                  <a:cubicBezTo>
                    <a:pt x="3168" y="669"/>
                    <a:pt x="3144" y="663"/>
                    <a:pt x="3118" y="663"/>
                  </a:cubicBezTo>
                  <a:cubicBezTo>
                    <a:pt x="3004" y="663"/>
                    <a:pt x="2860" y="777"/>
                    <a:pt x="2703" y="817"/>
                  </a:cubicBezTo>
                  <a:cubicBezTo>
                    <a:pt x="2660" y="829"/>
                    <a:pt x="2613" y="835"/>
                    <a:pt x="2561" y="835"/>
                  </a:cubicBezTo>
                  <a:cubicBezTo>
                    <a:pt x="2295" y="835"/>
                    <a:pt x="1904" y="657"/>
                    <a:pt x="1324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D0F1C-5C99-F1E5-52C2-8B6C4DFC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72" y="160669"/>
            <a:ext cx="10794856" cy="872464"/>
          </a:xfrm>
        </p:spPr>
        <p:txBody>
          <a:bodyPr/>
          <a:lstStyle/>
          <a:p>
            <a:r>
              <a:rPr lang="en-VN" sz="4667" dirty="0"/>
              <a:t>Where do we preserve them?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DC991-274E-CD13-7FBE-B4B2A08E838B}"/>
              </a:ext>
            </a:extLst>
          </p:cNvPr>
          <p:cNvCxnSpPr/>
          <p:nvPr/>
        </p:nvCxnSpPr>
        <p:spPr>
          <a:xfrm>
            <a:off x="666307" y="983408"/>
            <a:ext cx="1085938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6">
            <a:extLst>
              <a:ext uri="{FF2B5EF4-FFF2-40B4-BE49-F238E27FC236}">
                <a16:creationId xmlns:a16="http://schemas.microsoft.com/office/drawing/2014/main" id="{D06EC229-DFD3-9C57-BD4D-8B93CA25112E}"/>
              </a:ext>
            </a:extLst>
          </p:cNvPr>
          <p:cNvSpPr/>
          <p:nvPr/>
        </p:nvSpPr>
        <p:spPr>
          <a:xfrm>
            <a:off x="500757" y="4017448"/>
            <a:ext cx="3507664" cy="2341365"/>
          </a:xfrm>
          <a:custGeom>
            <a:avLst/>
            <a:gdLst/>
            <a:ahLst/>
            <a:cxnLst/>
            <a:rect l="l" t="t" r="r" b="b"/>
            <a:pathLst>
              <a:path w="6640993" h="4432863">
                <a:moveTo>
                  <a:pt x="0" y="0"/>
                </a:moveTo>
                <a:lnTo>
                  <a:pt x="6640993" y="0"/>
                </a:lnTo>
                <a:lnTo>
                  <a:pt x="6640993" y="4432863"/>
                </a:lnTo>
                <a:lnTo>
                  <a:pt x="0" y="443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DCA0052-B2E3-D24B-010C-951AE1030A1C}"/>
              </a:ext>
            </a:extLst>
          </p:cNvPr>
          <p:cNvSpPr/>
          <p:nvPr/>
        </p:nvSpPr>
        <p:spPr>
          <a:xfrm>
            <a:off x="8326224" y="4017448"/>
            <a:ext cx="3507664" cy="2341365"/>
          </a:xfrm>
          <a:custGeom>
            <a:avLst/>
            <a:gdLst/>
            <a:ahLst/>
            <a:cxnLst/>
            <a:rect l="l" t="t" r="r" b="b"/>
            <a:pathLst>
              <a:path w="6314108" h="3938425">
                <a:moveTo>
                  <a:pt x="0" y="0"/>
                </a:moveTo>
                <a:lnTo>
                  <a:pt x="6314108" y="0"/>
                </a:lnTo>
                <a:lnTo>
                  <a:pt x="6314108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E36CC6-F8A5-B84C-EBC5-4A73D2AAF937}"/>
              </a:ext>
            </a:extLst>
          </p:cNvPr>
          <p:cNvSpPr/>
          <p:nvPr/>
        </p:nvSpPr>
        <p:spPr>
          <a:xfrm>
            <a:off x="8480246" y="1235728"/>
            <a:ext cx="2608097" cy="2642913"/>
          </a:xfrm>
          <a:custGeom>
            <a:avLst/>
            <a:gdLst/>
            <a:ahLst/>
            <a:cxnLst/>
            <a:rect l="l" t="t" r="r" b="b"/>
            <a:pathLst>
              <a:path w="4734810" h="4734810">
                <a:moveTo>
                  <a:pt x="0" y="0"/>
                </a:moveTo>
                <a:lnTo>
                  <a:pt x="4734809" y="0"/>
                </a:lnTo>
                <a:lnTo>
                  <a:pt x="4734809" y="4734810"/>
                </a:lnTo>
                <a:lnTo>
                  <a:pt x="0" y="4734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93F8ED9-4114-42A9-E883-6F5A86B1054A}"/>
              </a:ext>
            </a:extLst>
          </p:cNvPr>
          <p:cNvSpPr/>
          <p:nvPr/>
        </p:nvSpPr>
        <p:spPr>
          <a:xfrm>
            <a:off x="875532" y="1270464"/>
            <a:ext cx="2573441" cy="2573441"/>
          </a:xfrm>
          <a:custGeom>
            <a:avLst/>
            <a:gdLst/>
            <a:ahLst/>
            <a:cxnLst/>
            <a:rect l="l" t="t" r="r" b="b"/>
            <a:pathLst>
              <a:path w="3860161" h="3860161">
                <a:moveTo>
                  <a:pt x="0" y="0"/>
                </a:moveTo>
                <a:lnTo>
                  <a:pt x="3860161" y="0"/>
                </a:lnTo>
                <a:lnTo>
                  <a:pt x="3860161" y="3860161"/>
                </a:lnTo>
                <a:lnTo>
                  <a:pt x="0" y="3860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C8EBF3E-275C-52F5-8919-C8BD4BC34CE5}"/>
              </a:ext>
            </a:extLst>
          </p:cNvPr>
          <p:cNvSpPr/>
          <p:nvPr/>
        </p:nvSpPr>
        <p:spPr>
          <a:xfrm>
            <a:off x="4957613" y="1235728"/>
            <a:ext cx="2573441" cy="2573441"/>
          </a:xfrm>
          <a:custGeom>
            <a:avLst/>
            <a:gdLst/>
            <a:ahLst/>
            <a:cxnLst/>
            <a:rect l="l" t="t" r="r" b="b"/>
            <a:pathLst>
              <a:path w="4740034" h="4740034">
                <a:moveTo>
                  <a:pt x="0" y="0"/>
                </a:moveTo>
                <a:lnTo>
                  <a:pt x="4740034" y="0"/>
                </a:lnTo>
                <a:lnTo>
                  <a:pt x="4740034" y="4740034"/>
                </a:lnTo>
                <a:lnTo>
                  <a:pt x="0" y="4740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04539F7-B8AC-1213-C642-21D0077CE134}"/>
              </a:ext>
            </a:extLst>
          </p:cNvPr>
          <p:cNvSpPr/>
          <p:nvPr/>
        </p:nvSpPr>
        <p:spPr>
          <a:xfrm>
            <a:off x="4417029" y="4017448"/>
            <a:ext cx="3500587" cy="2341365"/>
          </a:xfrm>
          <a:custGeom>
            <a:avLst/>
            <a:gdLst/>
            <a:ahLst/>
            <a:cxnLst/>
            <a:rect l="l" t="t" r="r" b="b"/>
            <a:pathLst>
              <a:path w="6117942" h="3938425">
                <a:moveTo>
                  <a:pt x="0" y="0"/>
                </a:moveTo>
                <a:lnTo>
                  <a:pt x="6117941" y="0"/>
                </a:lnTo>
                <a:lnTo>
                  <a:pt x="6117941" y="3938425"/>
                </a:lnTo>
                <a:lnTo>
                  <a:pt x="0" y="3938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585"/>
            <a:endParaRPr lang="en-VN"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9FC3BC-3020-0D04-2CAB-69EE66E41A2F}"/>
              </a:ext>
            </a:extLst>
          </p:cNvPr>
          <p:cNvSpPr/>
          <p:nvPr/>
        </p:nvSpPr>
        <p:spPr>
          <a:xfrm>
            <a:off x="875532" y="3477704"/>
            <a:ext cx="2573441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BLUE WHALE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8BCDE8-A5D1-45DD-2F67-9DEC35704654}"/>
              </a:ext>
            </a:extLst>
          </p:cNvPr>
          <p:cNvSpPr/>
          <p:nvPr/>
        </p:nvSpPr>
        <p:spPr>
          <a:xfrm>
            <a:off x="4957613" y="3481165"/>
            <a:ext cx="2573441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SEA LION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E912A1C-8598-990A-8A59-3CD78B735631}"/>
              </a:ext>
            </a:extLst>
          </p:cNvPr>
          <p:cNvSpPr/>
          <p:nvPr/>
        </p:nvSpPr>
        <p:spPr>
          <a:xfrm>
            <a:off x="8480246" y="3477704"/>
            <a:ext cx="260809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DUGONG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41489F-A1D3-BE86-75B3-21ED82893968}"/>
              </a:ext>
            </a:extLst>
          </p:cNvPr>
          <p:cNvSpPr/>
          <p:nvPr/>
        </p:nvSpPr>
        <p:spPr>
          <a:xfrm>
            <a:off x="507835" y="6225740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BLUE WHALE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1326EEC-BB2D-E97C-E3E5-A829025E2FB9}"/>
              </a:ext>
            </a:extLst>
          </p:cNvPr>
          <p:cNvSpPr/>
          <p:nvPr/>
        </p:nvSpPr>
        <p:spPr>
          <a:xfrm>
            <a:off x="4417029" y="6225740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SEA TURTLE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60174B2-7BD3-50D7-A05E-0705EBF33255}"/>
              </a:ext>
            </a:extLst>
          </p:cNvPr>
          <p:cNvSpPr/>
          <p:nvPr/>
        </p:nvSpPr>
        <p:spPr>
          <a:xfrm>
            <a:off x="8326224" y="6217576"/>
            <a:ext cx="3500587" cy="388528"/>
          </a:xfrm>
          <a:prstGeom prst="roundRect">
            <a:avLst>
              <a:gd name="adj" fmla="val 11219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133" b="1" kern="0" dirty="0">
                <a:solidFill>
                  <a:srgbClr val="084849"/>
                </a:solidFill>
                <a:latin typeface="Arial Rounded MT Bold" panose="020F0704030504030204" pitchFamily="34" charset="77"/>
                <a:sym typeface="Arial"/>
              </a:rPr>
              <a:t>DOLPHIN</a:t>
            </a:r>
          </a:p>
        </p:txBody>
      </p:sp>
    </p:spTree>
    <p:extLst>
      <p:ext uri="{BB962C8B-B14F-4D97-AF65-F5344CB8AC3E}">
        <p14:creationId xmlns:p14="http://schemas.microsoft.com/office/powerpoint/2010/main" val="2402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"/>
          <p:cNvSpPr/>
          <p:nvPr/>
        </p:nvSpPr>
        <p:spPr>
          <a:xfrm>
            <a:off x="-4286267" y="5239142"/>
            <a:ext cx="6413008" cy="161892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31"/>
          <p:cNvSpPr txBox="1">
            <a:spLocks noGrp="1"/>
          </p:cNvSpPr>
          <p:nvPr>
            <p:ph type="title"/>
          </p:nvPr>
        </p:nvSpPr>
        <p:spPr>
          <a:xfrm>
            <a:off x="841632" y="2206727"/>
            <a:ext cx="6720000" cy="102002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5333" b="1" dirty="0"/>
              <a:t>national parks</a:t>
            </a:r>
            <a:endParaRPr sz="5333" b="1" dirty="0"/>
          </a:p>
        </p:txBody>
      </p:sp>
      <p:sp>
        <p:nvSpPr>
          <p:cNvPr id="301" name="Google Shape;301;p31"/>
          <p:cNvSpPr txBox="1">
            <a:spLocks noGrp="1"/>
          </p:cNvSpPr>
          <p:nvPr>
            <p:ph type="body" idx="1"/>
          </p:nvPr>
        </p:nvSpPr>
        <p:spPr>
          <a:xfrm>
            <a:off x="1538432" y="3111797"/>
            <a:ext cx="5326400" cy="102002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US" sz="4800" dirty="0"/>
              <a:t>/ˈ</a:t>
            </a:r>
            <a:r>
              <a:rPr lang="en-US" sz="4800" dirty="0" err="1"/>
              <a:t>næʃənəl</a:t>
            </a:r>
            <a:r>
              <a:rPr lang="en-US" sz="4800" dirty="0"/>
              <a:t> </a:t>
            </a:r>
            <a:r>
              <a:rPr lang="en-US" sz="4800" dirty="0" err="1"/>
              <a:t>pɑːks</a:t>
            </a:r>
            <a:r>
              <a:rPr lang="en-US" sz="4800" dirty="0"/>
              <a:t>/</a:t>
            </a:r>
            <a:endParaRPr sz="4800" dirty="0"/>
          </a:p>
        </p:txBody>
      </p:sp>
      <p:pic>
        <p:nvPicPr>
          <p:cNvPr id="302" name="Google Shape;302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62257" r="-910"/>
          <a:stretch/>
        </p:blipFill>
        <p:spPr>
          <a:xfrm>
            <a:off x="8240110" y="155867"/>
            <a:ext cx="3795524" cy="6546268"/>
          </a:xfrm>
          <a:prstGeom prst="rect">
            <a:avLst/>
          </a:prstGeom>
        </p:spPr>
      </p:pic>
      <p:sp>
        <p:nvSpPr>
          <p:cNvPr id="2" name="Google Shape;301;p31">
            <a:extLst>
              <a:ext uri="{FF2B5EF4-FFF2-40B4-BE49-F238E27FC236}">
                <a16:creationId xmlns:a16="http://schemas.microsoft.com/office/drawing/2014/main" id="{EEA61B8D-5152-B4E9-47DD-269D28ECAD34}"/>
              </a:ext>
            </a:extLst>
          </p:cNvPr>
          <p:cNvSpPr txBox="1">
            <a:spLocks/>
          </p:cNvSpPr>
          <p:nvPr/>
        </p:nvSpPr>
        <p:spPr>
          <a:xfrm>
            <a:off x="1538432" y="4334073"/>
            <a:ext cx="5326400" cy="10200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 defTabSz="1219170">
              <a:buClr>
                <a:srgbClr val="64974D"/>
              </a:buClr>
              <a:buNone/>
            </a:pPr>
            <a:r>
              <a:rPr lang="en-US" sz="4800" kern="0" dirty="0" err="1">
                <a:solidFill>
                  <a:srgbClr val="084849"/>
                </a:solidFill>
              </a:rPr>
              <a:t>vườn</a:t>
            </a:r>
            <a:r>
              <a:rPr lang="en-US" sz="4800" kern="0" dirty="0">
                <a:solidFill>
                  <a:srgbClr val="084849"/>
                </a:solidFill>
              </a:rPr>
              <a:t> </a:t>
            </a:r>
            <a:r>
              <a:rPr lang="en-US" sz="4800" kern="0" dirty="0" err="1">
                <a:solidFill>
                  <a:srgbClr val="084849"/>
                </a:solidFill>
              </a:rPr>
              <a:t>quốc</a:t>
            </a:r>
            <a:r>
              <a:rPr lang="en-US" sz="4800" kern="0" dirty="0">
                <a:solidFill>
                  <a:srgbClr val="084849"/>
                </a:solidFill>
              </a:rPr>
              <a:t> </a:t>
            </a:r>
            <a:r>
              <a:rPr lang="en-US" sz="4800" kern="0" dirty="0" err="1">
                <a:solidFill>
                  <a:srgbClr val="084849"/>
                </a:solidFill>
              </a:rPr>
              <a:t>gia</a:t>
            </a:r>
            <a:endParaRPr lang="en-US" sz="4800" kern="0" dirty="0">
              <a:solidFill>
                <a:srgbClr val="084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/>
      <p:bldP spid="301" grpId="0" build="p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1828800" y="4820801"/>
            <a:ext cx="8070331" cy="2037140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8"/>
          <p:cNvSpPr txBox="1">
            <a:spLocks noGrp="1"/>
          </p:cNvSpPr>
          <p:nvPr>
            <p:ph type="ctrTitle"/>
          </p:nvPr>
        </p:nvSpPr>
        <p:spPr>
          <a:xfrm>
            <a:off x="4703999" y="720000"/>
            <a:ext cx="6861852" cy="3119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5333" dirty="0"/>
              <a:t>Unit 7</a:t>
            </a:r>
            <a:br>
              <a:rPr lang="en" sz="7066" dirty="0"/>
            </a:br>
            <a:r>
              <a:rPr lang="en" sz="6667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Environmental protection</a:t>
            </a:r>
            <a:endParaRPr sz="6667" b="1" dirty="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"/>
          </p:nvPr>
        </p:nvSpPr>
        <p:spPr>
          <a:xfrm>
            <a:off x="4704000" y="3918800"/>
            <a:ext cx="6528000" cy="5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933" b="1" dirty="0"/>
              <a:t>Lesson 5 | Skills 1 (page 77, 78)</a:t>
            </a:r>
            <a:endParaRPr sz="2933" b="1" dirty="0"/>
          </a:p>
        </p:txBody>
      </p:sp>
      <p:grpSp>
        <p:nvGrpSpPr>
          <p:cNvPr id="204" name="Google Shape;204;p28"/>
          <p:cNvGrpSpPr/>
          <p:nvPr/>
        </p:nvGrpSpPr>
        <p:grpSpPr>
          <a:xfrm>
            <a:off x="-639068" y="3104593"/>
            <a:ext cx="5861568" cy="4191795"/>
            <a:chOff x="1772750" y="4245275"/>
            <a:chExt cx="1636700" cy="1170500"/>
          </a:xfrm>
        </p:grpSpPr>
        <p:sp>
          <p:nvSpPr>
            <p:cNvPr id="205" name="Google Shape;205;p28"/>
            <p:cNvSpPr/>
            <p:nvPr/>
          </p:nvSpPr>
          <p:spPr>
            <a:xfrm>
              <a:off x="3188100" y="4593700"/>
              <a:ext cx="162275" cy="52075"/>
            </a:xfrm>
            <a:custGeom>
              <a:avLst/>
              <a:gdLst/>
              <a:ahLst/>
              <a:cxnLst/>
              <a:rect l="l" t="t" r="r" b="b"/>
              <a:pathLst>
                <a:path w="6491" h="2083" extrusionOk="0">
                  <a:moveTo>
                    <a:pt x="2840" y="1"/>
                  </a:moveTo>
                  <a:cubicBezTo>
                    <a:pt x="2011" y="1"/>
                    <a:pt x="1039" y="135"/>
                    <a:pt x="1" y="468"/>
                  </a:cubicBezTo>
                  <a:cubicBezTo>
                    <a:pt x="1" y="468"/>
                    <a:pt x="1154" y="2082"/>
                    <a:pt x="3144" y="2082"/>
                  </a:cubicBezTo>
                  <a:cubicBezTo>
                    <a:pt x="3538" y="2082"/>
                    <a:pt x="3965" y="2019"/>
                    <a:pt x="4422" y="1868"/>
                  </a:cubicBezTo>
                  <a:cubicBezTo>
                    <a:pt x="6491" y="1182"/>
                    <a:pt x="5295" y="1"/>
                    <a:pt x="2840" y="1"/>
                  </a:cubicBezTo>
                  <a:close/>
                </a:path>
              </a:pathLst>
            </a:custGeom>
            <a:solidFill>
              <a:srgbClr val="4476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3201975" y="4607425"/>
              <a:ext cx="107675" cy="12775"/>
            </a:xfrm>
            <a:custGeom>
              <a:avLst/>
              <a:gdLst/>
              <a:ahLst/>
              <a:cxnLst/>
              <a:rect l="l" t="t" r="r" b="b"/>
              <a:pathLst>
                <a:path w="4307" h="511" extrusionOk="0">
                  <a:moveTo>
                    <a:pt x="534" y="0"/>
                  </a:moveTo>
                  <a:cubicBezTo>
                    <a:pt x="357" y="0"/>
                    <a:pt x="179" y="5"/>
                    <a:pt x="0" y="18"/>
                  </a:cubicBezTo>
                  <a:cubicBezTo>
                    <a:pt x="352" y="122"/>
                    <a:pt x="707" y="196"/>
                    <a:pt x="1063" y="259"/>
                  </a:cubicBezTo>
                  <a:cubicBezTo>
                    <a:pt x="1420" y="323"/>
                    <a:pt x="1777" y="372"/>
                    <a:pt x="2135" y="412"/>
                  </a:cubicBezTo>
                  <a:cubicBezTo>
                    <a:pt x="2494" y="450"/>
                    <a:pt x="2854" y="482"/>
                    <a:pt x="3216" y="496"/>
                  </a:cubicBezTo>
                  <a:cubicBezTo>
                    <a:pt x="3404" y="505"/>
                    <a:pt x="3592" y="511"/>
                    <a:pt x="3780" y="511"/>
                  </a:cubicBezTo>
                  <a:cubicBezTo>
                    <a:pt x="3955" y="511"/>
                    <a:pt x="4130" y="506"/>
                    <a:pt x="4307" y="494"/>
                  </a:cubicBezTo>
                  <a:cubicBezTo>
                    <a:pt x="3955" y="390"/>
                    <a:pt x="3600" y="315"/>
                    <a:pt x="3243" y="253"/>
                  </a:cubicBezTo>
                  <a:cubicBezTo>
                    <a:pt x="2887" y="187"/>
                    <a:pt x="2530" y="139"/>
                    <a:pt x="2171" y="98"/>
                  </a:cubicBezTo>
                  <a:cubicBezTo>
                    <a:pt x="1812" y="60"/>
                    <a:pt x="1452" y="29"/>
                    <a:pt x="1091" y="15"/>
                  </a:cubicBezTo>
                  <a:cubicBezTo>
                    <a:pt x="905" y="6"/>
                    <a:pt x="720" y="0"/>
                    <a:pt x="534" y="0"/>
                  </a:cubicBezTo>
                  <a:close/>
                </a:path>
              </a:pathLst>
            </a:custGeom>
            <a:solidFill>
              <a:srgbClr val="6E90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1784750" y="4457400"/>
              <a:ext cx="573850" cy="481325"/>
            </a:xfrm>
            <a:custGeom>
              <a:avLst/>
              <a:gdLst/>
              <a:ahLst/>
              <a:cxnLst/>
              <a:rect l="l" t="t" r="r" b="b"/>
              <a:pathLst>
                <a:path w="22954" h="19253" extrusionOk="0">
                  <a:moveTo>
                    <a:pt x="9105" y="0"/>
                  </a:moveTo>
                  <a:cubicBezTo>
                    <a:pt x="5243" y="0"/>
                    <a:pt x="2799" y="5747"/>
                    <a:pt x="5014" y="8945"/>
                  </a:cubicBezTo>
                  <a:cubicBezTo>
                    <a:pt x="7230" y="12145"/>
                    <a:pt x="597" y="12299"/>
                    <a:pt x="156" y="15474"/>
                  </a:cubicBezTo>
                  <a:cubicBezTo>
                    <a:pt x="1" y="16591"/>
                    <a:pt x="184" y="17446"/>
                    <a:pt x="486" y="18092"/>
                  </a:cubicBezTo>
                  <a:cubicBezTo>
                    <a:pt x="1948" y="17717"/>
                    <a:pt x="3435" y="17491"/>
                    <a:pt x="4955" y="17413"/>
                  </a:cubicBezTo>
                  <a:cubicBezTo>
                    <a:pt x="5386" y="17392"/>
                    <a:pt x="5821" y="17380"/>
                    <a:pt x="6256" y="17380"/>
                  </a:cubicBezTo>
                  <a:cubicBezTo>
                    <a:pt x="7743" y="17380"/>
                    <a:pt x="9240" y="17521"/>
                    <a:pt x="10670" y="17910"/>
                  </a:cubicBezTo>
                  <a:cubicBezTo>
                    <a:pt x="11619" y="18169"/>
                    <a:pt x="12522" y="18571"/>
                    <a:pt x="13474" y="18831"/>
                  </a:cubicBezTo>
                  <a:cubicBezTo>
                    <a:pt x="14445" y="19094"/>
                    <a:pt x="15443" y="19253"/>
                    <a:pt x="16449" y="19253"/>
                  </a:cubicBezTo>
                  <a:cubicBezTo>
                    <a:pt x="16456" y="19253"/>
                    <a:pt x="16462" y="19253"/>
                    <a:pt x="16469" y="19253"/>
                  </a:cubicBezTo>
                  <a:cubicBezTo>
                    <a:pt x="18532" y="19251"/>
                    <a:pt x="20529" y="18597"/>
                    <a:pt x="22579" y="18522"/>
                  </a:cubicBezTo>
                  <a:cubicBezTo>
                    <a:pt x="22953" y="16977"/>
                    <a:pt x="22338" y="15442"/>
                    <a:pt x="21301" y="14918"/>
                  </a:cubicBezTo>
                  <a:cubicBezTo>
                    <a:pt x="20760" y="14645"/>
                    <a:pt x="20360" y="14562"/>
                    <a:pt x="20032" y="14562"/>
                  </a:cubicBezTo>
                  <a:cubicBezTo>
                    <a:pt x="19524" y="14562"/>
                    <a:pt x="19192" y="14761"/>
                    <a:pt x="18782" y="14761"/>
                  </a:cubicBezTo>
                  <a:cubicBezTo>
                    <a:pt x="18353" y="14761"/>
                    <a:pt x="17839" y="14543"/>
                    <a:pt x="16952" y="13650"/>
                  </a:cubicBezTo>
                  <a:cubicBezTo>
                    <a:pt x="14668" y="11352"/>
                    <a:pt x="20623" y="9"/>
                    <a:pt x="9109" y="0"/>
                  </a:cubicBezTo>
                  <a:cubicBezTo>
                    <a:pt x="9108" y="0"/>
                    <a:pt x="9107" y="0"/>
                    <a:pt x="9105" y="0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1772750" y="4755700"/>
              <a:ext cx="689750" cy="525825"/>
            </a:xfrm>
            <a:custGeom>
              <a:avLst/>
              <a:gdLst/>
              <a:ahLst/>
              <a:cxnLst/>
              <a:rect l="l" t="t" r="r" b="b"/>
              <a:pathLst>
                <a:path w="27590" h="21033" extrusionOk="0">
                  <a:moveTo>
                    <a:pt x="13677" y="1"/>
                  </a:moveTo>
                  <a:cubicBezTo>
                    <a:pt x="13623" y="1"/>
                    <a:pt x="13569" y="1"/>
                    <a:pt x="13516" y="2"/>
                  </a:cubicBezTo>
                  <a:cubicBezTo>
                    <a:pt x="11809" y="38"/>
                    <a:pt x="9977" y="383"/>
                    <a:pt x="8507" y="1430"/>
                  </a:cubicBezTo>
                  <a:cubicBezTo>
                    <a:pt x="5861" y="3316"/>
                    <a:pt x="3502" y="5069"/>
                    <a:pt x="1853" y="7963"/>
                  </a:cubicBezTo>
                  <a:cubicBezTo>
                    <a:pt x="1" y="11211"/>
                    <a:pt x="2158" y="16160"/>
                    <a:pt x="4531" y="19048"/>
                  </a:cubicBezTo>
                  <a:cubicBezTo>
                    <a:pt x="5120" y="19765"/>
                    <a:pt x="5831" y="20431"/>
                    <a:pt x="6622" y="21033"/>
                  </a:cubicBezTo>
                  <a:lnTo>
                    <a:pt x="27589" y="21033"/>
                  </a:lnTo>
                  <a:cubicBezTo>
                    <a:pt x="27005" y="16744"/>
                    <a:pt x="26448" y="13171"/>
                    <a:pt x="25147" y="8953"/>
                  </a:cubicBezTo>
                  <a:cubicBezTo>
                    <a:pt x="24130" y="5652"/>
                    <a:pt x="22399" y="3178"/>
                    <a:pt x="19636" y="1773"/>
                  </a:cubicBezTo>
                  <a:cubicBezTo>
                    <a:pt x="17927" y="904"/>
                    <a:pt x="15855" y="1"/>
                    <a:pt x="13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1941500" y="4456375"/>
              <a:ext cx="284650" cy="299400"/>
            </a:xfrm>
            <a:custGeom>
              <a:avLst/>
              <a:gdLst/>
              <a:ahLst/>
              <a:cxnLst/>
              <a:rect l="l" t="t" r="r" b="b"/>
              <a:pathLst>
                <a:path w="11386" h="11976" extrusionOk="0">
                  <a:moveTo>
                    <a:pt x="6937" y="1"/>
                  </a:moveTo>
                  <a:cubicBezTo>
                    <a:pt x="6199" y="1"/>
                    <a:pt x="5795" y="371"/>
                    <a:pt x="5795" y="371"/>
                  </a:cubicBezTo>
                  <a:cubicBezTo>
                    <a:pt x="5795" y="371"/>
                    <a:pt x="2295" y="651"/>
                    <a:pt x="1452" y="2751"/>
                  </a:cubicBezTo>
                  <a:cubicBezTo>
                    <a:pt x="1334" y="3049"/>
                    <a:pt x="1248" y="3337"/>
                    <a:pt x="1190" y="3616"/>
                  </a:cubicBezTo>
                  <a:cubicBezTo>
                    <a:pt x="1188" y="3624"/>
                    <a:pt x="1186" y="3630"/>
                    <a:pt x="1186" y="3637"/>
                  </a:cubicBezTo>
                  <a:cubicBezTo>
                    <a:pt x="1179" y="3680"/>
                    <a:pt x="1171" y="3725"/>
                    <a:pt x="1162" y="3768"/>
                  </a:cubicBezTo>
                  <a:cubicBezTo>
                    <a:pt x="963" y="4764"/>
                    <a:pt x="738" y="5735"/>
                    <a:pt x="472" y="6678"/>
                  </a:cubicBezTo>
                  <a:cubicBezTo>
                    <a:pt x="258" y="7182"/>
                    <a:pt x="0" y="8027"/>
                    <a:pt x="240" y="8943"/>
                  </a:cubicBezTo>
                  <a:cubicBezTo>
                    <a:pt x="703" y="10717"/>
                    <a:pt x="2835" y="11976"/>
                    <a:pt x="4617" y="11976"/>
                  </a:cubicBezTo>
                  <a:cubicBezTo>
                    <a:pt x="4965" y="11976"/>
                    <a:pt x="5299" y="11928"/>
                    <a:pt x="5605" y="11827"/>
                  </a:cubicBezTo>
                  <a:cubicBezTo>
                    <a:pt x="6860" y="11411"/>
                    <a:pt x="7115" y="10272"/>
                    <a:pt x="9015" y="9787"/>
                  </a:cubicBezTo>
                  <a:cubicBezTo>
                    <a:pt x="9734" y="9604"/>
                    <a:pt x="9968" y="9698"/>
                    <a:pt x="10318" y="9405"/>
                  </a:cubicBezTo>
                  <a:cubicBezTo>
                    <a:pt x="11386" y="8511"/>
                    <a:pt x="10893" y="6209"/>
                    <a:pt x="10754" y="5559"/>
                  </a:cubicBezTo>
                  <a:cubicBezTo>
                    <a:pt x="10616" y="4909"/>
                    <a:pt x="10420" y="4394"/>
                    <a:pt x="10271" y="4051"/>
                  </a:cubicBezTo>
                  <a:cubicBezTo>
                    <a:pt x="10528" y="3061"/>
                    <a:pt x="9992" y="1317"/>
                    <a:pt x="8363" y="414"/>
                  </a:cubicBezTo>
                  <a:cubicBezTo>
                    <a:pt x="7803" y="103"/>
                    <a:pt x="7324" y="1"/>
                    <a:pt x="6937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1974175" y="4518225"/>
              <a:ext cx="220975" cy="366850"/>
            </a:xfrm>
            <a:custGeom>
              <a:avLst/>
              <a:gdLst/>
              <a:ahLst/>
              <a:cxnLst/>
              <a:rect l="l" t="t" r="r" b="b"/>
              <a:pathLst>
                <a:path w="8839" h="14674" extrusionOk="0">
                  <a:moveTo>
                    <a:pt x="5404" y="1"/>
                  </a:moveTo>
                  <a:cubicBezTo>
                    <a:pt x="5404" y="1"/>
                    <a:pt x="5392" y="1713"/>
                    <a:pt x="3261" y="2734"/>
                  </a:cubicBezTo>
                  <a:cubicBezTo>
                    <a:pt x="2224" y="3229"/>
                    <a:pt x="2188" y="3704"/>
                    <a:pt x="2061" y="4445"/>
                  </a:cubicBezTo>
                  <a:cubicBezTo>
                    <a:pt x="2061" y="4445"/>
                    <a:pt x="1487" y="4029"/>
                    <a:pt x="985" y="4029"/>
                  </a:cubicBezTo>
                  <a:cubicBezTo>
                    <a:pt x="711" y="4029"/>
                    <a:pt x="458" y="4153"/>
                    <a:pt x="332" y="4536"/>
                  </a:cubicBezTo>
                  <a:cubicBezTo>
                    <a:pt x="0" y="5542"/>
                    <a:pt x="1305" y="6407"/>
                    <a:pt x="1940" y="6407"/>
                  </a:cubicBezTo>
                  <a:cubicBezTo>
                    <a:pt x="1947" y="6407"/>
                    <a:pt x="1954" y="6407"/>
                    <a:pt x="1961" y="6407"/>
                  </a:cubicBezTo>
                  <a:lnTo>
                    <a:pt x="1961" y="6407"/>
                  </a:lnTo>
                  <a:lnTo>
                    <a:pt x="1956" y="11345"/>
                  </a:lnTo>
                  <a:cubicBezTo>
                    <a:pt x="1956" y="11345"/>
                    <a:pt x="3185" y="14168"/>
                    <a:pt x="4915" y="14635"/>
                  </a:cubicBezTo>
                  <a:cubicBezTo>
                    <a:pt x="5012" y="14661"/>
                    <a:pt x="5107" y="14673"/>
                    <a:pt x="5199" y="14673"/>
                  </a:cubicBezTo>
                  <a:cubicBezTo>
                    <a:pt x="6734" y="14673"/>
                    <a:pt x="7465" y="11202"/>
                    <a:pt x="7465" y="11202"/>
                  </a:cubicBezTo>
                  <a:lnTo>
                    <a:pt x="6874" y="8699"/>
                  </a:lnTo>
                  <a:cubicBezTo>
                    <a:pt x="6874" y="8699"/>
                    <a:pt x="8828" y="7790"/>
                    <a:pt x="8833" y="5777"/>
                  </a:cubicBezTo>
                  <a:cubicBezTo>
                    <a:pt x="8838" y="3765"/>
                    <a:pt x="8489" y="2259"/>
                    <a:pt x="8489" y="2259"/>
                  </a:cubicBezTo>
                  <a:cubicBezTo>
                    <a:pt x="8489" y="2259"/>
                    <a:pt x="8292" y="672"/>
                    <a:pt x="5404" y="1"/>
                  </a:cubicBezTo>
                  <a:close/>
                </a:path>
              </a:pathLst>
            </a:custGeom>
            <a:solidFill>
              <a:srgbClr val="E279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2033450" y="4692175"/>
              <a:ext cx="118275" cy="69675"/>
            </a:xfrm>
            <a:custGeom>
              <a:avLst/>
              <a:gdLst/>
              <a:ahLst/>
              <a:cxnLst/>
              <a:rect l="l" t="t" r="r" b="b"/>
              <a:pathLst>
                <a:path w="4731" h="2787" extrusionOk="0">
                  <a:moveTo>
                    <a:pt x="0" y="1"/>
                  </a:moveTo>
                  <a:cubicBezTo>
                    <a:pt x="1" y="1"/>
                    <a:pt x="467" y="2787"/>
                    <a:pt x="3370" y="2787"/>
                  </a:cubicBezTo>
                  <a:cubicBezTo>
                    <a:pt x="3774" y="2787"/>
                    <a:pt x="4226" y="2733"/>
                    <a:pt x="4730" y="2609"/>
                  </a:cubicBezTo>
                  <a:lnTo>
                    <a:pt x="4510" y="1679"/>
                  </a:lnTo>
                  <a:cubicBezTo>
                    <a:pt x="4510" y="1679"/>
                    <a:pt x="4035" y="1833"/>
                    <a:pt x="3356" y="1833"/>
                  </a:cubicBezTo>
                  <a:cubicBezTo>
                    <a:pt x="2389" y="1833"/>
                    <a:pt x="1008" y="1520"/>
                    <a:pt x="0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1991725" y="4635725"/>
              <a:ext cx="32950" cy="17450"/>
            </a:xfrm>
            <a:custGeom>
              <a:avLst/>
              <a:gdLst/>
              <a:ahLst/>
              <a:cxnLst/>
              <a:rect l="l" t="t" r="r" b="b"/>
              <a:pathLst>
                <a:path w="1318" h="698" extrusionOk="0">
                  <a:moveTo>
                    <a:pt x="119" y="1"/>
                  </a:moveTo>
                  <a:cubicBezTo>
                    <a:pt x="79" y="1"/>
                    <a:pt x="41" y="23"/>
                    <a:pt x="24" y="62"/>
                  </a:cubicBezTo>
                  <a:cubicBezTo>
                    <a:pt x="1" y="114"/>
                    <a:pt x="24" y="176"/>
                    <a:pt x="76" y="200"/>
                  </a:cubicBezTo>
                  <a:lnTo>
                    <a:pt x="1156" y="689"/>
                  </a:lnTo>
                  <a:cubicBezTo>
                    <a:pt x="1172" y="695"/>
                    <a:pt x="1190" y="698"/>
                    <a:pt x="1205" y="698"/>
                  </a:cubicBezTo>
                  <a:cubicBezTo>
                    <a:pt x="1243" y="695"/>
                    <a:pt x="1279" y="673"/>
                    <a:pt x="1294" y="636"/>
                  </a:cubicBezTo>
                  <a:cubicBezTo>
                    <a:pt x="1317" y="584"/>
                    <a:pt x="1294" y="522"/>
                    <a:pt x="1242" y="499"/>
                  </a:cubicBezTo>
                  <a:lnTo>
                    <a:pt x="161" y="10"/>
                  </a:lnTo>
                  <a:cubicBezTo>
                    <a:pt x="147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128400" y="4601300"/>
              <a:ext cx="24200" cy="50500"/>
            </a:xfrm>
            <a:custGeom>
              <a:avLst/>
              <a:gdLst/>
              <a:ahLst/>
              <a:cxnLst/>
              <a:rect l="l" t="t" r="r" b="b"/>
              <a:pathLst>
                <a:path w="968" h="2020" extrusionOk="0">
                  <a:moveTo>
                    <a:pt x="197" y="1"/>
                  </a:moveTo>
                  <a:cubicBezTo>
                    <a:pt x="178" y="1"/>
                    <a:pt x="159" y="6"/>
                    <a:pt x="141" y="16"/>
                  </a:cubicBezTo>
                  <a:cubicBezTo>
                    <a:pt x="93" y="46"/>
                    <a:pt x="79" y="111"/>
                    <a:pt x="109" y="159"/>
                  </a:cubicBezTo>
                  <a:cubicBezTo>
                    <a:pt x="360" y="561"/>
                    <a:pt x="754" y="1274"/>
                    <a:pt x="744" y="1469"/>
                  </a:cubicBezTo>
                  <a:cubicBezTo>
                    <a:pt x="736" y="1620"/>
                    <a:pt x="351" y="1766"/>
                    <a:pt x="93" y="1815"/>
                  </a:cubicBezTo>
                  <a:cubicBezTo>
                    <a:pt x="37" y="1826"/>
                    <a:pt x="0" y="1881"/>
                    <a:pt x="10" y="1937"/>
                  </a:cubicBezTo>
                  <a:cubicBezTo>
                    <a:pt x="21" y="1985"/>
                    <a:pt x="64" y="2020"/>
                    <a:pt x="112" y="2020"/>
                  </a:cubicBezTo>
                  <a:cubicBezTo>
                    <a:pt x="114" y="2020"/>
                    <a:pt x="116" y="2020"/>
                    <a:pt x="118" y="2019"/>
                  </a:cubicBezTo>
                  <a:cubicBezTo>
                    <a:pt x="124" y="2019"/>
                    <a:pt x="128" y="2018"/>
                    <a:pt x="133" y="2018"/>
                  </a:cubicBezTo>
                  <a:cubicBezTo>
                    <a:pt x="266" y="1992"/>
                    <a:pt x="931" y="1845"/>
                    <a:pt x="951" y="1480"/>
                  </a:cubicBezTo>
                  <a:cubicBezTo>
                    <a:pt x="968" y="1160"/>
                    <a:pt x="398" y="231"/>
                    <a:pt x="285" y="49"/>
                  </a:cubicBezTo>
                  <a:cubicBezTo>
                    <a:pt x="265" y="18"/>
                    <a:pt x="232" y="1"/>
                    <a:pt x="197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2154700" y="4597375"/>
              <a:ext cx="15700" cy="16075"/>
            </a:xfrm>
            <a:custGeom>
              <a:avLst/>
              <a:gdLst/>
              <a:ahLst/>
              <a:cxnLst/>
              <a:rect l="l" t="t" r="r" b="b"/>
              <a:pathLst>
                <a:path w="628" h="643" extrusionOk="0">
                  <a:moveTo>
                    <a:pt x="307" y="0"/>
                  </a:moveTo>
                  <a:cubicBezTo>
                    <a:pt x="296" y="0"/>
                    <a:pt x="284" y="1"/>
                    <a:pt x="272" y="3"/>
                  </a:cubicBezTo>
                  <a:cubicBezTo>
                    <a:pt x="112" y="24"/>
                    <a:pt x="1" y="182"/>
                    <a:pt x="25" y="359"/>
                  </a:cubicBezTo>
                  <a:cubicBezTo>
                    <a:pt x="46" y="523"/>
                    <a:pt x="176" y="643"/>
                    <a:pt x="321" y="643"/>
                  </a:cubicBezTo>
                  <a:cubicBezTo>
                    <a:pt x="333" y="643"/>
                    <a:pt x="344" y="642"/>
                    <a:pt x="356" y="641"/>
                  </a:cubicBezTo>
                  <a:cubicBezTo>
                    <a:pt x="516" y="620"/>
                    <a:pt x="627" y="459"/>
                    <a:pt x="603" y="285"/>
                  </a:cubicBezTo>
                  <a:cubicBezTo>
                    <a:pt x="582" y="120"/>
                    <a:pt x="453" y="0"/>
                    <a:pt x="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074875" y="4576800"/>
              <a:ext cx="34375" cy="12125"/>
            </a:xfrm>
            <a:custGeom>
              <a:avLst/>
              <a:gdLst/>
              <a:ahLst/>
              <a:cxnLst/>
              <a:rect l="l" t="t" r="r" b="b"/>
              <a:pathLst>
                <a:path w="1375" h="485" extrusionOk="0">
                  <a:moveTo>
                    <a:pt x="789" y="0"/>
                  </a:moveTo>
                  <a:cubicBezTo>
                    <a:pt x="557" y="0"/>
                    <a:pt x="281" y="67"/>
                    <a:pt x="41" y="307"/>
                  </a:cubicBezTo>
                  <a:cubicBezTo>
                    <a:pt x="1" y="348"/>
                    <a:pt x="1" y="413"/>
                    <a:pt x="41" y="454"/>
                  </a:cubicBezTo>
                  <a:cubicBezTo>
                    <a:pt x="61" y="474"/>
                    <a:pt x="88" y="484"/>
                    <a:pt x="115" y="484"/>
                  </a:cubicBezTo>
                  <a:cubicBezTo>
                    <a:pt x="117" y="484"/>
                    <a:pt x="118" y="484"/>
                    <a:pt x="119" y="484"/>
                  </a:cubicBezTo>
                  <a:cubicBezTo>
                    <a:pt x="144" y="483"/>
                    <a:pt x="168" y="473"/>
                    <a:pt x="187" y="454"/>
                  </a:cubicBezTo>
                  <a:cubicBezTo>
                    <a:pt x="379" y="263"/>
                    <a:pt x="604" y="210"/>
                    <a:pt x="794" y="210"/>
                  </a:cubicBezTo>
                  <a:cubicBezTo>
                    <a:pt x="1028" y="210"/>
                    <a:pt x="1210" y="290"/>
                    <a:pt x="1213" y="291"/>
                  </a:cubicBezTo>
                  <a:cubicBezTo>
                    <a:pt x="1227" y="298"/>
                    <a:pt x="1241" y="301"/>
                    <a:pt x="1256" y="301"/>
                  </a:cubicBezTo>
                  <a:cubicBezTo>
                    <a:pt x="1295" y="301"/>
                    <a:pt x="1333" y="278"/>
                    <a:pt x="1350" y="240"/>
                  </a:cubicBezTo>
                  <a:cubicBezTo>
                    <a:pt x="1374" y="188"/>
                    <a:pt x="1352" y="127"/>
                    <a:pt x="1300" y="103"/>
                  </a:cubicBezTo>
                  <a:cubicBezTo>
                    <a:pt x="1283" y="96"/>
                    <a:pt x="1067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145975" y="4568875"/>
              <a:ext cx="27025" cy="9800"/>
            </a:xfrm>
            <a:custGeom>
              <a:avLst/>
              <a:gdLst/>
              <a:ahLst/>
              <a:cxnLst/>
              <a:rect l="l" t="t" r="r" b="b"/>
              <a:pathLst>
                <a:path w="1081" h="392" extrusionOk="0">
                  <a:moveTo>
                    <a:pt x="609" y="0"/>
                  </a:moveTo>
                  <a:cubicBezTo>
                    <a:pt x="364" y="0"/>
                    <a:pt x="153" y="118"/>
                    <a:pt x="48" y="210"/>
                  </a:cubicBezTo>
                  <a:cubicBezTo>
                    <a:pt x="4" y="248"/>
                    <a:pt x="1" y="314"/>
                    <a:pt x="39" y="357"/>
                  </a:cubicBezTo>
                  <a:cubicBezTo>
                    <a:pt x="60" y="380"/>
                    <a:pt x="90" y="392"/>
                    <a:pt x="119" y="392"/>
                  </a:cubicBezTo>
                  <a:cubicBezTo>
                    <a:pt x="120" y="392"/>
                    <a:pt x="121" y="392"/>
                    <a:pt x="123" y="392"/>
                  </a:cubicBezTo>
                  <a:cubicBezTo>
                    <a:pt x="145" y="389"/>
                    <a:pt x="167" y="382"/>
                    <a:pt x="185" y="366"/>
                  </a:cubicBezTo>
                  <a:cubicBezTo>
                    <a:pt x="196" y="357"/>
                    <a:pt x="373" y="206"/>
                    <a:pt x="608" y="206"/>
                  </a:cubicBezTo>
                  <a:cubicBezTo>
                    <a:pt x="701" y="206"/>
                    <a:pt x="803" y="230"/>
                    <a:pt x="907" y="295"/>
                  </a:cubicBezTo>
                  <a:cubicBezTo>
                    <a:pt x="924" y="306"/>
                    <a:pt x="943" y="311"/>
                    <a:pt x="962" y="311"/>
                  </a:cubicBezTo>
                  <a:cubicBezTo>
                    <a:pt x="996" y="311"/>
                    <a:pt x="1030" y="294"/>
                    <a:pt x="1050" y="263"/>
                  </a:cubicBezTo>
                  <a:cubicBezTo>
                    <a:pt x="1080" y="215"/>
                    <a:pt x="1065" y="151"/>
                    <a:pt x="1017" y="120"/>
                  </a:cubicBezTo>
                  <a:cubicBezTo>
                    <a:pt x="879" y="33"/>
                    <a:pt x="739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2106600" y="4665350"/>
              <a:ext cx="54375" cy="26650"/>
            </a:xfrm>
            <a:custGeom>
              <a:avLst/>
              <a:gdLst/>
              <a:ahLst/>
              <a:cxnLst/>
              <a:rect l="l" t="t" r="r" b="b"/>
              <a:pathLst>
                <a:path w="2175" h="1066" extrusionOk="0">
                  <a:moveTo>
                    <a:pt x="2043" y="0"/>
                  </a:moveTo>
                  <a:cubicBezTo>
                    <a:pt x="2043" y="0"/>
                    <a:pt x="1693" y="183"/>
                    <a:pt x="879" y="183"/>
                  </a:cubicBezTo>
                  <a:cubicBezTo>
                    <a:pt x="631" y="183"/>
                    <a:pt x="339" y="166"/>
                    <a:pt x="0" y="122"/>
                  </a:cubicBezTo>
                  <a:lnTo>
                    <a:pt x="0" y="122"/>
                  </a:lnTo>
                  <a:cubicBezTo>
                    <a:pt x="0" y="122"/>
                    <a:pt x="145" y="1066"/>
                    <a:pt x="1063" y="1066"/>
                  </a:cubicBezTo>
                  <a:cubicBezTo>
                    <a:pt x="1152" y="1066"/>
                    <a:pt x="1248" y="1057"/>
                    <a:pt x="1352" y="1037"/>
                  </a:cubicBezTo>
                  <a:cubicBezTo>
                    <a:pt x="2174" y="883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2106625" y="4665900"/>
              <a:ext cx="49875" cy="11450"/>
            </a:xfrm>
            <a:custGeom>
              <a:avLst/>
              <a:gdLst/>
              <a:ahLst/>
              <a:cxnLst/>
              <a:rect l="l" t="t" r="r" b="b"/>
              <a:pathLst>
                <a:path w="1995" h="458" extrusionOk="0">
                  <a:moveTo>
                    <a:pt x="1994" y="0"/>
                  </a:moveTo>
                  <a:lnTo>
                    <a:pt x="1994" y="0"/>
                  </a:lnTo>
                  <a:cubicBezTo>
                    <a:pt x="1872" y="48"/>
                    <a:pt x="1519" y="161"/>
                    <a:pt x="880" y="161"/>
                  </a:cubicBezTo>
                  <a:cubicBezTo>
                    <a:pt x="693" y="161"/>
                    <a:pt x="482" y="152"/>
                    <a:pt x="246" y="128"/>
                  </a:cubicBezTo>
                  <a:cubicBezTo>
                    <a:pt x="167" y="121"/>
                    <a:pt x="85" y="112"/>
                    <a:pt x="0" y="101"/>
                  </a:cubicBezTo>
                  <a:lnTo>
                    <a:pt x="0" y="101"/>
                  </a:lnTo>
                  <a:cubicBezTo>
                    <a:pt x="0" y="101"/>
                    <a:pt x="18" y="222"/>
                    <a:pt x="85" y="378"/>
                  </a:cubicBezTo>
                  <a:cubicBezTo>
                    <a:pt x="194" y="401"/>
                    <a:pt x="504" y="458"/>
                    <a:pt x="853" y="458"/>
                  </a:cubicBezTo>
                  <a:cubicBezTo>
                    <a:pt x="980" y="458"/>
                    <a:pt x="1113" y="450"/>
                    <a:pt x="1243" y="431"/>
                  </a:cubicBezTo>
                  <a:cubicBezTo>
                    <a:pt x="1821" y="345"/>
                    <a:pt x="1949" y="236"/>
                    <a:pt x="1961" y="201"/>
                  </a:cubicBezTo>
                  <a:cubicBezTo>
                    <a:pt x="1973" y="168"/>
                    <a:pt x="1994" y="0"/>
                    <a:pt x="19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2094025" y="4607225"/>
              <a:ext cx="16125" cy="16550"/>
            </a:xfrm>
            <a:custGeom>
              <a:avLst/>
              <a:gdLst/>
              <a:ahLst/>
              <a:cxnLst/>
              <a:rect l="l" t="t" r="r" b="b"/>
              <a:pathLst>
                <a:path w="645" h="662" extrusionOk="0">
                  <a:moveTo>
                    <a:pt x="317" y="0"/>
                  </a:moveTo>
                  <a:cubicBezTo>
                    <a:pt x="305" y="0"/>
                    <a:pt x="292" y="1"/>
                    <a:pt x="280" y="3"/>
                  </a:cubicBezTo>
                  <a:cubicBezTo>
                    <a:pt x="115" y="24"/>
                    <a:pt x="1" y="188"/>
                    <a:pt x="25" y="370"/>
                  </a:cubicBezTo>
                  <a:cubicBezTo>
                    <a:pt x="46" y="538"/>
                    <a:pt x="179" y="662"/>
                    <a:pt x="330" y="662"/>
                  </a:cubicBezTo>
                  <a:cubicBezTo>
                    <a:pt x="342" y="662"/>
                    <a:pt x="354" y="661"/>
                    <a:pt x="366" y="659"/>
                  </a:cubicBezTo>
                  <a:cubicBezTo>
                    <a:pt x="531" y="639"/>
                    <a:pt x="645" y="474"/>
                    <a:pt x="622" y="292"/>
                  </a:cubicBezTo>
                  <a:cubicBezTo>
                    <a:pt x="599" y="124"/>
                    <a:pt x="467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1927225" y="4341100"/>
              <a:ext cx="178550" cy="178575"/>
            </a:xfrm>
            <a:custGeom>
              <a:avLst/>
              <a:gdLst/>
              <a:ahLst/>
              <a:cxnLst/>
              <a:rect l="l" t="t" r="r" b="b"/>
              <a:pathLst>
                <a:path w="7142" h="7143" extrusionOk="0">
                  <a:moveTo>
                    <a:pt x="3572" y="1"/>
                  </a:moveTo>
                  <a:cubicBezTo>
                    <a:pt x="1599" y="1"/>
                    <a:pt x="0" y="1600"/>
                    <a:pt x="0" y="3571"/>
                  </a:cubicBezTo>
                  <a:cubicBezTo>
                    <a:pt x="0" y="5544"/>
                    <a:pt x="1599" y="7142"/>
                    <a:pt x="3572" y="7142"/>
                  </a:cubicBezTo>
                  <a:cubicBezTo>
                    <a:pt x="5543" y="7142"/>
                    <a:pt x="7142" y="5544"/>
                    <a:pt x="7142" y="3571"/>
                  </a:cubicBezTo>
                  <a:cubicBezTo>
                    <a:pt x="7142" y="1600"/>
                    <a:pt x="5543" y="1"/>
                    <a:pt x="3572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2208875" y="4245275"/>
              <a:ext cx="1170500" cy="1170500"/>
            </a:xfrm>
            <a:custGeom>
              <a:avLst/>
              <a:gdLst/>
              <a:ahLst/>
              <a:cxnLst/>
              <a:rect l="l" t="t" r="r" b="b"/>
              <a:pathLst>
                <a:path w="46820" h="46820" extrusionOk="0">
                  <a:moveTo>
                    <a:pt x="23410" y="1"/>
                  </a:moveTo>
                  <a:cubicBezTo>
                    <a:pt x="17201" y="1"/>
                    <a:pt x="11247" y="2467"/>
                    <a:pt x="6857" y="6857"/>
                  </a:cubicBezTo>
                  <a:cubicBezTo>
                    <a:pt x="2466" y="11248"/>
                    <a:pt x="0" y="17201"/>
                    <a:pt x="0" y="23410"/>
                  </a:cubicBezTo>
                  <a:cubicBezTo>
                    <a:pt x="0" y="29619"/>
                    <a:pt x="2466" y="35573"/>
                    <a:pt x="6857" y="39963"/>
                  </a:cubicBezTo>
                  <a:cubicBezTo>
                    <a:pt x="11247" y="44354"/>
                    <a:pt x="17201" y="46820"/>
                    <a:pt x="23410" y="46820"/>
                  </a:cubicBezTo>
                  <a:cubicBezTo>
                    <a:pt x="29619" y="46820"/>
                    <a:pt x="35572" y="44354"/>
                    <a:pt x="39963" y="39963"/>
                  </a:cubicBezTo>
                  <a:cubicBezTo>
                    <a:pt x="44353" y="35573"/>
                    <a:pt x="46819" y="29619"/>
                    <a:pt x="46819" y="23410"/>
                  </a:cubicBezTo>
                  <a:cubicBezTo>
                    <a:pt x="46819" y="17201"/>
                    <a:pt x="44353" y="11248"/>
                    <a:pt x="39963" y="6857"/>
                  </a:cubicBezTo>
                  <a:cubicBezTo>
                    <a:pt x="35572" y="2467"/>
                    <a:pt x="29619" y="1"/>
                    <a:pt x="23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879625" y="4487950"/>
              <a:ext cx="529825" cy="644950"/>
            </a:xfrm>
            <a:custGeom>
              <a:avLst/>
              <a:gdLst/>
              <a:ahLst/>
              <a:cxnLst/>
              <a:rect l="l" t="t" r="r" b="b"/>
              <a:pathLst>
                <a:path w="21193" h="25798" extrusionOk="0">
                  <a:moveTo>
                    <a:pt x="15561" y="1"/>
                  </a:moveTo>
                  <a:cubicBezTo>
                    <a:pt x="14458" y="246"/>
                    <a:pt x="13314" y="341"/>
                    <a:pt x="12194" y="477"/>
                  </a:cubicBezTo>
                  <a:cubicBezTo>
                    <a:pt x="11225" y="596"/>
                    <a:pt x="10252" y="751"/>
                    <a:pt x="9328" y="1075"/>
                  </a:cubicBezTo>
                  <a:cubicBezTo>
                    <a:pt x="8857" y="1240"/>
                    <a:pt x="8382" y="1447"/>
                    <a:pt x="7963" y="1722"/>
                  </a:cubicBezTo>
                  <a:cubicBezTo>
                    <a:pt x="7504" y="2022"/>
                    <a:pt x="7154" y="2453"/>
                    <a:pt x="6866" y="2916"/>
                  </a:cubicBezTo>
                  <a:cubicBezTo>
                    <a:pt x="6287" y="3850"/>
                    <a:pt x="5919" y="4907"/>
                    <a:pt x="5202" y="5753"/>
                  </a:cubicBezTo>
                  <a:cubicBezTo>
                    <a:pt x="4550" y="6523"/>
                    <a:pt x="3633" y="7028"/>
                    <a:pt x="2786" y="7552"/>
                  </a:cubicBezTo>
                  <a:cubicBezTo>
                    <a:pt x="1957" y="8063"/>
                    <a:pt x="1075" y="8626"/>
                    <a:pt x="567" y="9486"/>
                  </a:cubicBezTo>
                  <a:cubicBezTo>
                    <a:pt x="99" y="10279"/>
                    <a:pt x="0" y="11339"/>
                    <a:pt x="655" y="12057"/>
                  </a:cubicBezTo>
                  <a:cubicBezTo>
                    <a:pt x="1235" y="12693"/>
                    <a:pt x="2132" y="12979"/>
                    <a:pt x="2932" y="13226"/>
                  </a:cubicBezTo>
                  <a:cubicBezTo>
                    <a:pt x="3817" y="13498"/>
                    <a:pt x="4722" y="13724"/>
                    <a:pt x="5568" y="14105"/>
                  </a:cubicBezTo>
                  <a:cubicBezTo>
                    <a:pt x="6319" y="14442"/>
                    <a:pt x="6966" y="14927"/>
                    <a:pt x="7384" y="15648"/>
                  </a:cubicBezTo>
                  <a:cubicBezTo>
                    <a:pt x="7882" y="16507"/>
                    <a:pt x="8012" y="17506"/>
                    <a:pt x="8166" y="18470"/>
                  </a:cubicBezTo>
                  <a:cubicBezTo>
                    <a:pt x="8306" y="19337"/>
                    <a:pt x="8448" y="20250"/>
                    <a:pt x="8939" y="20998"/>
                  </a:cubicBezTo>
                  <a:cubicBezTo>
                    <a:pt x="9542" y="21918"/>
                    <a:pt x="10633" y="22358"/>
                    <a:pt x="11675" y="22562"/>
                  </a:cubicBezTo>
                  <a:cubicBezTo>
                    <a:pt x="12718" y="22766"/>
                    <a:pt x="13835" y="22776"/>
                    <a:pt x="14722" y="23441"/>
                  </a:cubicBezTo>
                  <a:cubicBezTo>
                    <a:pt x="15523" y="24042"/>
                    <a:pt x="16060" y="24981"/>
                    <a:pt x="16629" y="25798"/>
                  </a:cubicBezTo>
                  <a:cubicBezTo>
                    <a:pt x="17600" y="24185"/>
                    <a:pt x="18392" y="22426"/>
                    <a:pt x="18967" y="20543"/>
                  </a:cubicBezTo>
                  <a:cubicBezTo>
                    <a:pt x="21192" y="13262"/>
                    <a:pt x="19693" y="5734"/>
                    <a:pt x="15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2771375" y="4317250"/>
              <a:ext cx="252775" cy="203875"/>
            </a:xfrm>
            <a:custGeom>
              <a:avLst/>
              <a:gdLst/>
              <a:ahLst/>
              <a:cxnLst/>
              <a:rect l="l" t="t" r="r" b="b"/>
              <a:pathLst>
                <a:path w="10111" h="8155" extrusionOk="0">
                  <a:moveTo>
                    <a:pt x="2193" y="1"/>
                  </a:moveTo>
                  <a:cubicBezTo>
                    <a:pt x="1757" y="1"/>
                    <a:pt x="1325" y="110"/>
                    <a:pt x="928" y="310"/>
                  </a:cubicBezTo>
                  <a:cubicBezTo>
                    <a:pt x="519" y="514"/>
                    <a:pt x="135" y="826"/>
                    <a:pt x="62" y="1304"/>
                  </a:cubicBezTo>
                  <a:cubicBezTo>
                    <a:pt x="1" y="1718"/>
                    <a:pt x="157" y="2145"/>
                    <a:pt x="320" y="2517"/>
                  </a:cubicBezTo>
                  <a:cubicBezTo>
                    <a:pt x="685" y="3341"/>
                    <a:pt x="1281" y="4118"/>
                    <a:pt x="1414" y="5028"/>
                  </a:cubicBezTo>
                  <a:cubicBezTo>
                    <a:pt x="1483" y="5495"/>
                    <a:pt x="1414" y="5956"/>
                    <a:pt x="1429" y="6424"/>
                  </a:cubicBezTo>
                  <a:cubicBezTo>
                    <a:pt x="1448" y="6957"/>
                    <a:pt x="1738" y="7409"/>
                    <a:pt x="2161" y="7727"/>
                  </a:cubicBezTo>
                  <a:cubicBezTo>
                    <a:pt x="2532" y="8007"/>
                    <a:pt x="2999" y="8155"/>
                    <a:pt x="3460" y="8155"/>
                  </a:cubicBezTo>
                  <a:cubicBezTo>
                    <a:pt x="3870" y="8155"/>
                    <a:pt x="4276" y="8038"/>
                    <a:pt x="4606" y="7794"/>
                  </a:cubicBezTo>
                  <a:cubicBezTo>
                    <a:pt x="4706" y="7683"/>
                    <a:pt x="4812" y="7582"/>
                    <a:pt x="4923" y="7488"/>
                  </a:cubicBezTo>
                  <a:cubicBezTo>
                    <a:pt x="4927" y="7482"/>
                    <a:pt x="4932" y="7477"/>
                    <a:pt x="4937" y="7472"/>
                  </a:cubicBezTo>
                  <a:cubicBezTo>
                    <a:pt x="4960" y="7442"/>
                    <a:pt x="4988" y="7423"/>
                    <a:pt x="5017" y="7411"/>
                  </a:cubicBezTo>
                  <a:cubicBezTo>
                    <a:pt x="5683" y="6893"/>
                    <a:pt x="6510" y="6641"/>
                    <a:pt x="7325" y="6353"/>
                  </a:cubicBezTo>
                  <a:cubicBezTo>
                    <a:pt x="7877" y="6158"/>
                    <a:pt x="8432" y="5924"/>
                    <a:pt x="8883" y="5539"/>
                  </a:cubicBezTo>
                  <a:cubicBezTo>
                    <a:pt x="9313" y="5174"/>
                    <a:pt x="9736" y="4651"/>
                    <a:pt x="9951" y="4123"/>
                  </a:cubicBezTo>
                  <a:cubicBezTo>
                    <a:pt x="10051" y="3873"/>
                    <a:pt x="10111" y="3581"/>
                    <a:pt x="9959" y="3339"/>
                  </a:cubicBezTo>
                  <a:cubicBezTo>
                    <a:pt x="9820" y="3116"/>
                    <a:pt x="9563" y="2980"/>
                    <a:pt x="9326" y="2885"/>
                  </a:cubicBezTo>
                  <a:cubicBezTo>
                    <a:pt x="8655" y="2611"/>
                    <a:pt x="7916" y="2520"/>
                    <a:pt x="7210" y="2373"/>
                  </a:cubicBezTo>
                  <a:cubicBezTo>
                    <a:pt x="6736" y="2274"/>
                    <a:pt x="6293" y="2130"/>
                    <a:pt x="5868" y="1891"/>
                  </a:cubicBezTo>
                  <a:cubicBezTo>
                    <a:pt x="5356" y="1603"/>
                    <a:pt x="4894" y="1239"/>
                    <a:pt x="4413" y="900"/>
                  </a:cubicBezTo>
                  <a:cubicBezTo>
                    <a:pt x="3932" y="563"/>
                    <a:pt x="3426" y="240"/>
                    <a:pt x="2854" y="87"/>
                  </a:cubicBezTo>
                  <a:cubicBezTo>
                    <a:pt x="2635" y="29"/>
                    <a:pt x="2414" y="1"/>
                    <a:pt x="2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2245025" y="4287375"/>
              <a:ext cx="435175" cy="888900"/>
            </a:xfrm>
            <a:custGeom>
              <a:avLst/>
              <a:gdLst/>
              <a:ahLst/>
              <a:cxnLst/>
              <a:rect l="l" t="t" r="r" b="b"/>
              <a:pathLst>
                <a:path w="17407" h="35556" extrusionOk="0">
                  <a:moveTo>
                    <a:pt x="13246" y="0"/>
                  </a:moveTo>
                  <a:cubicBezTo>
                    <a:pt x="7288" y="2396"/>
                    <a:pt x="2361" y="7210"/>
                    <a:pt x="1" y="13623"/>
                  </a:cubicBezTo>
                  <a:cubicBezTo>
                    <a:pt x="102" y="13815"/>
                    <a:pt x="226" y="13994"/>
                    <a:pt x="375" y="14161"/>
                  </a:cubicBezTo>
                  <a:cubicBezTo>
                    <a:pt x="817" y="14650"/>
                    <a:pt x="1396" y="15000"/>
                    <a:pt x="1966" y="15320"/>
                  </a:cubicBezTo>
                  <a:cubicBezTo>
                    <a:pt x="3555" y="16212"/>
                    <a:pt x="8303" y="17170"/>
                    <a:pt x="6335" y="19922"/>
                  </a:cubicBezTo>
                  <a:cubicBezTo>
                    <a:pt x="5894" y="20538"/>
                    <a:pt x="5292" y="21015"/>
                    <a:pt x="4737" y="21523"/>
                  </a:cubicBezTo>
                  <a:cubicBezTo>
                    <a:pt x="4162" y="22050"/>
                    <a:pt x="3658" y="22681"/>
                    <a:pt x="3327" y="23391"/>
                  </a:cubicBezTo>
                  <a:cubicBezTo>
                    <a:pt x="3064" y="23954"/>
                    <a:pt x="2944" y="24577"/>
                    <a:pt x="3054" y="25194"/>
                  </a:cubicBezTo>
                  <a:cubicBezTo>
                    <a:pt x="3161" y="25793"/>
                    <a:pt x="3448" y="26341"/>
                    <a:pt x="3778" y="26848"/>
                  </a:cubicBezTo>
                  <a:cubicBezTo>
                    <a:pt x="4638" y="28167"/>
                    <a:pt x="5819" y="29243"/>
                    <a:pt x="6661" y="30572"/>
                  </a:cubicBezTo>
                  <a:cubicBezTo>
                    <a:pt x="7083" y="31240"/>
                    <a:pt x="7368" y="31968"/>
                    <a:pt x="7434" y="32760"/>
                  </a:cubicBezTo>
                  <a:cubicBezTo>
                    <a:pt x="7486" y="33391"/>
                    <a:pt x="7162" y="34034"/>
                    <a:pt x="7282" y="34655"/>
                  </a:cubicBezTo>
                  <a:cubicBezTo>
                    <a:pt x="7394" y="35236"/>
                    <a:pt x="8153" y="35542"/>
                    <a:pt x="8687" y="35555"/>
                  </a:cubicBezTo>
                  <a:cubicBezTo>
                    <a:pt x="8702" y="35555"/>
                    <a:pt x="8717" y="35555"/>
                    <a:pt x="8732" y="35555"/>
                  </a:cubicBezTo>
                  <a:cubicBezTo>
                    <a:pt x="9259" y="35555"/>
                    <a:pt x="9755" y="35310"/>
                    <a:pt x="10156" y="34982"/>
                  </a:cubicBezTo>
                  <a:cubicBezTo>
                    <a:pt x="10978" y="34306"/>
                    <a:pt x="11645" y="33171"/>
                    <a:pt x="11608" y="32082"/>
                  </a:cubicBezTo>
                  <a:cubicBezTo>
                    <a:pt x="11584" y="31373"/>
                    <a:pt x="11336" y="30631"/>
                    <a:pt x="11111" y="29965"/>
                  </a:cubicBezTo>
                  <a:cubicBezTo>
                    <a:pt x="10908" y="29364"/>
                    <a:pt x="10658" y="28776"/>
                    <a:pt x="10503" y="28160"/>
                  </a:cubicBezTo>
                  <a:cubicBezTo>
                    <a:pt x="10370" y="27627"/>
                    <a:pt x="10333" y="27075"/>
                    <a:pt x="10484" y="26541"/>
                  </a:cubicBezTo>
                  <a:cubicBezTo>
                    <a:pt x="10680" y="25854"/>
                    <a:pt x="11138" y="25270"/>
                    <a:pt x="11628" y="24765"/>
                  </a:cubicBezTo>
                  <a:cubicBezTo>
                    <a:pt x="12247" y="24130"/>
                    <a:pt x="13039" y="23617"/>
                    <a:pt x="13524" y="22859"/>
                  </a:cubicBezTo>
                  <a:cubicBezTo>
                    <a:pt x="13972" y="22160"/>
                    <a:pt x="13974" y="21238"/>
                    <a:pt x="13709" y="20468"/>
                  </a:cubicBezTo>
                  <a:cubicBezTo>
                    <a:pt x="13278" y="19211"/>
                    <a:pt x="11855" y="18306"/>
                    <a:pt x="12033" y="16853"/>
                  </a:cubicBezTo>
                  <a:cubicBezTo>
                    <a:pt x="12322" y="14482"/>
                    <a:pt x="15082" y="14281"/>
                    <a:pt x="16437" y="12770"/>
                  </a:cubicBezTo>
                  <a:cubicBezTo>
                    <a:pt x="17261" y="11852"/>
                    <a:pt x="17407" y="10266"/>
                    <a:pt x="16595" y="9299"/>
                  </a:cubicBezTo>
                  <a:cubicBezTo>
                    <a:pt x="16179" y="8803"/>
                    <a:pt x="15689" y="8387"/>
                    <a:pt x="15369" y="7813"/>
                  </a:cubicBezTo>
                  <a:cubicBezTo>
                    <a:pt x="14992" y="7134"/>
                    <a:pt x="14995" y="6453"/>
                    <a:pt x="15232" y="5732"/>
                  </a:cubicBezTo>
                  <a:cubicBezTo>
                    <a:pt x="15483" y="4966"/>
                    <a:pt x="15721" y="4264"/>
                    <a:pt x="15525" y="3455"/>
                  </a:cubicBezTo>
                  <a:cubicBezTo>
                    <a:pt x="15343" y="2701"/>
                    <a:pt x="14967" y="1995"/>
                    <a:pt x="14510" y="1372"/>
                  </a:cubicBezTo>
                  <a:cubicBezTo>
                    <a:pt x="14150" y="880"/>
                    <a:pt x="13723" y="409"/>
                    <a:pt x="13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701000" y="4811775"/>
              <a:ext cx="310400" cy="453275"/>
            </a:xfrm>
            <a:custGeom>
              <a:avLst/>
              <a:gdLst/>
              <a:ahLst/>
              <a:cxnLst/>
              <a:rect l="l" t="t" r="r" b="b"/>
              <a:pathLst>
                <a:path w="12416" h="18131" extrusionOk="0">
                  <a:moveTo>
                    <a:pt x="2711" y="1"/>
                  </a:moveTo>
                  <a:cubicBezTo>
                    <a:pt x="2398" y="1"/>
                    <a:pt x="2082" y="64"/>
                    <a:pt x="1772" y="207"/>
                  </a:cubicBezTo>
                  <a:cubicBezTo>
                    <a:pt x="1275" y="436"/>
                    <a:pt x="814" y="814"/>
                    <a:pt x="455" y="1227"/>
                  </a:cubicBezTo>
                  <a:cubicBezTo>
                    <a:pt x="198" y="1525"/>
                    <a:pt x="1" y="1883"/>
                    <a:pt x="6" y="2285"/>
                  </a:cubicBezTo>
                  <a:cubicBezTo>
                    <a:pt x="15" y="3028"/>
                    <a:pt x="602" y="3689"/>
                    <a:pt x="1021" y="4252"/>
                  </a:cubicBezTo>
                  <a:cubicBezTo>
                    <a:pt x="1567" y="4988"/>
                    <a:pt x="2066" y="5746"/>
                    <a:pt x="2240" y="6664"/>
                  </a:cubicBezTo>
                  <a:cubicBezTo>
                    <a:pt x="2429" y="7662"/>
                    <a:pt x="2058" y="8487"/>
                    <a:pt x="1598" y="9347"/>
                  </a:cubicBezTo>
                  <a:cubicBezTo>
                    <a:pt x="1121" y="10241"/>
                    <a:pt x="754" y="11183"/>
                    <a:pt x="776" y="12212"/>
                  </a:cubicBezTo>
                  <a:cubicBezTo>
                    <a:pt x="813" y="13892"/>
                    <a:pt x="1953" y="15222"/>
                    <a:pt x="3265" y="16145"/>
                  </a:cubicBezTo>
                  <a:cubicBezTo>
                    <a:pt x="4377" y="16925"/>
                    <a:pt x="5627" y="17493"/>
                    <a:pt x="6910" y="17944"/>
                  </a:cubicBezTo>
                  <a:cubicBezTo>
                    <a:pt x="7447" y="18062"/>
                    <a:pt x="7998" y="18130"/>
                    <a:pt x="8543" y="18130"/>
                  </a:cubicBezTo>
                  <a:cubicBezTo>
                    <a:pt x="8987" y="18130"/>
                    <a:pt x="9426" y="18085"/>
                    <a:pt x="9851" y="17984"/>
                  </a:cubicBezTo>
                  <a:cubicBezTo>
                    <a:pt x="10482" y="17837"/>
                    <a:pt x="11105" y="17533"/>
                    <a:pt x="11477" y="16982"/>
                  </a:cubicBezTo>
                  <a:cubicBezTo>
                    <a:pt x="11912" y="16336"/>
                    <a:pt x="11910" y="15515"/>
                    <a:pt x="11759" y="14779"/>
                  </a:cubicBezTo>
                  <a:cubicBezTo>
                    <a:pt x="11570" y="13856"/>
                    <a:pt x="11284" y="12951"/>
                    <a:pt x="11423" y="11999"/>
                  </a:cubicBezTo>
                  <a:cubicBezTo>
                    <a:pt x="11543" y="11157"/>
                    <a:pt x="11895" y="10357"/>
                    <a:pt x="12120" y="9540"/>
                  </a:cubicBezTo>
                  <a:cubicBezTo>
                    <a:pt x="12416" y="8461"/>
                    <a:pt x="12398" y="7354"/>
                    <a:pt x="11925" y="6324"/>
                  </a:cubicBezTo>
                  <a:cubicBezTo>
                    <a:pt x="11476" y="5343"/>
                    <a:pt x="10622" y="4402"/>
                    <a:pt x="9509" y="4254"/>
                  </a:cubicBezTo>
                  <a:cubicBezTo>
                    <a:pt x="8925" y="4175"/>
                    <a:pt x="8330" y="4191"/>
                    <a:pt x="7767" y="3988"/>
                  </a:cubicBezTo>
                  <a:cubicBezTo>
                    <a:pt x="7253" y="3805"/>
                    <a:pt x="6857" y="3480"/>
                    <a:pt x="6543" y="3039"/>
                  </a:cubicBezTo>
                  <a:cubicBezTo>
                    <a:pt x="6200" y="2557"/>
                    <a:pt x="5926" y="2038"/>
                    <a:pt x="5531" y="1594"/>
                  </a:cubicBezTo>
                  <a:cubicBezTo>
                    <a:pt x="5198" y="1221"/>
                    <a:pt x="4831" y="874"/>
                    <a:pt x="4419" y="591"/>
                  </a:cubicBezTo>
                  <a:cubicBezTo>
                    <a:pt x="3901" y="234"/>
                    <a:pt x="3312" y="1"/>
                    <a:pt x="2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885625" y="4328450"/>
              <a:ext cx="426250" cy="468050"/>
            </a:xfrm>
            <a:custGeom>
              <a:avLst/>
              <a:gdLst/>
              <a:ahLst/>
              <a:cxnLst/>
              <a:rect l="l" t="t" r="r" b="b"/>
              <a:pathLst>
                <a:path w="17050" h="18722" extrusionOk="0">
                  <a:moveTo>
                    <a:pt x="3565" y="0"/>
                  </a:moveTo>
                  <a:cubicBezTo>
                    <a:pt x="2738" y="0"/>
                    <a:pt x="2028" y="222"/>
                    <a:pt x="1480" y="665"/>
                  </a:cubicBezTo>
                  <a:cubicBezTo>
                    <a:pt x="346" y="1585"/>
                    <a:pt x="0" y="3383"/>
                    <a:pt x="519" y="5663"/>
                  </a:cubicBezTo>
                  <a:cubicBezTo>
                    <a:pt x="1038" y="7944"/>
                    <a:pt x="2379" y="10520"/>
                    <a:pt x="4247" y="12827"/>
                  </a:cubicBezTo>
                  <a:cubicBezTo>
                    <a:pt x="6116" y="15132"/>
                    <a:pt x="8358" y="16979"/>
                    <a:pt x="10481" y="17960"/>
                  </a:cubicBezTo>
                  <a:cubicBezTo>
                    <a:pt x="11580" y="18467"/>
                    <a:pt x="12600" y="18721"/>
                    <a:pt x="13485" y="18721"/>
                  </a:cubicBezTo>
                  <a:cubicBezTo>
                    <a:pt x="14312" y="18721"/>
                    <a:pt x="15022" y="18500"/>
                    <a:pt x="15569" y="18056"/>
                  </a:cubicBezTo>
                  <a:cubicBezTo>
                    <a:pt x="16704" y="17137"/>
                    <a:pt x="17050" y="15340"/>
                    <a:pt x="16531" y="13059"/>
                  </a:cubicBezTo>
                  <a:cubicBezTo>
                    <a:pt x="16012" y="10779"/>
                    <a:pt x="14671" y="8201"/>
                    <a:pt x="12803" y="5896"/>
                  </a:cubicBezTo>
                  <a:cubicBezTo>
                    <a:pt x="10934" y="3589"/>
                    <a:pt x="8692" y="1743"/>
                    <a:pt x="6569" y="761"/>
                  </a:cubicBezTo>
                  <a:cubicBezTo>
                    <a:pt x="5470" y="254"/>
                    <a:pt x="4450" y="0"/>
                    <a:pt x="3565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169000" y="4893550"/>
              <a:ext cx="616900" cy="430650"/>
            </a:xfrm>
            <a:custGeom>
              <a:avLst/>
              <a:gdLst/>
              <a:ahLst/>
              <a:cxnLst/>
              <a:rect l="l" t="t" r="r" b="b"/>
              <a:pathLst>
                <a:path w="24676" h="17226" extrusionOk="0">
                  <a:moveTo>
                    <a:pt x="20507" y="1"/>
                  </a:moveTo>
                  <a:cubicBezTo>
                    <a:pt x="20423" y="1"/>
                    <a:pt x="20329" y="11"/>
                    <a:pt x="20222" y="31"/>
                  </a:cubicBezTo>
                  <a:cubicBezTo>
                    <a:pt x="19866" y="98"/>
                    <a:pt x="17385" y="1235"/>
                    <a:pt x="16595" y="2015"/>
                  </a:cubicBezTo>
                  <a:cubicBezTo>
                    <a:pt x="15547" y="3984"/>
                    <a:pt x="15207" y="6343"/>
                    <a:pt x="15138" y="8572"/>
                  </a:cubicBezTo>
                  <a:cubicBezTo>
                    <a:pt x="13019" y="10420"/>
                    <a:pt x="10783" y="12206"/>
                    <a:pt x="8176" y="13265"/>
                  </a:cubicBezTo>
                  <a:cubicBezTo>
                    <a:pt x="6772" y="13834"/>
                    <a:pt x="5240" y="14170"/>
                    <a:pt x="3728" y="14170"/>
                  </a:cubicBezTo>
                  <a:cubicBezTo>
                    <a:pt x="3040" y="14170"/>
                    <a:pt x="2356" y="14101"/>
                    <a:pt x="1691" y="13952"/>
                  </a:cubicBezTo>
                  <a:lnTo>
                    <a:pt x="1" y="17226"/>
                  </a:lnTo>
                  <a:lnTo>
                    <a:pt x="13686" y="17226"/>
                  </a:lnTo>
                  <a:cubicBezTo>
                    <a:pt x="15874" y="14983"/>
                    <a:pt x="17594" y="12659"/>
                    <a:pt x="18203" y="11892"/>
                  </a:cubicBezTo>
                  <a:cubicBezTo>
                    <a:pt x="18886" y="11835"/>
                    <a:pt x="19575" y="11753"/>
                    <a:pt x="20209" y="11496"/>
                  </a:cubicBezTo>
                  <a:cubicBezTo>
                    <a:pt x="20843" y="11240"/>
                    <a:pt x="21424" y="10783"/>
                    <a:pt x="21691" y="10153"/>
                  </a:cubicBezTo>
                  <a:cubicBezTo>
                    <a:pt x="22041" y="9329"/>
                    <a:pt x="21799" y="8434"/>
                    <a:pt x="21905" y="7577"/>
                  </a:cubicBezTo>
                  <a:cubicBezTo>
                    <a:pt x="21994" y="6858"/>
                    <a:pt x="22306" y="6126"/>
                    <a:pt x="22838" y="5623"/>
                  </a:cubicBezTo>
                  <a:cubicBezTo>
                    <a:pt x="23294" y="5192"/>
                    <a:pt x="23859" y="4741"/>
                    <a:pt x="24313" y="4327"/>
                  </a:cubicBezTo>
                  <a:cubicBezTo>
                    <a:pt x="24356" y="4289"/>
                    <a:pt x="24676" y="3718"/>
                    <a:pt x="24492" y="3353"/>
                  </a:cubicBezTo>
                  <a:cubicBezTo>
                    <a:pt x="24369" y="3114"/>
                    <a:pt x="24065" y="3042"/>
                    <a:pt x="23832" y="3042"/>
                  </a:cubicBezTo>
                  <a:cubicBezTo>
                    <a:pt x="23692" y="3042"/>
                    <a:pt x="23578" y="3068"/>
                    <a:pt x="23544" y="3099"/>
                  </a:cubicBezTo>
                  <a:cubicBezTo>
                    <a:pt x="23874" y="2796"/>
                    <a:pt x="24032" y="2310"/>
                    <a:pt x="23844" y="1915"/>
                  </a:cubicBezTo>
                  <a:cubicBezTo>
                    <a:pt x="23698" y="1604"/>
                    <a:pt x="23442" y="1453"/>
                    <a:pt x="23137" y="1453"/>
                  </a:cubicBezTo>
                  <a:cubicBezTo>
                    <a:pt x="23043" y="1453"/>
                    <a:pt x="22944" y="1467"/>
                    <a:pt x="22843" y="1496"/>
                  </a:cubicBezTo>
                  <a:cubicBezTo>
                    <a:pt x="22942" y="1006"/>
                    <a:pt x="22919" y="618"/>
                    <a:pt x="22465" y="426"/>
                  </a:cubicBezTo>
                  <a:cubicBezTo>
                    <a:pt x="22272" y="344"/>
                    <a:pt x="22124" y="310"/>
                    <a:pt x="21991" y="310"/>
                  </a:cubicBezTo>
                  <a:cubicBezTo>
                    <a:pt x="21743" y="310"/>
                    <a:pt x="21551" y="429"/>
                    <a:pt x="21224" y="576"/>
                  </a:cubicBezTo>
                  <a:cubicBezTo>
                    <a:pt x="21033" y="185"/>
                    <a:pt x="20864" y="1"/>
                    <a:pt x="20507" y="1"/>
                  </a:cubicBezTo>
                  <a:close/>
                </a:path>
              </a:pathLst>
            </a:custGeom>
            <a:solidFill>
              <a:srgbClr val="E279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2168975" y="5261900"/>
              <a:ext cx="32200" cy="62325"/>
            </a:xfrm>
            <a:custGeom>
              <a:avLst/>
              <a:gdLst/>
              <a:ahLst/>
              <a:cxnLst/>
              <a:rect l="l" t="t" r="r" b="b"/>
              <a:pathLst>
                <a:path w="1288" h="2493" extrusionOk="0">
                  <a:moveTo>
                    <a:pt x="1287" y="0"/>
                  </a:moveTo>
                  <a:lnTo>
                    <a:pt x="1" y="2493"/>
                  </a:lnTo>
                  <a:lnTo>
                    <a:pt x="470" y="2493"/>
                  </a:lnTo>
                  <a:cubicBezTo>
                    <a:pt x="742" y="1663"/>
                    <a:pt x="1015" y="831"/>
                    <a:pt x="1287" y="0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2609350" y="4897525"/>
              <a:ext cx="166075" cy="120050"/>
            </a:xfrm>
            <a:custGeom>
              <a:avLst/>
              <a:gdLst/>
              <a:ahLst/>
              <a:cxnLst/>
              <a:rect l="l" t="t" r="r" b="b"/>
              <a:pathLst>
                <a:path w="6643" h="4802" extrusionOk="0">
                  <a:moveTo>
                    <a:pt x="3331" y="0"/>
                  </a:moveTo>
                  <a:cubicBezTo>
                    <a:pt x="2148" y="1030"/>
                    <a:pt x="108" y="2345"/>
                    <a:pt x="0" y="2968"/>
                  </a:cubicBezTo>
                  <a:cubicBezTo>
                    <a:pt x="315" y="2195"/>
                    <a:pt x="3610" y="419"/>
                    <a:pt x="3610" y="419"/>
                  </a:cubicBezTo>
                  <a:cubicBezTo>
                    <a:pt x="3520" y="233"/>
                    <a:pt x="3434" y="94"/>
                    <a:pt x="3331" y="0"/>
                  </a:cubicBezTo>
                  <a:close/>
                  <a:moveTo>
                    <a:pt x="6215" y="2884"/>
                  </a:moveTo>
                  <a:cubicBezTo>
                    <a:pt x="6077" y="2884"/>
                    <a:pt x="5964" y="2909"/>
                    <a:pt x="5930" y="2941"/>
                  </a:cubicBezTo>
                  <a:lnTo>
                    <a:pt x="6643" y="2976"/>
                  </a:lnTo>
                  <a:cubicBezTo>
                    <a:pt x="6509" y="2908"/>
                    <a:pt x="6350" y="2884"/>
                    <a:pt x="6215" y="2884"/>
                  </a:cubicBezTo>
                  <a:close/>
                  <a:moveTo>
                    <a:pt x="5215" y="600"/>
                  </a:moveTo>
                  <a:cubicBezTo>
                    <a:pt x="4756" y="2017"/>
                    <a:pt x="2521" y="2395"/>
                    <a:pt x="2033" y="4000"/>
                  </a:cubicBezTo>
                  <a:cubicBezTo>
                    <a:pt x="2378" y="3284"/>
                    <a:pt x="5229" y="1338"/>
                    <a:pt x="5229" y="1338"/>
                  </a:cubicBezTo>
                  <a:cubicBezTo>
                    <a:pt x="5287" y="1051"/>
                    <a:pt x="5302" y="799"/>
                    <a:pt x="5215" y="600"/>
                  </a:cubicBezTo>
                  <a:close/>
                  <a:moveTo>
                    <a:pt x="6311" y="2104"/>
                  </a:moveTo>
                  <a:lnTo>
                    <a:pt x="6311" y="2104"/>
                  </a:lnTo>
                  <a:cubicBezTo>
                    <a:pt x="5418" y="3111"/>
                    <a:pt x="3712" y="4000"/>
                    <a:pt x="3639" y="4801"/>
                  </a:cubicBezTo>
                  <a:cubicBezTo>
                    <a:pt x="4384" y="3970"/>
                    <a:pt x="5930" y="2940"/>
                    <a:pt x="5930" y="2940"/>
                  </a:cubicBezTo>
                  <a:cubicBezTo>
                    <a:pt x="6169" y="2722"/>
                    <a:pt x="6316" y="2410"/>
                    <a:pt x="6311" y="2104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1826125" y="4999275"/>
              <a:ext cx="419075" cy="326750"/>
            </a:xfrm>
            <a:custGeom>
              <a:avLst/>
              <a:gdLst/>
              <a:ahLst/>
              <a:cxnLst/>
              <a:rect l="l" t="t" r="r" b="b"/>
              <a:pathLst>
                <a:path w="16763" h="13070" extrusionOk="0">
                  <a:moveTo>
                    <a:pt x="2210" y="0"/>
                  </a:moveTo>
                  <a:cubicBezTo>
                    <a:pt x="371" y="2415"/>
                    <a:pt x="1" y="6329"/>
                    <a:pt x="981" y="9201"/>
                  </a:cubicBezTo>
                  <a:cubicBezTo>
                    <a:pt x="1475" y="10647"/>
                    <a:pt x="2199" y="11927"/>
                    <a:pt x="3091" y="13070"/>
                  </a:cubicBezTo>
                  <a:lnTo>
                    <a:pt x="15064" y="13070"/>
                  </a:lnTo>
                  <a:lnTo>
                    <a:pt x="16762" y="9779"/>
                  </a:lnTo>
                  <a:cubicBezTo>
                    <a:pt x="14781" y="7509"/>
                    <a:pt x="12759" y="5690"/>
                    <a:pt x="10321" y="3915"/>
                  </a:cubicBezTo>
                  <a:cubicBezTo>
                    <a:pt x="7883" y="2140"/>
                    <a:pt x="5223" y="108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1859175" y="5251525"/>
              <a:ext cx="74350" cy="74500"/>
            </a:xfrm>
            <a:custGeom>
              <a:avLst/>
              <a:gdLst/>
              <a:ahLst/>
              <a:cxnLst/>
              <a:rect l="l" t="t" r="r" b="b"/>
              <a:pathLst>
                <a:path w="2974" h="2980" extrusionOk="0">
                  <a:moveTo>
                    <a:pt x="1" y="0"/>
                  </a:moveTo>
                  <a:lnTo>
                    <a:pt x="1" y="0"/>
                  </a:lnTo>
                  <a:cubicBezTo>
                    <a:pt x="465" y="1089"/>
                    <a:pt x="1064" y="2076"/>
                    <a:pt x="1770" y="2980"/>
                  </a:cubicBezTo>
                  <a:lnTo>
                    <a:pt x="2974" y="2980"/>
                  </a:lnTo>
                  <a:cubicBezTo>
                    <a:pt x="1867" y="2104"/>
                    <a:pt x="862" y="1105"/>
                    <a:pt x="1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28"/>
          <p:cNvSpPr/>
          <p:nvPr/>
        </p:nvSpPr>
        <p:spPr>
          <a:xfrm flipH="1">
            <a:off x="7488538" y="4183134"/>
            <a:ext cx="4680396" cy="2500740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3" name="Google Shape;233;p28"/>
          <p:cNvGrpSpPr/>
          <p:nvPr/>
        </p:nvGrpSpPr>
        <p:grpSpPr>
          <a:xfrm>
            <a:off x="6787874" y="4183119"/>
            <a:ext cx="5404124" cy="2674727"/>
            <a:chOff x="5090905" y="3137339"/>
            <a:chExt cx="4053093" cy="2006045"/>
          </a:xfrm>
        </p:grpSpPr>
        <p:sp>
          <p:nvSpPr>
            <p:cNvPr id="234" name="Google Shape;234;p28"/>
            <p:cNvSpPr/>
            <p:nvPr/>
          </p:nvSpPr>
          <p:spPr>
            <a:xfrm flipH="1">
              <a:off x="6814464" y="4302904"/>
              <a:ext cx="222312" cy="341315"/>
            </a:xfrm>
            <a:custGeom>
              <a:avLst/>
              <a:gdLst/>
              <a:ahLst/>
              <a:cxnLst/>
              <a:rect l="l" t="t" r="r" b="b"/>
              <a:pathLst>
                <a:path w="4448" h="6829" extrusionOk="0">
                  <a:moveTo>
                    <a:pt x="634" y="6093"/>
                  </a:moveTo>
                  <a:cubicBezTo>
                    <a:pt x="634" y="6093"/>
                    <a:pt x="1183" y="5902"/>
                    <a:pt x="1310" y="5267"/>
                  </a:cubicBezTo>
                  <a:cubicBezTo>
                    <a:pt x="1437" y="4633"/>
                    <a:pt x="1553" y="2775"/>
                    <a:pt x="1585" y="2510"/>
                  </a:cubicBezTo>
                  <a:cubicBezTo>
                    <a:pt x="1616" y="2245"/>
                    <a:pt x="1352" y="2087"/>
                    <a:pt x="1077" y="1802"/>
                  </a:cubicBezTo>
                  <a:cubicBezTo>
                    <a:pt x="930" y="1647"/>
                    <a:pt x="97" y="372"/>
                    <a:pt x="317" y="235"/>
                  </a:cubicBezTo>
                  <a:cubicBezTo>
                    <a:pt x="485" y="128"/>
                    <a:pt x="1003" y="1060"/>
                    <a:pt x="1278" y="1282"/>
                  </a:cubicBezTo>
                  <a:cubicBezTo>
                    <a:pt x="1553" y="1504"/>
                    <a:pt x="1658" y="1600"/>
                    <a:pt x="1711" y="1293"/>
                  </a:cubicBezTo>
                  <a:cubicBezTo>
                    <a:pt x="1764" y="987"/>
                    <a:pt x="1774" y="255"/>
                    <a:pt x="1838" y="202"/>
                  </a:cubicBezTo>
                  <a:cubicBezTo>
                    <a:pt x="1902" y="148"/>
                    <a:pt x="2504" y="1"/>
                    <a:pt x="2672" y="171"/>
                  </a:cubicBezTo>
                  <a:cubicBezTo>
                    <a:pt x="2842" y="340"/>
                    <a:pt x="2651" y="1081"/>
                    <a:pt x="2662" y="1568"/>
                  </a:cubicBezTo>
                  <a:cubicBezTo>
                    <a:pt x="2672" y="2054"/>
                    <a:pt x="2651" y="2161"/>
                    <a:pt x="2778" y="2161"/>
                  </a:cubicBezTo>
                  <a:cubicBezTo>
                    <a:pt x="2905" y="2161"/>
                    <a:pt x="3200" y="1758"/>
                    <a:pt x="3506" y="1367"/>
                  </a:cubicBezTo>
                  <a:cubicBezTo>
                    <a:pt x="3813" y="974"/>
                    <a:pt x="3855" y="510"/>
                    <a:pt x="4098" y="510"/>
                  </a:cubicBezTo>
                  <a:cubicBezTo>
                    <a:pt x="4341" y="510"/>
                    <a:pt x="4447" y="859"/>
                    <a:pt x="4067" y="1547"/>
                  </a:cubicBezTo>
                  <a:cubicBezTo>
                    <a:pt x="3687" y="2235"/>
                    <a:pt x="3022" y="2806"/>
                    <a:pt x="2915" y="3007"/>
                  </a:cubicBezTo>
                  <a:cubicBezTo>
                    <a:pt x="2810" y="3209"/>
                    <a:pt x="2852" y="3907"/>
                    <a:pt x="2894" y="4881"/>
                  </a:cubicBezTo>
                  <a:cubicBezTo>
                    <a:pt x="2937" y="5854"/>
                    <a:pt x="3033" y="6035"/>
                    <a:pt x="3180" y="6226"/>
                  </a:cubicBezTo>
                  <a:cubicBezTo>
                    <a:pt x="3329" y="6416"/>
                    <a:pt x="3782" y="6564"/>
                    <a:pt x="3729" y="6669"/>
                  </a:cubicBezTo>
                  <a:cubicBezTo>
                    <a:pt x="3677" y="6776"/>
                    <a:pt x="2747" y="6669"/>
                    <a:pt x="2525" y="6627"/>
                  </a:cubicBezTo>
                  <a:cubicBezTo>
                    <a:pt x="2303" y="6584"/>
                    <a:pt x="2271" y="6700"/>
                    <a:pt x="2040" y="6743"/>
                  </a:cubicBezTo>
                  <a:cubicBezTo>
                    <a:pt x="1807" y="6787"/>
                    <a:pt x="1279" y="6828"/>
                    <a:pt x="1332" y="6616"/>
                  </a:cubicBezTo>
                  <a:cubicBezTo>
                    <a:pt x="1386" y="6404"/>
                    <a:pt x="788" y="6504"/>
                    <a:pt x="395" y="6504"/>
                  </a:cubicBezTo>
                  <a:cubicBezTo>
                    <a:pt x="0" y="6506"/>
                    <a:pt x="274" y="6205"/>
                    <a:pt x="634" y="60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8"/>
            <p:cNvSpPr/>
            <p:nvPr/>
          </p:nvSpPr>
          <p:spPr>
            <a:xfrm flipH="1">
              <a:off x="6814514" y="4306652"/>
              <a:ext cx="217364" cy="337666"/>
            </a:xfrm>
            <a:custGeom>
              <a:avLst/>
              <a:gdLst/>
              <a:ahLst/>
              <a:cxnLst/>
              <a:rect l="l" t="t" r="r" b="b"/>
              <a:pathLst>
                <a:path w="4349" h="6756" extrusionOk="0">
                  <a:moveTo>
                    <a:pt x="2046" y="40"/>
                  </a:moveTo>
                  <a:cubicBezTo>
                    <a:pt x="2046" y="40"/>
                    <a:pt x="2332" y="263"/>
                    <a:pt x="2301" y="898"/>
                  </a:cubicBezTo>
                  <a:cubicBezTo>
                    <a:pt x="2270" y="1533"/>
                    <a:pt x="2406" y="3406"/>
                    <a:pt x="2449" y="4549"/>
                  </a:cubicBezTo>
                  <a:cubicBezTo>
                    <a:pt x="2491" y="5694"/>
                    <a:pt x="2639" y="5873"/>
                    <a:pt x="2765" y="6064"/>
                  </a:cubicBezTo>
                  <a:cubicBezTo>
                    <a:pt x="2893" y="6255"/>
                    <a:pt x="2564" y="6255"/>
                    <a:pt x="2354" y="6032"/>
                  </a:cubicBezTo>
                  <a:cubicBezTo>
                    <a:pt x="2142" y="5810"/>
                    <a:pt x="2101" y="5736"/>
                    <a:pt x="1815" y="5948"/>
                  </a:cubicBezTo>
                  <a:cubicBezTo>
                    <a:pt x="1530" y="6159"/>
                    <a:pt x="1330" y="6244"/>
                    <a:pt x="1488" y="5979"/>
                  </a:cubicBezTo>
                  <a:cubicBezTo>
                    <a:pt x="1647" y="5715"/>
                    <a:pt x="1752" y="5354"/>
                    <a:pt x="1519" y="5609"/>
                  </a:cubicBezTo>
                  <a:cubicBezTo>
                    <a:pt x="1286" y="5863"/>
                    <a:pt x="1034" y="6032"/>
                    <a:pt x="516" y="6213"/>
                  </a:cubicBezTo>
                  <a:cubicBezTo>
                    <a:pt x="376" y="6261"/>
                    <a:pt x="236" y="6297"/>
                    <a:pt x="106" y="6324"/>
                  </a:cubicBezTo>
                  <a:cubicBezTo>
                    <a:pt x="91" y="6387"/>
                    <a:pt x="143" y="6432"/>
                    <a:pt x="295" y="6432"/>
                  </a:cubicBezTo>
                  <a:cubicBezTo>
                    <a:pt x="688" y="6432"/>
                    <a:pt x="1285" y="6331"/>
                    <a:pt x="1232" y="6543"/>
                  </a:cubicBezTo>
                  <a:cubicBezTo>
                    <a:pt x="1180" y="6755"/>
                    <a:pt x="1707" y="6714"/>
                    <a:pt x="1940" y="6671"/>
                  </a:cubicBezTo>
                  <a:cubicBezTo>
                    <a:pt x="2172" y="6629"/>
                    <a:pt x="2204" y="6512"/>
                    <a:pt x="2426" y="6554"/>
                  </a:cubicBezTo>
                  <a:cubicBezTo>
                    <a:pt x="2647" y="6597"/>
                    <a:pt x="3576" y="6702"/>
                    <a:pt x="3630" y="6597"/>
                  </a:cubicBezTo>
                  <a:cubicBezTo>
                    <a:pt x="3683" y="6490"/>
                    <a:pt x="3229" y="6342"/>
                    <a:pt x="3081" y="6153"/>
                  </a:cubicBezTo>
                  <a:cubicBezTo>
                    <a:pt x="2933" y="5962"/>
                    <a:pt x="2838" y="5783"/>
                    <a:pt x="2795" y="4808"/>
                  </a:cubicBezTo>
                  <a:cubicBezTo>
                    <a:pt x="2753" y="3834"/>
                    <a:pt x="2711" y="3136"/>
                    <a:pt x="2816" y="2935"/>
                  </a:cubicBezTo>
                  <a:cubicBezTo>
                    <a:pt x="2921" y="2733"/>
                    <a:pt x="3587" y="2162"/>
                    <a:pt x="3968" y="1474"/>
                  </a:cubicBezTo>
                  <a:cubicBezTo>
                    <a:pt x="4348" y="786"/>
                    <a:pt x="4243" y="437"/>
                    <a:pt x="3999" y="437"/>
                  </a:cubicBezTo>
                  <a:cubicBezTo>
                    <a:pt x="3756" y="437"/>
                    <a:pt x="3714" y="903"/>
                    <a:pt x="3407" y="1294"/>
                  </a:cubicBezTo>
                  <a:cubicBezTo>
                    <a:pt x="3101" y="1686"/>
                    <a:pt x="2805" y="2088"/>
                    <a:pt x="2678" y="2088"/>
                  </a:cubicBezTo>
                  <a:cubicBezTo>
                    <a:pt x="2551" y="2088"/>
                    <a:pt x="2573" y="1982"/>
                    <a:pt x="2563" y="1495"/>
                  </a:cubicBezTo>
                  <a:cubicBezTo>
                    <a:pt x="2552" y="1008"/>
                    <a:pt x="2742" y="267"/>
                    <a:pt x="2573" y="98"/>
                  </a:cubicBezTo>
                  <a:cubicBezTo>
                    <a:pt x="2478" y="1"/>
                    <a:pt x="2242" y="8"/>
                    <a:pt x="2046" y="40"/>
                  </a:cubicBezTo>
                  <a:close/>
                  <a:moveTo>
                    <a:pt x="1481" y="2317"/>
                  </a:moveTo>
                  <a:lnTo>
                    <a:pt x="1481" y="2317"/>
                  </a:lnTo>
                  <a:cubicBezTo>
                    <a:pt x="1481" y="2317"/>
                    <a:pt x="1375" y="1808"/>
                    <a:pt x="1087" y="1491"/>
                  </a:cubicBezTo>
                  <a:cubicBezTo>
                    <a:pt x="799" y="1173"/>
                    <a:pt x="220" y="161"/>
                    <a:pt x="220" y="161"/>
                  </a:cubicBezTo>
                  <a:cubicBezTo>
                    <a:pt x="1" y="299"/>
                    <a:pt x="833" y="1573"/>
                    <a:pt x="981" y="1728"/>
                  </a:cubicBezTo>
                  <a:cubicBezTo>
                    <a:pt x="1211" y="1968"/>
                    <a:pt x="1434" y="2118"/>
                    <a:pt x="1481" y="2317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8"/>
            <p:cNvSpPr/>
            <p:nvPr/>
          </p:nvSpPr>
          <p:spPr>
            <a:xfrm flipH="1">
              <a:off x="6680165" y="4083295"/>
              <a:ext cx="462617" cy="294983"/>
            </a:xfrm>
            <a:custGeom>
              <a:avLst/>
              <a:gdLst/>
              <a:ahLst/>
              <a:cxnLst/>
              <a:rect l="l" t="t" r="r" b="b"/>
              <a:pathLst>
                <a:path w="9256" h="5902" extrusionOk="0">
                  <a:moveTo>
                    <a:pt x="2432" y="5366"/>
                  </a:moveTo>
                  <a:cubicBezTo>
                    <a:pt x="2432" y="5366"/>
                    <a:pt x="1758" y="5715"/>
                    <a:pt x="1216" y="5278"/>
                  </a:cubicBezTo>
                  <a:cubicBezTo>
                    <a:pt x="674" y="4842"/>
                    <a:pt x="741" y="4669"/>
                    <a:pt x="741" y="4669"/>
                  </a:cubicBezTo>
                  <a:cubicBezTo>
                    <a:pt x="741" y="4669"/>
                    <a:pt x="133" y="4709"/>
                    <a:pt x="67" y="4114"/>
                  </a:cubicBezTo>
                  <a:cubicBezTo>
                    <a:pt x="0" y="3518"/>
                    <a:pt x="331" y="3387"/>
                    <a:pt x="331" y="3387"/>
                  </a:cubicBezTo>
                  <a:cubicBezTo>
                    <a:pt x="331" y="3387"/>
                    <a:pt x="106" y="2976"/>
                    <a:pt x="371" y="2474"/>
                  </a:cubicBezTo>
                  <a:cubicBezTo>
                    <a:pt x="634" y="1971"/>
                    <a:pt x="1267" y="2010"/>
                    <a:pt x="1267" y="2010"/>
                  </a:cubicBezTo>
                  <a:cubicBezTo>
                    <a:pt x="1267" y="2010"/>
                    <a:pt x="1273" y="1270"/>
                    <a:pt x="2046" y="952"/>
                  </a:cubicBezTo>
                  <a:cubicBezTo>
                    <a:pt x="2821" y="634"/>
                    <a:pt x="3130" y="926"/>
                    <a:pt x="3130" y="926"/>
                  </a:cubicBezTo>
                  <a:cubicBezTo>
                    <a:pt x="3130" y="926"/>
                    <a:pt x="3234" y="266"/>
                    <a:pt x="4212" y="133"/>
                  </a:cubicBezTo>
                  <a:cubicBezTo>
                    <a:pt x="5188" y="1"/>
                    <a:pt x="5348" y="557"/>
                    <a:pt x="5348" y="557"/>
                  </a:cubicBezTo>
                  <a:cubicBezTo>
                    <a:pt x="5348" y="557"/>
                    <a:pt x="5743" y="424"/>
                    <a:pt x="6166" y="874"/>
                  </a:cubicBezTo>
                  <a:cubicBezTo>
                    <a:pt x="6588" y="1323"/>
                    <a:pt x="6483" y="1668"/>
                    <a:pt x="6483" y="1668"/>
                  </a:cubicBezTo>
                  <a:cubicBezTo>
                    <a:pt x="6483" y="1668"/>
                    <a:pt x="7169" y="1377"/>
                    <a:pt x="7829" y="1879"/>
                  </a:cubicBezTo>
                  <a:cubicBezTo>
                    <a:pt x="8488" y="2381"/>
                    <a:pt x="8383" y="2911"/>
                    <a:pt x="8383" y="2911"/>
                  </a:cubicBezTo>
                  <a:cubicBezTo>
                    <a:pt x="8383" y="2911"/>
                    <a:pt x="9043" y="2990"/>
                    <a:pt x="9149" y="3571"/>
                  </a:cubicBezTo>
                  <a:cubicBezTo>
                    <a:pt x="9256" y="4153"/>
                    <a:pt x="8753" y="4392"/>
                    <a:pt x="8753" y="4392"/>
                  </a:cubicBezTo>
                  <a:cubicBezTo>
                    <a:pt x="8753" y="4392"/>
                    <a:pt x="8620" y="5106"/>
                    <a:pt x="8120" y="5292"/>
                  </a:cubicBezTo>
                  <a:cubicBezTo>
                    <a:pt x="7618" y="5477"/>
                    <a:pt x="7381" y="5106"/>
                    <a:pt x="7381" y="5106"/>
                  </a:cubicBezTo>
                  <a:cubicBezTo>
                    <a:pt x="7381" y="5106"/>
                    <a:pt x="7010" y="5715"/>
                    <a:pt x="6377" y="5609"/>
                  </a:cubicBezTo>
                  <a:cubicBezTo>
                    <a:pt x="5743" y="5502"/>
                    <a:pt x="5560" y="4973"/>
                    <a:pt x="5560" y="4973"/>
                  </a:cubicBezTo>
                  <a:cubicBezTo>
                    <a:pt x="5560" y="4973"/>
                    <a:pt x="5527" y="5136"/>
                    <a:pt x="4702" y="5264"/>
                  </a:cubicBezTo>
                  <a:cubicBezTo>
                    <a:pt x="3874" y="5393"/>
                    <a:pt x="3607" y="5027"/>
                    <a:pt x="3607" y="5027"/>
                  </a:cubicBezTo>
                  <a:cubicBezTo>
                    <a:pt x="3607" y="5027"/>
                    <a:pt x="3096" y="5902"/>
                    <a:pt x="2432" y="53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8"/>
            <p:cNvSpPr/>
            <p:nvPr/>
          </p:nvSpPr>
          <p:spPr>
            <a:xfrm flipH="1">
              <a:off x="6680365" y="4113483"/>
              <a:ext cx="457918" cy="264745"/>
            </a:xfrm>
            <a:custGeom>
              <a:avLst/>
              <a:gdLst/>
              <a:ahLst/>
              <a:cxnLst/>
              <a:rect l="l" t="t" r="r" b="b"/>
              <a:pathLst>
                <a:path w="9162" h="5297" extrusionOk="0">
                  <a:moveTo>
                    <a:pt x="5708" y="0"/>
                  </a:moveTo>
                  <a:cubicBezTo>
                    <a:pt x="5712" y="3"/>
                    <a:pt x="5972" y="269"/>
                    <a:pt x="6025" y="636"/>
                  </a:cubicBezTo>
                  <a:cubicBezTo>
                    <a:pt x="6078" y="1007"/>
                    <a:pt x="5962" y="1250"/>
                    <a:pt x="5962" y="1250"/>
                  </a:cubicBezTo>
                  <a:cubicBezTo>
                    <a:pt x="5962" y="1250"/>
                    <a:pt x="6480" y="1054"/>
                    <a:pt x="7086" y="1335"/>
                  </a:cubicBezTo>
                  <a:cubicBezTo>
                    <a:pt x="7693" y="1615"/>
                    <a:pt x="7599" y="2318"/>
                    <a:pt x="7599" y="2318"/>
                  </a:cubicBezTo>
                  <a:cubicBezTo>
                    <a:pt x="7599" y="2318"/>
                    <a:pt x="8043" y="2287"/>
                    <a:pt x="8327" y="2742"/>
                  </a:cubicBezTo>
                  <a:cubicBezTo>
                    <a:pt x="8612" y="3197"/>
                    <a:pt x="8211" y="3461"/>
                    <a:pt x="8211" y="3461"/>
                  </a:cubicBezTo>
                  <a:cubicBezTo>
                    <a:pt x="8211" y="3461"/>
                    <a:pt x="8327" y="4011"/>
                    <a:pt x="7926" y="4128"/>
                  </a:cubicBezTo>
                  <a:cubicBezTo>
                    <a:pt x="7525" y="4245"/>
                    <a:pt x="7303" y="3832"/>
                    <a:pt x="7303" y="3832"/>
                  </a:cubicBezTo>
                  <a:cubicBezTo>
                    <a:pt x="7303" y="3832"/>
                    <a:pt x="7070" y="4309"/>
                    <a:pt x="6511" y="4276"/>
                  </a:cubicBezTo>
                  <a:cubicBezTo>
                    <a:pt x="5952" y="4245"/>
                    <a:pt x="5729" y="3599"/>
                    <a:pt x="5729" y="3599"/>
                  </a:cubicBezTo>
                  <a:cubicBezTo>
                    <a:pt x="5729" y="3599"/>
                    <a:pt x="5265" y="4170"/>
                    <a:pt x="4567" y="4160"/>
                  </a:cubicBezTo>
                  <a:cubicBezTo>
                    <a:pt x="3870" y="4149"/>
                    <a:pt x="3511" y="3640"/>
                    <a:pt x="3511" y="3640"/>
                  </a:cubicBezTo>
                  <a:cubicBezTo>
                    <a:pt x="3511" y="3640"/>
                    <a:pt x="3210" y="4228"/>
                    <a:pt x="2845" y="4413"/>
                  </a:cubicBezTo>
                  <a:cubicBezTo>
                    <a:pt x="2480" y="4597"/>
                    <a:pt x="2147" y="3979"/>
                    <a:pt x="2147" y="3979"/>
                  </a:cubicBezTo>
                  <a:cubicBezTo>
                    <a:pt x="2147" y="3979"/>
                    <a:pt x="1788" y="4423"/>
                    <a:pt x="1366" y="4391"/>
                  </a:cubicBezTo>
                  <a:cubicBezTo>
                    <a:pt x="945" y="4361"/>
                    <a:pt x="859" y="3757"/>
                    <a:pt x="859" y="3757"/>
                  </a:cubicBezTo>
                  <a:cubicBezTo>
                    <a:pt x="859" y="3757"/>
                    <a:pt x="219" y="3909"/>
                    <a:pt x="1" y="3632"/>
                  </a:cubicBezTo>
                  <a:cubicBezTo>
                    <a:pt x="132" y="4098"/>
                    <a:pt x="650" y="4064"/>
                    <a:pt x="650" y="4064"/>
                  </a:cubicBezTo>
                  <a:cubicBezTo>
                    <a:pt x="650" y="4064"/>
                    <a:pt x="583" y="4235"/>
                    <a:pt x="1125" y="4674"/>
                  </a:cubicBezTo>
                  <a:cubicBezTo>
                    <a:pt x="1667" y="5110"/>
                    <a:pt x="2340" y="4762"/>
                    <a:pt x="2340" y="4762"/>
                  </a:cubicBezTo>
                  <a:cubicBezTo>
                    <a:pt x="3004" y="5297"/>
                    <a:pt x="3515" y="4422"/>
                    <a:pt x="3515" y="4422"/>
                  </a:cubicBezTo>
                  <a:cubicBezTo>
                    <a:pt x="3515" y="4422"/>
                    <a:pt x="3783" y="4789"/>
                    <a:pt x="4609" y="4660"/>
                  </a:cubicBezTo>
                  <a:cubicBezTo>
                    <a:pt x="5436" y="4531"/>
                    <a:pt x="5468" y="4369"/>
                    <a:pt x="5468" y="4369"/>
                  </a:cubicBezTo>
                  <a:cubicBezTo>
                    <a:pt x="5468" y="4369"/>
                    <a:pt x="5651" y="4899"/>
                    <a:pt x="6285" y="5004"/>
                  </a:cubicBezTo>
                  <a:cubicBezTo>
                    <a:pt x="6918" y="5111"/>
                    <a:pt x="7288" y="4502"/>
                    <a:pt x="7288" y="4502"/>
                  </a:cubicBezTo>
                  <a:cubicBezTo>
                    <a:pt x="7288" y="4502"/>
                    <a:pt x="7526" y="4872"/>
                    <a:pt x="8028" y="4687"/>
                  </a:cubicBezTo>
                  <a:cubicBezTo>
                    <a:pt x="8528" y="4502"/>
                    <a:pt x="8661" y="3788"/>
                    <a:pt x="8661" y="3788"/>
                  </a:cubicBezTo>
                  <a:cubicBezTo>
                    <a:pt x="8661" y="3788"/>
                    <a:pt x="9162" y="3550"/>
                    <a:pt x="9057" y="2967"/>
                  </a:cubicBezTo>
                  <a:cubicBezTo>
                    <a:pt x="8952" y="2385"/>
                    <a:pt x="8290" y="2307"/>
                    <a:pt x="8290" y="2307"/>
                  </a:cubicBezTo>
                  <a:cubicBezTo>
                    <a:pt x="8290" y="2307"/>
                    <a:pt x="8396" y="1777"/>
                    <a:pt x="7737" y="1275"/>
                  </a:cubicBezTo>
                  <a:cubicBezTo>
                    <a:pt x="7077" y="772"/>
                    <a:pt x="6390" y="1063"/>
                    <a:pt x="6390" y="1063"/>
                  </a:cubicBezTo>
                  <a:cubicBezTo>
                    <a:pt x="6390" y="1063"/>
                    <a:pt x="6496" y="719"/>
                    <a:pt x="6073" y="270"/>
                  </a:cubicBezTo>
                  <a:cubicBezTo>
                    <a:pt x="5947" y="132"/>
                    <a:pt x="5822" y="49"/>
                    <a:pt x="5708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8"/>
            <p:cNvSpPr/>
            <p:nvPr/>
          </p:nvSpPr>
          <p:spPr>
            <a:xfrm flipH="1">
              <a:off x="8768799" y="3382337"/>
              <a:ext cx="247902" cy="380749"/>
            </a:xfrm>
            <a:custGeom>
              <a:avLst/>
              <a:gdLst/>
              <a:ahLst/>
              <a:cxnLst/>
              <a:rect l="l" t="t" r="r" b="b"/>
              <a:pathLst>
                <a:path w="4960" h="7618" extrusionOk="0">
                  <a:moveTo>
                    <a:pt x="707" y="6798"/>
                  </a:moveTo>
                  <a:cubicBezTo>
                    <a:pt x="707" y="6798"/>
                    <a:pt x="1320" y="6585"/>
                    <a:pt x="1461" y="5876"/>
                  </a:cubicBezTo>
                  <a:cubicBezTo>
                    <a:pt x="1602" y="5167"/>
                    <a:pt x="1732" y="3096"/>
                    <a:pt x="1767" y="2800"/>
                  </a:cubicBezTo>
                  <a:cubicBezTo>
                    <a:pt x="1803" y="2505"/>
                    <a:pt x="1508" y="2327"/>
                    <a:pt x="1201" y="2007"/>
                  </a:cubicBezTo>
                  <a:cubicBezTo>
                    <a:pt x="1036" y="1836"/>
                    <a:pt x="107" y="413"/>
                    <a:pt x="352" y="260"/>
                  </a:cubicBezTo>
                  <a:cubicBezTo>
                    <a:pt x="541" y="142"/>
                    <a:pt x="1118" y="1182"/>
                    <a:pt x="1425" y="1430"/>
                  </a:cubicBezTo>
                  <a:cubicBezTo>
                    <a:pt x="1731" y="1678"/>
                    <a:pt x="1849" y="1784"/>
                    <a:pt x="1908" y="1441"/>
                  </a:cubicBezTo>
                  <a:cubicBezTo>
                    <a:pt x="1966" y="1098"/>
                    <a:pt x="1978" y="283"/>
                    <a:pt x="2049" y="225"/>
                  </a:cubicBezTo>
                  <a:cubicBezTo>
                    <a:pt x="2120" y="165"/>
                    <a:pt x="2791" y="1"/>
                    <a:pt x="2980" y="190"/>
                  </a:cubicBezTo>
                  <a:cubicBezTo>
                    <a:pt x="3168" y="379"/>
                    <a:pt x="2956" y="1205"/>
                    <a:pt x="2968" y="1749"/>
                  </a:cubicBezTo>
                  <a:cubicBezTo>
                    <a:pt x="2980" y="2292"/>
                    <a:pt x="2956" y="2409"/>
                    <a:pt x="3098" y="2409"/>
                  </a:cubicBezTo>
                  <a:cubicBezTo>
                    <a:pt x="3240" y="2409"/>
                    <a:pt x="3569" y="1960"/>
                    <a:pt x="3911" y="1524"/>
                  </a:cubicBezTo>
                  <a:cubicBezTo>
                    <a:pt x="4251" y="1087"/>
                    <a:pt x="4300" y="568"/>
                    <a:pt x="4570" y="568"/>
                  </a:cubicBezTo>
                  <a:cubicBezTo>
                    <a:pt x="4841" y="568"/>
                    <a:pt x="4960" y="957"/>
                    <a:pt x="4535" y="1726"/>
                  </a:cubicBezTo>
                  <a:cubicBezTo>
                    <a:pt x="4110" y="2492"/>
                    <a:pt x="3368" y="3130"/>
                    <a:pt x="3251" y="3354"/>
                  </a:cubicBezTo>
                  <a:cubicBezTo>
                    <a:pt x="3133" y="3579"/>
                    <a:pt x="3181" y="4358"/>
                    <a:pt x="3227" y="5445"/>
                  </a:cubicBezTo>
                  <a:cubicBezTo>
                    <a:pt x="3274" y="6531"/>
                    <a:pt x="3381" y="6732"/>
                    <a:pt x="3545" y="6944"/>
                  </a:cubicBezTo>
                  <a:cubicBezTo>
                    <a:pt x="3710" y="7157"/>
                    <a:pt x="4217" y="7321"/>
                    <a:pt x="4158" y="7440"/>
                  </a:cubicBezTo>
                  <a:cubicBezTo>
                    <a:pt x="4100" y="7558"/>
                    <a:pt x="3062" y="7440"/>
                    <a:pt x="2815" y="7393"/>
                  </a:cubicBezTo>
                  <a:cubicBezTo>
                    <a:pt x="2567" y="7346"/>
                    <a:pt x="2532" y="7476"/>
                    <a:pt x="2272" y="7523"/>
                  </a:cubicBezTo>
                  <a:cubicBezTo>
                    <a:pt x="2012" y="7569"/>
                    <a:pt x="1424" y="7617"/>
                    <a:pt x="1483" y="7381"/>
                  </a:cubicBezTo>
                  <a:cubicBezTo>
                    <a:pt x="1541" y="7145"/>
                    <a:pt x="875" y="7257"/>
                    <a:pt x="437" y="7257"/>
                  </a:cubicBezTo>
                  <a:cubicBezTo>
                    <a:pt x="1" y="7258"/>
                    <a:pt x="307" y="6922"/>
                    <a:pt x="707" y="67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8"/>
            <p:cNvSpPr/>
            <p:nvPr/>
          </p:nvSpPr>
          <p:spPr>
            <a:xfrm flipH="1">
              <a:off x="8768699" y="3386486"/>
              <a:ext cx="242704" cy="376701"/>
            </a:xfrm>
            <a:custGeom>
              <a:avLst/>
              <a:gdLst/>
              <a:ahLst/>
              <a:cxnLst/>
              <a:rect l="l" t="t" r="r" b="b"/>
              <a:pathLst>
                <a:path w="4856" h="7537" extrusionOk="0">
                  <a:moveTo>
                    <a:pt x="2285" y="44"/>
                  </a:moveTo>
                  <a:cubicBezTo>
                    <a:pt x="2285" y="44"/>
                    <a:pt x="2606" y="294"/>
                    <a:pt x="2571" y="1003"/>
                  </a:cubicBezTo>
                  <a:cubicBezTo>
                    <a:pt x="2537" y="1711"/>
                    <a:pt x="2689" y="3802"/>
                    <a:pt x="2736" y="5076"/>
                  </a:cubicBezTo>
                  <a:cubicBezTo>
                    <a:pt x="2783" y="6351"/>
                    <a:pt x="2948" y="6552"/>
                    <a:pt x="3089" y="6765"/>
                  </a:cubicBezTo>
                  <a:cubicBezTo>
                    <a:pt x="3231" y="6978"/>
                    <a:pt x="2865" y="6978"/>
                    <a:pt x="2630" y="6730"/>
                  </a:cubicBezTo>
                  <a:cubicBezTo>
                    <a:pt x="2393" y="6482"/>
                    <a:pt x="2347" y="6399"/>
                    <a:pt x="2029" y="6635"/>
                  </a:cubicBezTo>
                  <a:cubicBezTo>
                    <a:pt x="1711" y="6872"/>
                    <a:pt x="1486" y="6966"/>
                    <a:pt x="1664" y="6670"/>
                  </a:cubicBezTo>
                  <a:cubicBezTo>
                    <a:pt x="1841" y="6375"/>
                    <a:pt x="1958" y="5973"/>
                    <a:pt x="1699" y="6258"/>
                  </a:cubicBezTo>
                  <a:cubicBezTo>
                    <a:pt x="1439" y="6540"/>
                    <a:pt x="1157" y="6730"/>
                    <a:pt x="580" y="6930"/>
                  </a:cubicBezTo>
                  <a:cubicBezTo>
                    <a:pt x="424" y="6985"/>
                    <a:pt x="268" y="7024"/>
                    <a:pt x="122" y="7054"/>
                  </a:cubicBezTo>
                  <a:cubicBezTo>
                    <a:pt x="105" y="7123"/>
                    <a:pt x="164" y="7175"/>
                    <a:pt x="333" y="7175"/>
                  </a:cubicBezTo>
                  <a:cubicBezTo>
                    <a:pt x="772" y="7175"/>
                    <a:pt x="1438" y="7064"/>
                    <a:pt x="1380" y="7300"/>
                  </a:cubicBezTo>
                  <a:cubicBezTo>
                    <a:pt x="1322" y="7536"/>
                    <a:pt x="1911" y="7490"/>
                    <a:pt x="2169" y="7442"/>
                  </a:cubicBezTo>
                  <a:cubicBezTo>
                    <a:pt x="2429" y="7395"/>
                    <a:pt x="2464" y="7265"/>
                    <a:pt x="2711" y="7312"/>
                  </a:cubicBezTo>
                  <a:cubicBezTo>
                    <a:pt x="2959" y="7359"/>
                    <a:pt x="3997" y="7476"/>
                    <a:pt x="4055" y="7359"/>
                  </a:cubicBezTo>
                  <a:cubicBezTo>
                    <a:pt x="4113" y="7240"/>
                    <a:pt x="3608" y="7075"/>
                    <a:pt x="3442" y="6862"/>
                  </a:cubicBezTo>
                  <a:cubicBezTo>
                    <a:pt x="3277" y="6649"/>
                    <a:pt x="3171" y="6450"/>
                    <a:pt x="3125" y="5363"/>
                  </a:cubicBezTo>
                  <a:cubicBezTo>
                    <a:pt x="3078" y="4276"/>
                    <a:pt x="3030" y="3497"/>
                    <a:pt x="3147" y="3273"/>
                  </a:cubicBezTo>
                  <a:cubicBezTo>
                    <a:pt x="3266" y="3049"/>
                    <a:pt x="4008" y="2411"/>
                    <a:pt x="4432" y="1644"/>
                  </a:cubicBezTo>
                  <a:cubicBezTo>
                    <a:pt x="4856" y="876"/>
                    <a:pt x="4738" y="486"/>
                    <a:pt x="4466" y="486"/>
                  </a:cubicBezTo>
                  <a:cubicBezTo>
                    <a:pt x="4195" y="486"/>
                    <a:pt x="4149" y="1005"/>
                    <a:pt x="3807" y="1442"/>
                  </a:cubicBezTo>
                  <a:cubicBezTo>
                    <a:pt x="3466" y="1881"/>
                    <a:pt x="3136" y="2328"/>
                    <a:pt x="2995" y="2328"/>
                  </a:cubicBezTo>
                  <a:cubicBezTo>
                    <a:pt x="2854" y="2328"/>
                    <a:pt x="2876" y="2210"/>
                    <a:pt x="2865" y="1668"/>
                  </a:cubicBezTo>
                  <a:cubicBezTo>
                    <a:pt x="2854" y="1124"/>
                    <a:pt x="3064" y="298"/>
                    <a:pt x="2876" y="108"/>
                  </a:cubicBezTo>
                  <a:cubicBezTo>
                    <a:pt x="2768" y="1"/>
                    <a:pt x="2506" y="7"/>
                    <a:pt x="2285" y="44"/>
                  </a:cubicBezTo>
                  <a:close/>
                  <a:moveTo>
                    <a:pt x="1655" y="2585"/>
                  </a:moveTo>
                  <a:lnTo>
                    <a:pt x="1655" y="2585"/>
                  </a:lnTo>
                  <a:cubicBezTo>
                    <a:pt x="1655" y="2585"/>
                    <a:pt x="1537" y="2018"/>
                    <a:pt x="1215" y="1663"/>
                  </a:cubicBezTo>
                  <a:cubicBezTo>
                    <a:pt x="893" y="1309"/>
                    <a:pt x="246" y="178"/>
                    <a:pt x="246" y="178"/>
                  </a:cubicBezTo>
                  <a:cubicBezTo>
                    <a:pt x="1" y="331"/>
                    <a:pt x="929" y="1754"/>
                    <a:pt x="1095" y="1925"/>
                  </a:cubicBezTo>
                  <a:cubicBezTo>
                    <a:pt x="1354" y="2194"/>
                    <a:pt x="1603" y="2361"/>
                    <a:pt x="1655" y="2585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8"/>
            <p:cNvSpPr/>
            <p:nvPr/>
          </p:nvSpPr>
          <p:spPr>
            <a:xfrm flipH="1">
              <a:off x="8618806" y="3137339"/>
              <a:ext cx="515995" cy="328970"/>
            </a:xfrm>
            <a:custGeom>
              <a:avLst/>
              <a:gdLst/>
              <a:ahLst/>
              <a:cxnLst/>
              <a:rect l="l" t="t" r="r" b="b"/>
              <a:pathLst>
                <a:path w="10324" h="6582" extrusionOk="0">
                  <a:moveTo>
                    <a:pt x="2711" y="5985"/>
                  </a:moveTo>
                  <a:cubicBezTo>
                    <a:pt x="2711" y="5985"/>
                    <a:pt x="1959" y="6374"/>
                    <a:pt x="1355" y="5887"/>
                  </a:cubicBezTo>
                  <a:cubicBezTo>
                    <a:pt x="751" y="5401"/>
                    <a:pt x="826" y="5209"/>
                    <a:pt x="826" y="5209"/>
                  </a:cubicBezTo>
                  <a:cubicBezTo>
                    <a:pt x="826" y="5209"/>
                    <a:pt x="148" y="5253"/>
                    <a:pt x="74" y="4589"/>
                  </a:cubicBezTo>
                  <a:cubicBezTo>
                    <a:pt x="0" y="3924"/>
                    <a:pt x="369" y="3778"/>
                    <a:pt x="369" y="3778"/>
                  </a:cubicBezTo>
                  <a:cubicBezTo>
                    <a:pt x="369" y="3778"/>
                    <a:pt x="117" y="3321"/>
                    <a:pt x="412" y="2760"/>
                  </a:cubicBezTo>
                  <a:cubicBezTo>
                    <a:pt x="707" y="2199"/>
                    <a:pt x="1414" y="2244"/>
                    <a:pt x="1414" y="2244"/>
                  </a:cubicBezTo>
                  <a:cubicBezTo>
                    <a:pt x="1414" y="2244"/>
                    <a:pt x="1419" y="1418"/>
                    <a:pt x="2282" y="1063"/>
                  </a:cubicBezTo>
                  <a:cubicBezTo>
                    <a:pt x="3145" y="709"/>
                    <a:pt x="3490" y="1034"/>
                    <a:pt x="3490" y="1034"/>
                  </a:cubicBezTo>
                  <a:cubicBezTo>
                    <a:pt x="3490" y="1034"/>
                    <a:pt x="3607" y="297"/>
                    <a:pt x="4696" y="148"/>
                  </a:cubicBezTo>
                  <a:cubicBezTo>
                    <a:pt x="5787" y="1"/>
                    <a:pt x="5963" y="621"/>
                    <a:pt x="5963" y="621"/>
                  </a:cubicBezTo>
                  <a:cubicBezTo>
                    <a:pt x="5963" y="621"/>
                    <a:pt x="6405" y="473"/>
                    <a:pt x="6876" y="975"/>
                  </a:cubicBezTo>
                  <a:cubicBezTo>
                    <a:pt x="7348" y="1478"/>
                    <a:pt x="7229" y="1861"/>
                    <a:pt x="7229" y="1861"/>
                  </a:cubicBezTo>
                  <a:cubicBezTo>
                    <a:pt x="7229" y="1861"/>
                    <a:pt x="7995" y="1536"/>
                    <a:pt x="8731" y="2097"/>
                  </a:cubicBezTo>
                  <a:cubicBezTo>
                    <a:pt x="9467" y="2657"/>
                    <a:pt x="9350" y="3248"/>
                    <a:pt x="9350" y="3248"/>
                  </a:cubicBezTo>
                  <a:cubicBezTo>
                    <a:pt x="9350" y="3248"/>
                    <a:pt x="10086" y="3337"/>
                    <a:pt x="10205" y="3986"/>
                  </a:cubicBezTo>
                  <a:cubicBezTo>
                    <a:pt x="10323" y="4635"/>
                    <a:pt x="9763" y="4901"/>
                    <a:pt x="9763" y="4901"/>
                  </a:cubicBezTo>
                  <a:cubicBezTo>
                    <a:pt x="9763" y="4901"/>
                    <a:pt x="9615" y="5698"/>
                    <a:pt x="9056" y="5905"/>
                  </a:cubicBezTo>
                  <a:cubicBezTo>
                    <a:pt x="8496" y="6111"/>
                    <a:pt x="8231" y="5698"/>
                    <a:pt x="8231" y="5698"/>
                  </a:cubicBezTo>
                  <a:cubicBezTo>
                    <a:pt x="8231" y="5698"/>
                    <a:pt x="7818" y="6377"/>
                    <a:pt x="7112" y="6259"/>
                  </a:cubicBezTo>
                  <a:cubicBezTo>
                    <a:pt x="6405" y="6141"/>
                    <a:pt x="6200" y="5550"/>
                    <a:pt x="6200" y="5550"/>
                  </a:cubicBezTo>
                  <a:cubicBezTo>
                    <a:pt x="6200" y="5550"/>
                    <a:pt x="6164" y="5731"/>
                    <a:pt x="5242" y="5875"/>
                  </a:cubicBezTo>
                  <a:cubicBezTo>
                    <a:pt x="4320" y="6017"/>
                    <a:pt x="4020" y="5610"/>
                    <a:pt x="4020" y="5610"/>
                  </a:cubicBezTo>
                  <a:cubicBezTo>
                    <a:pt x="4020" y="5610"/>
                    <a:pt x="3450" y="6582"/>
                    <a:pt x="2711" y="59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8"/>
            <p:cNvSpPr/>
            <p:nvPr/>
          </p:nvSpPr>
          <p:spPr>
            <a:xfrm flipH="1">
              <a:off x="8619156" y="3170875"/>
              <a:ext cx="510897" cy="295433"/>
            </a:xfrm>
            <a:custGeom>
              <a:avLst/>
              <a:gdLst/>
              <a:ahLst/>
              <a:cxnLst/>
              <a:rect l="l" t="t" r="r" b="b"/>
              <a:pathLst>
                <a:path w="10222" h="5911" extrusionOk="0">
                  <a:moveTo>
                    <a:pt x="6371" y="1"/>
                  </a:moveTo>
                  <a:cubicBezTo>
                    <a:pt x="6375" y="5"/>
                    <a:pt x="6667" y="301"/>
                    <a:pt x="6725" y="711"/>
                  </a:cubicBezTo>
                  <a:cubicBezTo>
                    <a:pt x="6783" y="1123"/>
                    <a:pt x="6653" y="1397"/>
                    <a:pt x="6653" y="1397"/>
                  </a:cubicBezTo>
                  <a:cubicBezTo>
                    <a:pt x="6653" y="1397"/>
                    <a:pt x="7232" y="1178"/>
                    <a:pt x="7909" y="1491"/>
                  </a:cubicBezTo>
                  <a:cubicBezTo>
                    <a:pt x="8587" y="1804"/>
                    <a:pt x="8480" y="2589"/>
                    <a:pt x="8480" y="2589"/>
                  </a:cubicBezTo>
                  <a:cubicBezTo>
                    <a:pt x="8480" y="2589"/>
                    <a:pt x="8975" y="2554"/>
                    <a:pt x="9293" y="3061"/>
                  </a:cubicBezTo>
                  <a:cubicBezTo>
                    <a:pt x="9611" y="3569"/>
                    <a:pt x="9164" y="3865"/>
                    <a:pt x="9164" y="3865"/>
                  </a:cubicBezTo>
                  <a:cubicBezTo>
                    <a:pt x="9164" y="3865"/>
                    <a:pt x="9293" y="4479"/>
                    <a:pt x="8845" y="4609"/>
                  </a:cubicBezTo>
                  <a:cubicBezTo>
                    <a:pt x="8397" y="4739"/>
                    <a:pt x="8149" y="4277"/>
                    <a:pt x="8149" y="4277"/>
                  </a:cubicBezTo>
                  <a:cubicBezTo>
                    <a:pt x="8149" y="4277"/>
                    <a:pt x="7889" y="4809"/>
                    <a:pt x="7265" y="4774"/>
                  </a:cubicBezTo>
                  <a:cubicBezTo>
                    <a:pt x="6641" y="4739"/>
                    <a:pt x="6393" y="4018"/>
                    <a:pt x="6393" y="4018"/>
                  </a:cubicBezTo>
                  <a:cubicBezTo>
                    <a:pt x="6393" y="4018"/>
                    <a:pt x="5875" y="4655"/>
                    <a:pt x="5096" y="4644"/>
                  </a:cubicBezTo>
                  <a:cubicBezTo>
                    <a:pt x="4319" y="4633"/>
                    <a:pt x="3917" y="4065"/>
                    <a:pt x="3917" y="4065"/>
                  </a:cubicBezTo>
                  <a:cubicBezTo>
                    <a:pt x="3917" y="4065"/>
                    <a:pt x="3580" y="4721"/>
                    <a:pt x="3174" y="4926"/>
                  </a:cubicBezTo>
                  <a:cubicBezTo>
                    <a:pt x="2768" y="5133"/>
                    <a:pt x="2397" y="4443"/>
                    <a:pt x="2397" y="4443"/>
                  </a:cubicBezTo>
                  <a:cubicBezTo>
                    <a:pt x="2397" y="4443"/>
                    <a:pt x="1996" y="4939"/>
                    <a:pt x="1524" y="4904"/>
                  </a:cubicBezTo>
                  <a:cubicBezTo>
                    <a:pt x="1054" y="4868"/>
                    <a:pt x="958" y="4194"/>
                    <a:pt x="958" y="4194"/>
                  </a:cubicBezTo>
                  <a:cubicBezTo>
                    <a:pt x="958" y="4194"/>
                    <a:pt x="245" y="4365"/>
                    <a:pt x="1" y="4056"/>
                  </a:cubicBezTo>
                  <a:cubicBezTo>
                    <a:pt x="146" y="4575"/>
                    <a:pt x="725" y="4537"/>
                    <a:pt x="725" y="4537"/>
                  </a:cubicBezTo>
                  <a:cubicBezTo>
                    <a:pt x="725" y="4537"/>
                    <a:pt x="651" y="4729"/>
                    <a:pt x="1254" y="5216"/>
                  </a:cubicBezTo>
                  <a:cubicBezTo>
                    <a:pt x="1859" y="5703"/>
                    <a:pt x="2610" y="5314"/>
                    <a:pt x="2610" y="5314"/>
                  </a:cubicBezTo>
                  <a:cubicBezTo>
                    <a:pt x="3351" y="5911"/>
                    <a:pt x="3920" y="4936"/>
                    <a:pt x="3920" y="4936"/>
                  </a:cubicBezTo>
                  <a:cubicBezTo>
                    <a:pt x="3920" y="4936"/>
                    <a:pt x="4220" y="5345"/>
                    <a:pt x="5141" y="5201"/>
                  </a:cubicBezTo>
                  <a:cubicBezTo>
                    <a:pt x="6064" y="5058"/>
                    <a:pt x="6100" y="4877"/>
                    <a:pt x="6100" y="4877"/>
                  </a:cubicBezTo>
                  <a:cubicBezTo>
                    <a:pt x="6100" y="4877"/>
                    <a:pt x="6306" y="5467"/>
                    <a:pt x="7012" y="5585"/>
                  </a:cubicBezTo>
                  <a:cubicBezTo>
                    <a:pt x="7720" y="5703"/>
                    <a:pt x="8131" y="5024"/>
                    <a:pt x="8131" y="5024"/>
                  </a:cubicBezTo>
                  <a:cubicBezTo>
                    <a:pt x="8131" y="5024"/>
                    <a:pt x="8396" y="5437"/>
                    <a:pt x="8956" y="5231"/>
                  </a:cubicBezTo>
                  <a:cubicBezTo>
                    <a:pt x="9515" y="5024"/>
                    <a:pt x="9663" y="4228"/>
                    <a:pt x="9663" y="4228"/>
                  </a:cubicBezTo>
                  <a:cubicBezTo>
                    <a:pt x="9663" y="4228"/>
                    <a:pt x="10222" y="3961"/>
                    <a:pt x="10104" y="3312"/>
                  </a:cubicBezTo>
                  <a:cubicBezTo>
                    <a:pt x="9986" y="2662"/>
                    <a:pt x="9250" y="2574"/>
                    <a:pt x="9250" y="2574"/>
                  </a:cubicBezTo>
                  <a:cubicBezTo>
                    <a:pt x="9250" y="2574"/>
                    <a:pt x="9368" y="1984"/>
                    <a:pt x="8631" y="1424"/>
                  </a:cubicBezTo>
                  <a:cubicBezTo>
                    <a:pt x="7894" y="863"/>
                    <a:pt x="7129" y="1187"/>
                    <a:pt x="7129" y="1187"/>
                  </a:cubicBezTo>
                  <a:cubicBezTo>
                    <a:pt x="7129" y="1187"/>
                    <a:pt x="7246" y="803"/>
                    <a:pt x="6776" y="302"/>
                  </a:cubicBezTo>
                  <a:cubicBezTo>
                    <a:pt x="6638" y="148"/>
                    <a:pt x="6497" y="57"/>
                    <a:pt x="6371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8"/>
            <p:cNvSpPr/>
            <p:nvPr/>
          </p:nvSpPr>
          <p:spPr>
            <a:xfrm flipH="1">
              <a:off x="5090905" y="3616990"/>
              <a:ext cx="4053093" cy="1526395"/>
            </a:xfrm>
            <a:custGeom>
              <a:avLst/>
              <a:gdLst/>
              <a:ahLst/>
              <a:cxnLst/>
              <a:rect l="l" t="t" r="r" b="b"/>
              <a:pathLst>
                <a:path w="81094" h="30540" extrusionOk="0">
                  <a:moveTo>
                    <a:pt x="0" y="1205"/>
                  </a:moveTo>
                  <a:cubicBezTo>
                    <a:pt x="0" y="1205"/>
                    <a:pt x="13095" y="1"/>
                    <a:pt x="26036" y="8944"/>
                  </a:cubicBezTo>
                  <a:cubicBezTo>
                    <a:pt x="38978" y="17886"/>
                    <a:pt x="39841" y="19314"/>
                    <a:pt x="49435" y="20433"/>
                  </a:cubicBezTo>
                  <a:cubicBezTo>
                    <a:pt x="59030" y="21550"/>
                    <a:pt x="68067" y="22174"/>
                    <a:pt x="75875" y="26358"/>
                  </a:cubicBezTo>
                  <a:cubicBezTo>
                    <a:pt x="78153" y="27578"/>
                    <a:pt x="79842" y="29056"/>
                    <a:pt x="81093" y="30540"/>
                  </a:cubicBezTo>
                  <a:lnTo>
                    <a:pt x="0" y="305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 flipH="1">
              <a:off x="7317753" y="4551750"/>
              <a:ext cx="261946" cy="193173"/>
            </a:xfrm>
            <a:custGeom>
              <a:avLst/>
              <a:gdLst/>
              <a:ahLst/>
              <a:cxnLst/>
              <a:rect l="l" t="t" r="r" b="b"/>
              <a:pathLst>
                <a:path w="5241" h="3865" extrusionOk="0">
                  <a:moveTo>
                    <a:pt x="1408" y="1949"/>
                  </a:moveTo>
                  <a:cubicBezTo>
                    <a:pt x="1408" y="1949"/>
                    <a:pt x="1209" y="1302"/>
                    <a:pt x="1424" y="1009"/>
                  </a:cubicBezTo>
                  <a:cubicBezTo>
                    <a:pt x="1641" y="714"/>
                    <a:pt x="1915" y="1176"/>
                    <a:pt x="1915" y="1176"/>
                  </a:cubicBezTo>
                  <a:cubicBezTo>
                    <a:pt x="1915" y="1176"/>
                    <a:pt x="1853" y="640"/>
                    <a:pt x="2297" y="390"/>
                  </a:cubicBezTo>
                  <a:cubicBezTo>
                    <a:pt x="2743" y="139"/>
                    <a:pt x="2858" y="485"/>
                    <a:pt x="2858" y="485"/>
                  </a:cubicBezTo>
                  <a:cubicBezTo>
                    <a:pt x="2858" y="485"/>
                    <a:pt x="3128" y="1"/>
                    <a:pt x="3764" y="139"/>
                  </a:cubicBezTo>
                  <a:cubicBezTo>
                    <a:pt x="4398" y="278"/>
                    <a:pt x="4139" y="983"/>
                    <a:pt x="4139" y="983"/>
                  </a:cubicBezTo>
                  <a:cubicBezTo>
                    <a:pt x="4139" y="983"/>
                    <a:pt x="4728" y="872"/>
                    <a:pt x="4836" y="1334"/>
                  </a:cubicBezTo>
                  <a:cubicBezTo>
                    <a:pt x="4941" y="1795"/>
                    <a:pt x="4504" y="2112"/>
                    <a:pt x="4504" y="2112"/>
                  </a:cubicBezTo>
                  <a:cubicBezTo>
                    <a:pt x="4504" y="2112"/>
                    <a:pt x="5110" y="2146"/>
                    <a:pt x="5065" y="2556"/>
                  </a:cubicBezTo>
                  <a:cubicBezTo>
                    <a:pt x="5021" y="2967"/>
                    <a:pt x="4778" y="3091"/>
                    <a:pt x="4778" y="3091"/>
                  </a:cubicBezTo>
                  <a:cubicBezTo>
                    <a:pt x="4778" y="3091"/>
                    <a:pt x="5241" y="3127"/>
                    <a:pt x="5168" y="3405"/>
                  </a:cubicBezTo>
                  <a:cubicBezTo>
                    <a:pt x="5095" y="3684"/>
                    <a:pt x="4773" y="3865"/>
                    <a:pt x="4773" y="3865"/>
                  </a:cubicBezTo>
                  <a:lnTo>
                    <a:pt x="906" y="3568"/>
                  </a:lnTo>
                  <a:cubicBezTo>
                    <a:pt x="906" y="3568"/>
                    <a:pt x="0" y="2917"/>
                    <a:pt x="162" y="2478"/>
                  </a:cubicBezTo>
                  <a:cubicBezTo>
                    <a:pt x="325" y="2037"/>
                    <a:pt x="759" y="2444"/>
                    <a:pt x="759" y="2444"/>
                  </a:cubicBezTo>
                  <a:cubicBezTo>
                    <a:pt x="759" y="2444"/>
                    <a:pt x="810" y="1504"/>
                    <a:pt x="1408" y="19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 flipH="1">
              <a:off x="6288930" y="3794416"/>
              <a:ext cx="2855068" cy="1348865"/>
            </a:xfrm>
            <a:custGeom>
              <a:avLst/>
              <a:gdLst/>
              <a:ahLst/>
              <a:cxnLst/>
              <a:rect l="l" t="t" r="r" b="b"/>
              <a:pathLst>
                <a:path w="57124" h="26988" extrusionOk="0">
                  <a:moveTo>
                    <a:pt x="0" y="225"/>
                  </a:moveTo>
                  <a:cubicBezTo>
                    <a:pt x="0" y="225"/>
                    <a:pt x="10165" y="1"/>
                    <a:pt x="18643" y="8161"/>
                  </a:cubicBezTo>
                  <a:cubicBezTo>
                    <a:pt x="27121" y="16322"/>
                    <a:pt x="29242" y="19674"/>
                    <a:pt x="42741" y="21464"/>
                  </a:cubicBezTo>
                  <a:cubicBezTo>
                    <a:pt x="49538" y="22364"/>
                    <a:pt x="54184" y="24796"/>
                    <a:pt x="57123" y="26988"/>
                  </a:cubicBezTo>
                  <a:lnTo>
                    <a:pt x="0" y="2698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 flipH="1">
              <a:off x="6837262" y="3899722"/>
              <a:ext cx="2306735" cy="1243557"/>
            </a:xfrm>
            <a:custGeom>
              <a:avLst/>
              <a:gdLst/>
              <a:ahLst/>
              <a:cxnLst/>
              <a:rect l="l" t="t" r="r" b="b"/>
              <a:pathLst>
                <a:path w="46153" h="24881" extrusionOk="0">
                  <a:moveTo>
                    <a:pt x="0" y="1"/>
                  </a:moveTo>
                  <a:cubicBezTo>
                    <a:pt x="1428" y="21"/>
                    <a:pt x="4084" y="288"/>
                    <a:pt x="7186" y="1696"/>
                  </a:cubicBezTo>
                  <a:cubicBezTo>
                    <a:pt x="11845" y="3807"/>
                    <a:pt x="13463" y="6272"/>
                    <a:pt x="15054" y="7512"/>
                  </a:cubicBezTo>
                  <a:cubicBezTo>
                    <a:pt x="16646" y="8752"/>
                    <a:pt x="17235" y="9342"/>
                    <a:pt x="17205" y="10494"/>
                  </a:cubicBezTo>
                  <a:cubicBezTo>
                    <a:pt x="17175" y="11646"/>
                    <a:pt x="17648" y="14805"/>
                    <a:pt x="23953" y="16282"/>
                  </a:cubicBezTo>
                  <a:cubicBezTo>
                    <a:pt x="30260" y="17757"/>
                    <a:pt x="34914" y="17521"/>
                    <a:pt x="41634" y="21596"/>
                  </a:cubicBezTo>
                  <a:cubicBezTo>
                    <a:pt x="43556" y="22762"/>
                    <a:pt x="45028" y="23879"/>
                    <a:pt x="46152" y="24881"/>
                  </a:cubicBezTo>
                  <a:lnTo>
                    <a:pt x="0" y="248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 flipH="1">
              <a:off x="7073169" y="3913166"/>
              <a:ext cx="2070829" cy="1230162"/>
            </a:xfrm>
            <a:custGeom>
              <a:avLst/>
              <a:gdLst/>
              <a:ahLst/>
              <a:cxnLst/>
              <a:rect l="l" t="t" r="r" b="b"/>
              <a:pathLst>
                <a:path w="41433" h="24613" extrusionOk="0">
                  <a:moveTo>
                    <a:pt x="0" y="398"/>
                  </a:moveTo>
                  <a:cubicBezTo>
                    <a:pt x="0" y="398"/>
                    <a:pt x="5702" y="1"/>
                    <a:pt x="11782" y="5366"/>
                  </a:cubicBezTo>
                  <a:cubicBezTo>
                    <a:pt x="17862" y="10732"/>
                    <a:pt x="15743" y="15204"/>
                    <a:pt x="23162" y="17104"/>
                  </a:cubicBezTo>
                  <a:cubicBezTo>
                    <a:pt x="30582" y="19005"/>
                    <a:pt x="35490" y="19656"/>
                    <a:pt x="38892" y="22135"/>
                  </a:cubicBezTo>
                  <a:cubicBezTo>
                    <a:pt x="40077" y="22998"/>
                    <a:pt x="40883" y="23857"/>
                    <a:pt x="41432" y="24613"/>
                  </a:cubicBezTo>
                  <a:lnTo>
                    <a:pt x="20602" y="24613"/>
                  </a:lnTo>
                  <a:lnTo>
                    <a:pt x="0" y="396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 flipH="1">
              <a:off x="7577870" y="3942954"/>
              <a:ext cx="1502204" cy="1200424"/>
            </a:xfrm>
            <a:custGeom>
              <a:avLst/>
              <a:gdLst/>
              <a:ahLst/>
              <a:cxnLst/>
              <a:rect l="l" t="t" r="r" b="b"/>
              <a:pathLst>
                <a:path w="30056" h="24018" extrusionOk="0">
                  <a:moveTo>
                    <a:pt x="1" y="1"/>
                  </a:moveTo>
                  <a:cubicBezTo>
                    <a:pt x="1" y="1"/>
                    <a:pt x="2053" y="285"/>
                    <a:pt x="3935" y="1249"/>
                  </a:cubicBezTo>
                  <a:cubicBezTo>
                    <a:pt x="5818" y="2214"/>
                    <a:pt x="6347" y="3359"/>
                    <a:pt x="7421" y="3695"/>
                  </a:cubicBezTo>
                  <a:cubicBezTo>
                    <a:pt x="8494" y="4030"/>
                    <a:pt x="9303" y="4897"/>
                    <a:pt x="9400" y="5428"/>
                  </a:cubicBezTo>
                  <a:cubicBezTo>
                    <a:pt x="9498" y="5959"/>
                    <a:pt x="10209" y="8725"/>
                    <a:pt x="12273" y="10235"/>
                  </a:cubicBezTo>
                  <a:cubicBezTo>
                    <a:pt x="14336" y="11743"/>
                    <a:pt x="13835" y="12807"/>
                    <a:pt x="13332" y="12611"/>
                  </a:cubicBezTo>
                  <a:cubicBezTo>
                    <a:pt x="12830" y="12415"/>
                    <a:pt x="12718" y="14287"/>
                    <a:pt x="16121" y="15908"/>
                  </a:cubicBezTo>
                  <a:cubicBezTo>
                    <a:pt x="19523" y="17530"/>
                    <a:pt x="24321" y="18172"/>
                    <a:pt x="26133" y="19569"/>
                  </a:cubicBezTo>
                  <a:cubicBezTo>
                    <a:pt x="27947" y="20965"/>
                    <a:pt x="25352" y="20659"/>
                    <a:pt x="27416" y="21581"/>
                  </a:cubicBezTo>
                  <a:cubicBezTo>
                    <a:pt x="28919" y="22252"/>
                    <a:pt x="29726" y="23429"/>
                    <a:pt x="30056" y="24018"/>
                  </a:cubicBezTo>
                  <a:lnTo>
                    <a:pt x="28465" y="24018"/>
                  </a:lnTo>
                  <a:cubicBezTo>
                    <a:pt x="26507" y="21832"/>
                    <a:pt x="23483" y="19411"/>
                    <a:pt x="19035" y="18047"/>
                  </a:cubicBezTo>
                  <a:cubicBezTo>
                    <a:pt x="9552" y="15141"/>
                    <a:pt x="12341" y="7652"/>
                    <a:pt x="6317" y="3180"/>
                  </a:cubicBezTo>
                  <a:cubicBezTo>
                    <a:pt x="3680" y="1218"/>
                    <a:pt x="1555" y="3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 flipH="1">
              <a:off x="6999098" y="3932058"/>
              <a:ext cx="2127606" cy="1211270"/>
            </a:xfrm>
            <a:custGeom>
              <a:avLst/>
              <a:gdLst/>
              <a:ahLst/>
              <a:cxnLst/>
              <a:rect l="l" t="t" r="r" b="b"/>
              <a:pathLst>
                <a:path w="42569" h="24235" extrusionOk="0">
                  <a:moveTo>
                    <a:pt x="0" y="15"/>
                  </a:moveTo>
                  <a:cubicBezTo>
                    <a:pt x="0" y="15"/>
                    <a:pt x="2903" y="1"/>
                    <a:pt x="5246" y="842"/>
                  </a:cubicBezTo>
                  <a:cubicBezTo>
                    <a:pt x="7589" y="1683"/>
                    <a:pt x="9548" y="3144"/>
                    <a:pt x="10771" y="3086"/>
                  </a:cubicBezTo>
                  <a:cubicBezTo>
                    <a:pt x="11994" y="3028"/>
                    <a:pt x="13098" y="3957"/>
                    <a:pt x="13277" y="4518"/>
                  </a:cubicBezTo>
                  <a:cubicBezTo>
                    <a:pt x="13452" y="5079"/>
                    <a:pt x="12790" y="4976"/>
                    <a:pt x="12303" y="4474"/>
                  </a:cubicBezTo>
                  <a:cubicBezTo>
                    <a:pt x="11816" y="3971"/>
                    <a:pt x="11390" y="3721"/>
                    <a:pt x="10948" y="3692"/>
                  </a:cubicBezTo>
                  <a:cubicBezTo>
                    <a:pt x="10506" y="3661"/>
                    <a:pt x="10595" y="4281"/>
                    <a:pt x="11728" y="4784"/>
                  </a:cubicBezTo>
                  <a:cubicBezTo>
                    <a:pt x="12863" y="5287"/>
                    <a:pt x="12730" y="5375"/>
                    <a:pt x="13172" y="5979"/>
                  </a:cubicBezTo>
                  <a:cubicBezTo>
                    <a:pt x="13613" y="6585"/>
                    <a:pt x="13968" y="7131"/>
                    <a:pt x="15044" y="7796"/>
                  </a:cubicBezTo>
                  <a:cubicBezTo>
                    <a:pt x="16120" y="8461"/>
                    <a:pt x="16488" y="9154"/>
                    <a:pt x="16399" y="9598"/>
                  </a:cubicBezTo>
                  <a:cubicBezTo>
                    <a:pt x="16311" y="10040"/>
                    <a:pt x="15928" y="10100"/>
                    <a:pt x="16473" y="11192"/>
                  </a:cubicBezTo>
                  <a:cubicBezTo>
                    <a:pt x="17018" y="12285"/>
                    <a:pt x="18035" y="13332"/>
                    <a:pt x="19406" y="13495"/>
                  </a:cubicBezTo>
                  <a:cubicBezTo>
                    <a:pt x="20777" y="13657"/>
                    <a:pt x="21100" y="13347"/>
                    <a:pt x="21542" y="13731"/>
                  </a:cubicBezTo>
                  <a:cubicBezTo>
                    <a:pt x="21984" y="14115"/>
                    <a:pt x="21468" y="14454"/>
                    <a:pt x="20570" y="14366"/>
                  </a:cubicBezTo>
                  <a:cubicBezTo>
                    <a:pt x="19672" y="14277"/>
                    <a:pt x="18915" y="14101"/>
                    <a:pt x="19452" y="14883"/>
                  </a:cubicBezTo>
                  <a:cubicBezTo>
                    <a:pt x="19987" y="15664"/>
                    <a:pt x="22250" y="16566"/>
                    <a:pt x="25345" y="16978"/>
                  </a:cubicBezTo>
                  <a:cubicBezTo>
                    <a:pt x="28439" y="17392"/>
                    <a:pt x="30296" y="17273"/>
                    <a:pt x="32653" y="17864"/>
                  </a:cubicBezTo>
                  <a:cubicBezTo>
                    <a:pt x="35011" y="18455"/>
                    <a:pt x="34628" y="18868"/>
                    <a:pt x="33685" y="18574"/>
                  </a:cubicBezTo>
                  <a:cubicBezTo>
                    <a:pt x="32742" y="18279"/>
                    <a:pt x="32153" y="18485"/>
                    <a:pt x="32153" y="18485"/>
                  </a:cubicBezTo>
                  <a:cubicBezTo>
                    <a:pt x="32153" y="18485"/>
                    <a:pt x="34598" y="18958"/>
                    <a:pt x="37132" y="19681"/>
                  </a:cubicBezTo>
                  <a:cubicBezTo>
                    <a:pt x="39666" y="20404"/>
                    <a:pt x="40225" y="21201"/>
                    <a:pt x="39371" y="20921"/>
                  </a:cubicBezTo>
                  <a:cubicBezTo>
                    <a:pt x="38517" y="20640"/>
                    <a:pt x="38266" y="20979"/>
                    <a:pt x="40035" y="21747"/>
                  </a:cubicBezTo>
                  <a:cubicBezTo>
                    <a:pt x="41062" y="22194"/>
                    <a:pt x="41979" y="23347"/>
                    <a:pt x="42568" y="24235"/>
                  </a:cubicBezTo>
                  <a:lnTo>
                    <a:pt x="40524" y="24235"/>
                  </a:lnTo>
                  <a:cubicBezTo>
                    <a:pt x="39839" y="23301"/>
                    <a:pt x="38666" y="21977"/>
                    <a:pt x="37118" y="21245"/>
                  </a:cubicBezTo>
                  <a:cubicBezTo>
                    <a:pt x="34554" y="20034"/>
                    <a:pt x="34937" y="20388"/>
                    <a:pt x="35556" y="20949"/>
                  </a:cubicBezTo>
                  <a:cubicBezTo>
                    <a:pt x="36176" y="21510"/>
                    <a:pt x="35703" y="21746"/>
                    <a:pt x="34289" y="20713"/>
                  </a:cubicBezTo>
                  <a:cubicBezTo>
                    <a:pt x="32874" y="19680"/>
                    <a:pt x="31873" y="19000"/>
                    <a:pt x="29162" y="18586"/>
                  </a:cubicBezTo>
                  <a:cubicBezTo>
                    <a:pt x="26451" y="18174"/>
                    <a:pt x="21648" y="17199"/>
                    <a:pt x="19586" y="15899"/>
                  </a:cubicBezTo>
                  <a:cubicBezTo>
                    <a:pt x="17522" y="14599"/>
                    <a:pt x="16343" y="13005"/>
                    <a:pt x="15341" y="10761"/>
                  </a:cubicBezTo>
                  <a:cubicBezTo>
                    <a:pt x="14339" y="8517"/>
                    <a:pt x="13309" y="8517"/>
                    <a:pt x="12895" y="7483"/>
                  </a:cubicBezTo>
                  <a:cubicBezTo>
                    <a:pt x="12483" y="6450"/>
                    <a:pt x="9673" y="3702"/>
                    <a:pt x="7355" y="2235"/>
                  </a:cubicBezTo>
                  <a:cubicBezTo>
                    <a:pt x="6550" y="1725"/>
                    <a:pt x="5856" y="1420"/>
                    <a:pt x="5120" y="1134"/>
                  </a:cubicBezTo>
                  <a:cubicBezTo>
                    <a:pt x="3738" y="597"/>
                    <a:pt x="2260" y="288"/>
                    <a:pt x="0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 flipH="1">
              <a:off x="7506916" y="4778755"/>
              <a:ext cx="666286" cy="364555"/>
            </a:xfrm>
            <a:custGeom>
              <a:avLst/>
              <a:gdLst/>
              <a:ahLst/>
              <a:cxnLst/>
              <a:rect l="l" t="t" r="r" b="b"/>
              <a:pathLst>
                <a:path w="13331" h="7294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"/>
                    <a:pt x="4542" y="1061"/>
                    <a:pt x="6765" y="1857"/>
                  </a:cubicBezTo>
                  <a:cubicBezTo>
                    <a:pt x="8989" y="2654"/>
                    <a:pt x="10758" y="3437"/>
                    <a:pt x="11376" y="3954"/>
                  </a:cubicBezTo>
                  <a:cubicBezTo>
                    <a:pt x="11995" y="4470"/>
                    <a:pt x="11788" y="4677"/>
                    <a:pt x="10800" y="4220"/>
                  </a:cubicBezTo>
                  <a:cubicBezTo>
                    <a:pt x="9814" y="3762"/>
                    <a:pt x="8708" y="3762"/>
                    <a:pt x="9533" y="4293"/>
                  </a:cubicBezTo>
                  <a:cubicBezTo>
                    <a:pt x="10359" y="4824"/>
                    <a:pt x="11684" y="5607"/>
                    <a:pt x="12510" y="6405"/>
                  </a:cubicBezTo>
                  <a:cubicBezTo>
                    <a:pt x="12913" y="6794"/>
                    <a:pt x="13170" y="7091"/>
                    <a:pt x="13330" y="7294"/>
                  </a:cubicBezTo>
                  <a:lnTo>
                    <a:pt x="11912" y="7294"/>
                  </a:lnTo>
                  <a:cubicBezTo>
                    <a:pt x="11582" y="6704"/>
                    <a:pt x="10775" y="5528"/>
                    <a:pt x="9272" y="4857"/>
                  </a:cubicBezTo>
                  <a:cubicBezTo>
                    <a:pt x="7208" y="3935"/>
                    <a:pt x="9801" y="4242"/>
                    <a:pt x="7989" y="2845"/>
                  </a:cubicBezTo>
                  <a:cubicBezTo>
                    <a:pt x="6571" y="1752"/>
                    <a:pt x="3328" y="1121"/>
                    <a:pt x="354" y="122"/>
                  </a:cubicBezTo>
                  <a:cubicBezTo>
                    <a:pt x="147" y="49"/>
                    <a:pt x="22" y="7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 flipH="1">
              <a:off x="7657237" y="3933058"/>
              <a:ext cx="1486760" cy="1210220"/>
            </a:xfrm>
            <a:custGeom>
              <a:avLst/>
              <a:gdLst/>
              <a:ahLst/>
              <a:cxnLst/>
              <a:rect l="l" t="t" r="r" b="b"/>
              <a:pathLst>
                <a:path w="29747" h="24214" extrusionOk="0">
                  <a:moveTo>
                    <a:pt x="0" y="0"/>
                  </a:moveTo>
                  <a:cubicBezTo>
                    <a:pt x="1567" y="121"/>
                    <a:pt x="4143" y="810"/>
                    <a:pt x="7599" y="3376"/>
                  </a:cubicBezTo>
                  <a:cubicBezTo>
                    <a:pt x="13624" y="7848"/>
                    <a:pt x="10834" y="15336"/>
                    <a:pt x="20317" y="18243"/>
                  </a:cubicBezTo>
                  <a:cubicBezTo>
                    <a:pt x="24764" y="19606"/>
                    <a:pt x="27789" y="22027"/>
                    <a:pt x="29747" y="24214"/>
                  </a:cubicBezTo>
                  <a:lnTo>
                    <a:pt x="0" y="242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 flipH="1">
              <a:off x="7657237" y="3933108"/>
              <a:ext cx="1486760" cy="1210270"/>
            </a:xfrm>
            <a:custGeom>
              <a:avLst/>
              <a:gdLst/>
              <a:ahLst/>
              <a:cxnLst/>
              <a:rect l="l" t="t" r="r" b="b"/>
              <a:pathLst>
                <a:path w="29747" h="24215" extrusionOk="0">
                  <a:moveTo>
                    <a:pt x="0" y="1324"/>
                  </a:moveTo>
                  <a:cubicBezTo>
                    <a:pt x="0" y="1324"/>
                    <a:pt x="3595" y="534"/>
                    <a:pt x="7953" y="4867"/>
                  </a:cubicBezTo>
                  <a:cubicBezTo>
                    <a:pt x="12310" y="9201"/>
                    <a:pt x="10841" y="11777"/>
                    <a:pt x="13847" y="15084"/>
                  </a:cubicBezTo>
                  <a:cubicBezTo>
                    <a:pt x="16852" y="18392"/>
                    <a:pt x="20329" y="18096"/>
                    <a:pt x="23511" y="20576"/>
                  </a:cubicBezTo>
                  <a:cubicBezTo>
                    <a:pt x="24748" y="21540"/>
                    <a:pt x="25620" y="22905"/>
                    <a:pt x="26223" y="24215"/>
                  </a:cubicBezTo>
                  <a:lnTo>
                    <a:pt x="29747" y="24215"/>
                  </a:lnTo>
                  <a:cubicBezTo>
                    <a:pt x="27789" y="22029"/>
                    <a:pt x="24764" y="19608"/>
                    <a:pt x="20317" y="18243"/>
                  </a:cubicBezTo>
                  <a:cubicBezTo>
                    <a:pt x="10834" y="15336"/>
                    <a:pt x="13624" y="7848"/>
                    <a:pt x="7599" y="3376"/>
                  </a:cubicBezTo>
                  <a:cubicBezTo>
                    <a:pt x="4142" y="811"/>
                    <a:pt x="1567" y="121"/>
                    <a:pt x="0" y="0"/>
                  </a:cubicBezTo>
                  <a:lnTo>
                    <a:pt x="0" y="13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 flipH="1">
              <a:off x="7658710" y="3943004"/>
              <a:ext cx="310077" cy="476061"/>
            </a:xfrm>
            <a:custGeom>
              <a:avLst/>
              <a:gdLst/>
              <a:ahLst/>
              <a:cxnLst/>
              <a:rect l="l" t="t" r="r" b="b"/>
              <a:pathLst>
                <a:path w="6204" h="9525" extrusionOk="0">
                  <a:moveTo>
                    <a:pt x="884" y="8497"/>
                  </a:moveTo>
                  <a:cubicBezTo>
                    <a:pt x="884" y="8497"/>
                    <a:pt x="1650" y="8231"/>
                    <a:pt x="1826" y="7346"/>
                  </a:cubicBezTo>
                  <a:cubicBezTo>
                    <a:pt x="2003" y="6460"/>
                    <a:pt x="2165" y="3869"/>
                    <a:pt x="2209" y="3500"/>
                  </a:cubicBezTo>
                  <a:cubicBezTo>
                    <a:pt x="2254" y="3131"/>
                    <a:pt x="1885" y="2909"/>
                    <a:pt x="1502" y="2510"/>
                  </a:cubicBezTo>
                  <a:cubicBezTo>
                    <a:pt x="1296" y="2295"/>
                    <a:pt x="134" y="518"/>
                    <a:pt x="442" y="326"/>
                  </a:cubicBezTo>
                  <a:cubicBezTo>
                    <a:pt x="678" y="177"/>
                    <a:pt x="1399" y="1477"/>
                    <a:pt x="1783" y="1787"/>
                  </a:cubicBezTo>
                  <a:cubicBezTo>
                    <a:pt x="2166" y="2098"/>
                    <a:pt x="2313" y="2229"/>
                    <a:pt x="2386" y="1802"/>
                  </a:cubicBezTo>
                  <a:cubicBezTo>
                    <a:pt x="2460" y="1373"/>
                    <a:pt x="2474" y="354"/>
                    <a:pt x="2563" y="281"/>
                  </a:cubicBezTo>
                  <a:cubicBezTo>
                    <a:pt x="2651" y="207"/>
                    <a:pt x="3491" y="1"/>
                    <a:pt x="3727" y="238"/>
                  </a:cubicBezTo>
                  <a:cubicBezTo>
                    <a:pt x="3963" y="473"/>
                    <a:pt x="3697" y="1507"/>
                    <a:pt x="3713" y="2186"/>
                  </a:cubicBezTo>
                  <a:cubicBezTo>
                    <a:pt x="3727" y="2865"/>
                    <a:pt x="3699" y="3013"/>
                    <a:pt x="3875" y="3013"/>
                  </a:cubicBezTo>
                  <a:cubicBezTo>
                    <a:pt x="4052" y="3013"/>
                    <a:pt x="4464" y="2452"/>
                    <a:pt x="4892" y="1905"/>
                  </a:cubicBezTo>
                  <a:cubicBezTo>
                    <a:pt x="5319" y="1359"/>
                    <a:pt x="5378" y="710"/>
                    <a:pt x="5718" y="710"/>
                  </a:cubicBezTo>
                  <a:cubicBezTo>
                    <a:pt x="6056" y="710"/>
                    <a:pt x="6204" y="1196"/>
                    <a:pt x="5673" y="2157"/>
                  </a:cubicBezTo>
                  <a:cubicBezTo>
                    <a:pt x="5142" y="3116"/>
                    <a:pt x="4214" y="3914"/>
                    <a:pt x="4067" y="4194"/>
                  </a:cubicBezTo>
                  <a:cubicBezTo>
                    <a:pt x="3919" y="4475"/>
                    <a:pt x="3979" y="5449"/>
                    <a:pt x="4037" y="6807"/>
                  </a:cubicBezTo>
                  <a:cubicBezTo>
                    <a:pt x="4097" y="8165"/>
                    <a:pt x="4229" y="8417"/>
                    <a:pt x="4435" y="8682"/>
                  </a:cubicBezTo>
                  <a:cubicBezTo>
                    <a:pt x="4641" y="8948"/>
                    <a:pt x="5274" y="9154"/>
                    <a:pt x="5200" y="9302"/>
                  </a:cubicBezTo>
                  <a:cubicBezTo>
                    <a:pt x="5127" y="9450"/>
                    <a:pt x="3829" y="9302"/>
                    <a:pt x="3521" y="9244"/>
                  </a:cubicBezTo>
                  <a:cubicBezTo>
                    <a:pt x="3212" y="9186"/>
                    <a:pt x="3168" y="9348"/>
                    <a:pt x="2843" y="9406"/>
                  </a:cubicBezTo>
                  <a:cubicBezTo>
                    <a:pt x="2519" y="9465"/>
                    <a:pt x="1783" y="9524"/>
                    <a:pt x="1856" y="9228"/>
                  </a:cubicBezTo>
                  <a:cubicBezTo>
                    <a:pt x="1930" y="8933"/>
                    <a:pt x="1097" y="9073"/>
                    <a:pt x="548" y="9073"/>
                  </a:cubicBezTo>
                  <a:cubicBezTo>
                    <a:pt x="0" y="9072"/>
                    <a:pt x="383" y="8652"/>
                    <a:pt x="884" y="8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 flipH="1">
              <a:off x="7658610" y="3948101"/>
              <a:ext cx="303380" cy="470813"/>
            </a:xfrm>
            <a:custGeom>
              <a:avLst/>
              <a:gdLst/>
              <a:ahLst/>
              <a:cxnLst/>
              <a:rect l="l" t="t" r="r" b="b"/>
              <a:pathLst>
                <a:path w="6070" h="9420" extrusionOk="0">
                  <a:moveTo>
                    <a:pt x="2853" y="55"/>
                  </a:moveTo>
                  <a:cubicBezTo>
                    <a:pt x="2853" y="55"/>
                    <a:pt x="3255" y="366"/>
                    <a:pt x="3211" y="1253"/>
                  </a:cubicBezTo>
                  <a:cubicBezTo>
                    <a:pt x="3167" y="2138"/>
                    <a:pt x="3357" y="4752"/>
                    <a:pt x="3417" y="6347"/>
                  </a:cubicBezTo>
                  <a:cubicBezTo>
                    <a:pt x="3475" y="7941"/>
                    <a:pt x="3682" y="8192"/>
                    <a:pt x="3860" y="8457"/>
                  </a:cubicBezTo>
                  <a:cubicBezTo>
                    <a:pt x="4036" y="8724"/>
                    <a:pt x="3579" y="8724"/>
                    <a:pt x="3284" y="8414"/>
                  </a:cubicBezTo>
                  <a:cubicBezTo>
                    <a:pt x="2990" y="8103"/>
                    <a:pt x="2931" y="7999"/>
                    <a:pt x="2533" y="8295"/>
                  </a:cubicBezTo>
                  <a:cubicBezTo>
                    <a:pt x="2136" y="8591"/>
                    <a:pt x="1855" y="8709"/>
                    <a:pt x="2077" y="8340"/>
                  </a:cubicBezTo>
                  <a:cubicBezTo>
                    <a:pt x="2297" y="7971"/>
                    <a:pt x="2445" y="7469"/>
                    <a:pt x="2120" y="7823"/>
                  </a:cubicBezTo>
                  <a:cubicBezTo>
                    <a:pt x="1796" y="8177"/>
                    <a:pt x="1443" y="8414"/>
                    <a:pt x="721" y="8664"/>
                  </a:cubicBezTo>
                  <a:cubicBezTo>
                    <a:pt x="526" y="8731"/>
                    <a:pt x="330" y="8782"/>
                    <a:pt x="148" y="8820"/>
                  </a:cubicBezTo>
                  <a:cubicBezTo>
                    <a:pt x="127" y="8907"/>
                    <a:pt x="200" y="8970"/>
                    <a:pt x="413" y="8970"/>
                  </a:cubicBezTo>
                  <a:cubicBezTo>
                    <a:pt x="962" y="8970"/>
                    <a:pt x="1794" y="8830"/>
                    <a:pt x="1721" y="9125"/>
                  </a:cubicBezTo>
                  <a:cubicBezTo>
                    <a:pt x="1648" y="9420"/>
                    <a:pt x="2385" y="9361"/>
                    <a:pt x="2708" y="9303"/>
                  </a:cubicBezTo>
                  <a:cubicBezTo>
                    <a:pt x="3033" y="9244"/>
                    <a:pt x="3077" y="9080"/>
                    <a:pt x="3386" y="9141"/>
                  </a:cubicBezTo>
                  <a:cubicBezTo>
                    <a:pt x="3695" y="9200"/>
                    <a:pt x="4992" y="9347"/>
                    <a:pt x="5065" y="9199"/>
                  </a:cubicBezTo>
                  <a:cubicBezTo>
                    <a:pt x="5140" y="9051"/>
                    <a:pt x="4507" y="8845"/>
                    <a:pt x="4300" y="8579"/>
                  </a:cubicBezTo>
                  <a:cubicBezTo>
                    <a:pt x="4093" y="8312"/>
                    <a:pt x="3961" y="8062"/>
                    <a:pt x="3902" y="6704"/>
                  </a:cubicBezTo>
                  <a:cubicBezTo>
                    <a:pt x="3844" y="5346"/>
                    <a:pt x="3785" y="4371"/>
                    <a:pt x="3932" y="4090"/>
                  </a:cubicBezTo>
                  <a:cubicBezTo>
                    <a:pt x="4079" y="3810"/>
                    <a:pt x="5007" y="3013"/>
                    <a:pt x="5538" y="2054"/>
                  </a:cubicBezTo>
                  <a:cubicBezTo>
                    <a:pt x="6070" y="1094"/>
                    <a:pt x="5921" y="606"/>
                    <a:pt x="5583" y="606"/>
                  </a:cubicBezTo>
                  <a:cubicBezTo>
                    <a:pt x="5244" y="606"/>
                    <a:pt x="5185" y="1255"/>
                    <a:pt x="4757" y="1802"/>
                  </a:cubicBezTo>
                  <a:cubicBezTo>
                    <a:pt x="4330" y="2349"/>
                    <a:pt x="3917" y="2910"/>
                    <a:pt x="3740" y="2910"/>
                  </a:cubicBezTo>
                  <a:cubicBezTo>
                    <a:pt x="3564" y="2910"/>
                    <a:pt x="3593" y="2761"/>
                    <a:pt x="3578" y="2083"/>
                  </a:cubicBezTo>
                  <a:cubicBezTo>
                    <a:pt x="3564" y="1404"/>
                    <a:pt x="3829" y="370"/>
                    <a:pt x="3593" y="134"/>
                  </a:cubicBezTo>
                  <a:cubicBezTo>
                    <a:pt x="3458" y="1"/>
                    <a:pt x="3129" y="9"/>
                    <a:pt x="2853" y="55"/>
                  </a:cubicBezTo>
                  <a:close/>
                  <a:moveTo>
                    <a:pt x="2066" y="3231"/>
                  </a:moveTo>
                  <a:lnTo>
                    <a:pt x="2066" y="3231"/>
                  </a:lnTo>
                  <a:cubicBezTo>
                    <a:pt x="2066" y="3231"/>
                    <a:pt x="1919" y="2522"/>
                    <a:pt x="1517" y="2080"/>
                  </a:cubicBezTo>
                  <a:cubicBezTo>
                    <a:pt x="1114" y="1637"/>
                    <a:pt x="307" y="223"/>
                    <a:pt x="307" y="223"/>
                  </a:cubicBezTo>
                  <a:cubicBezTo>
                    <a:pt x="1" y="415"/>
                    <a:pt x="1161" y="2194"/>
                    <a:pt x="1367" y="2408"/>
                  </a:cubicBezTo>
                  <a:cubicBezTo>
                    <a:pt x="1689" y="2743"/>
                    <a:pt x="2001" y="2953"/>
                    <a:pt x="2066" y="323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 flipH="1">
              <a:off x="7471332" y="3636431"/>
              <a:ext cx="645244" cy="411487"/>
            </a:xfrm>
            <a:custGeom>
              <a:avLst/>
              <a:gdLst/>
              <a:ahLst/>
              <a:cxnLst/>
              <a:rect l="l" t="t" r="r" b="b"/>
              <a:pathLst>
                <a:path w="12910" h="8233" extrusionOk="0">
                  <a:moveTo>
                    <a:pt x="3391" y="7486"/>
                  </a:moveTo>
                  <a:cubicBezTo>
                    <a:pt x="3391" y="7486"/>
                    <a:pt x="2451" y="7973"/>
                    <a:pt x="1696" y="7364"/>
                  </a:cubicBezTo>
                  <a:cubicBezTo>
                    <a:pt x="940" y="6756"/>
                    <a:pt x="1032" y="6515"/>
                    <a:pt x="1032" y="6515"/>
                  </a:cubicBezTo>
                  <a:cubicBezTo>
                    <a:pt x="1032" y="6515"/>
                    <a:pt x="186" y="6571"/>
                    <a:pt x="93" y="5740"/>
                  </a:cubicBezTo>
                  <a:cubicBezTo>
                    <a:pt x="1" y="4909"/>
                    <a:pt x="462" y="4726"/>
                    <a:pt x="462" y="4726"/>
                  </a:cubicBezTo>
                  <a:cubicBezTo>
                    <a:pt x="462" y="4726"/>
                    <a:pt x="149" y="4154"/>
                    <a:pt x="518" y="3451"/>
                  </a:cubicBezTo>
                  <a:cubicBezTo>
                    <a:pt x="887" y="2750"/>
                    <a:pt x="1770" y="2805"/>
                    <a:pt x="1770" y="2805"/>
                  </a:cubicBezTo>
                  <a:cubicBezTo>
                    <a:pt x="1770" y="2805"/>
                    <a:pt x="1777" y="1772"/>
                    <a:pt x="2857" y="1330"/>
                  </a:cubicBezTo>
                  <a:cubicBezTo>
                    <a:pt x="3937" y="886"/>
                    <a:pt x="4367" y="1291"/>
                    <a:pt x="4367" y="1291"/>
                  </a:cubicBezTo>
                  <a:cubicBezTo>
                    <a:pt x="4367" y="1291"/>
                    <a:pt x="4513" y="369"/>
                    <a:pt x="5877" y="184"/>
                  </a:cubicBezTo>
                  <a:cubicBezTo>
                    <a:pt x="7239" y="0"/>
                    <a:pt x="7460" y="775"/>
                    <a:pt x="7460" y="775"/>
                  </a:cubicBezTo>
                  <a:cubicBezTo>
                    <a:pt x="7460" y="775"/>
                    <a:pt x="8012" y="590"/>
                    <a:pt x="8602" y="1217"/>
                  </a:cubicBezTo>
                  <a:cubicBezTo>
                    <a:pt x="9191" y="1845"/>
                    <a:pt x="9043" y="2324"/>
                    <a:pt x="9043" y="2324"/>
                  </a:cubicBezTo>
                  <a:cubicBezTo>
                    <a:pt x="9043" y="2324"/>
                    <a:pt x="10000" y="1918"/>
                    <a:pt x="10921" y="2619"/>
                  </a:cubicBezTo>
                  <a:cubicBezTo>
                    <a:pt x="11842" y="3320"/>
                    <a:pt x="11695" y="4059"/>
                    <a:pt x="11695" y="4059"/>
                  </a:cubicBezTo>
                  <a:cubicBezTo>
                    <a:pt x="11695" y="4059"/>
                    <a:pt x="12616" y="4170"/>
                    <a:pt x="12763" y="4982"/>
                  </a:cubicBezTo>
                  <a:cubicBezTo>
                    <a:pt x="12910" y="5793"/>
                    <a:pt x="12211" y="6125"/>
                    <a:pt x="12211" y="6125"/>
                  </a:cubicBezTo>
                  <a:cubicBezTo>
                    <a:pt x="12211" y="6125"/>
                    <a:pt x="12026" y="7121"/>
                    <a:pt x="11326" y="7380"/>
                  </a:cubicBezTo>
                  <a:cubicBezTo>
                    <a:pt x="10627" y="7639"/>
                    <a:pt x="10296" y="7121"/>
                    <a:pt x="10296" y="7121"/>
                  </a:cubicBezTo>
                  <a:cubicBezTo>
                    <a:pt x="10296" y="7121"/>
                    <a:pt x="9781" y="7971"/>
                    <a:pt x="8896" y="7822"/>
                  </a:cubicBezTo>
                  <a:cubicBezTo>
                    <a:pt x="8012" y="7675"/>
                    <a:pt x="7755" y="6938"/>
                    <a:pt x="7755" y="6938"/>
                  </a:cubicBezTo>
                  <a:cubicBezTo>
                    <a:pt x="7755" y="6938"/>
                    <a:pt x="7710" y="7163"/>
                    <a:pt x="6557" y="7343"/>
                  </a:cubicBezTo>
                  <a:cubicBezTo>
                    <a:pt x="5404" y="7521"/>
                    <a:pt x="5029" y="7011"/>
                    <a:pt x="5029" y="7011"/>
                  </a:cubicBezTo>
                  <a:cubicBezTo>
                    <a:pt x="5029" y="7011"/>
                    <a:pt x="4316" y="8233"/>
                    <a:pt x="3391" y="74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 flipH="1">
              <a:off x="7471182" y="3678564"/>
              <a:ext cx="638997" cy="369453"/>
            </a:xfrm>
            <a:custGeom>
              <a:avLst/>
              <a:gdLst/>
              <a:ahLst/>
              <a:cxnLst/>
              <a:rect l="l" t="t" r="r" b="b"/>
              <a:pathLst>
                <a:path w="12785" h="7392" extrusionOk="0">
                  <a:moveTo>
                    <a:pt x="7958" y="1"/>
                  </a:moveTo>
                  <a:cubicBezTo>
                    <a:pt x="7963" y="6"/>
                    <a:pt x="8328" y="374"/>
                    <a:pt x="8401" y="888"/>
                  </a:cubicBezTo>
                  <a:cubicBezTo>
                    <a:pt x="8475" y="1406"/>
                    <a:pt x="8312" y="1745"/>
                    <a:pt x="8312" y="1745"/>
                  </a:cubicBezTo>
                  <a:cubicBezTo>
                    <a:pt x="8312" y="1745"/>
                    <a:pt x="9034" y="1473"/>
                    <a:pt x="9882" y="1864"/>
                  </a:cubicBezTo>
                  <a:cubicBezTo>
                    <a:pt x="10729" y="2254"/>
                    <a:pt x="10597" y="3237"/>
                    <a:pt x="10597" y="3237"/>
                  </a:cubicBezTo>
                  <a:cubicBezTo>
                    <a:pt x="10597" y="3237"/>
                    <a:pt x="11217" y="3193"/>
                    <a:pt x="11613" y="3828"/>
                  </a:cubicBezTo>
                  <a:cubicBezTo>
                    <a:pt x="12011" y="4462"/>
                    <a:pt x="11451" y="4831"/>
                    <a:pt x="11451" y="4831"/>
                  </a:cubicBezTo>
                  <a:cubicBezTo>
                    <a:pt x="11451" y="4831"/>
                    <a:pt x="11613" y="5598"/>
                    <a:pt x="11055" y="5762"/>
                  </a:cubicBezTo>
                  <a:cubicBezTo>
                    <a:pt x="10495" y="5924"/>
                    <a:pt x="10184" y="5348"/>
                    <a:pt x="10184" y="5348"/>
                  </a:cubicBezTo>
                  <a:cubicBezTo>
                    <a:pt x="10184" y="5348"/>
                    <a:pt x="9860" y="6013"/>
                    <a:pt x="9079" y="5968"/>
                  </a:cubicBezTo>
                  <a:cubicBezTo>
                    <a:pt x="8298" y="5924"/>
                    <a:pt x="7989" y="5023"/>
                    <a:pt x="7989" y="5023"/>
                  </a:cubicBezTo>
                  <a:cubicBezTo>
                    <a:pt x="7989" y="5023"/>
                    <a:pt x="7342" y="5820"/>
                    <a:pt x="6369" y="5806"/>
                  </a:cubicBezTo>
                  <a:cubicBezTo>
                    <a:pt x="5397" y="5791"/>
                    <a:pt x="4896" y="5083"/>
                    <a:pt x="4896" y="5083"/>
                  </a:cubicBezTo>
                  <a:cubicBezTo>
                    <a:pt x="4896" y="5083"/>
                    <a:pt x="4477" y="5904"/>
                    <a:pt x="3968" y="6160"/>
                  </a:cubicBezTo>
                  <a:cubicBezTo>
                    <a:pt x="3459" y="6418"/>
                    <a:pt x="2995" y="5556"/>
                    <a:pt x="2995" y="5556"/>
                  </a:cubicBezTo>
                  <a:cubicBezTo>
                    <a:pt x="2995" y="5556"/>
                    <a:pt x="2494" y="6176"/>
                    <a:pt x="1904" y="6132"/>
                  </a:cubicBezTo>
                  <a:cubicBezTo>
                    <a:pt x="1315" y="6087"/>
                    <a:pt x="1197" y="5246"/>
                    <a:pt x="1197" y="5246"/>
                  </a:cubicBezTo>
                  <a:cubicBezTo>
                    <a:pt x="1197" y="5246"/>
                    <a:pt x="305" y="5459"/>
                    <a:pt x="1" y="5073"/>
                  </a:cubicBezTo>
                  <a:cubicBezTo>
                    <a:pt x="182" y="5722"/>
                    <a:pt x="906" y="5675"/>
                    <a:pt x="906" y="5675"/>
                  </a:cubicBezTo>
                  <a:cubicBezTo>
                    <a:pt x="906" y="5675"/>
                    <a:pt x="815" y="5915"/>
                    <a:pt x="1570" y="6524"/>
                  </a:cubicBezTo>
                  <a:cubicBezTo>
                    <a:pt x="2326" y="7132"/>
                    <a:pt x="3266" y="6646"/>
                    <a:pt x="3266" y="6646"/>
                  </a:cubicBezTo>
                  <a:cubicBezTo>
                    <a:pt x="4192" y="7392"/>
                    <a:pt x="4903" y="6174"/>
                    <a:pt x="4903" y="6174"/>
                  </a:cubicBezTo>
                  <a:cubicBezTo>
                    <a:pt x="4903" y="6174"/>
                    <a:pt x="5278" y="6683"/>
                    <a:pt x="6431" y="6504"/>
                  </a:cubicBezTo>
                  <a:cubicBezTo>
                    <a:pt x="7584" y="6325"/>
                    <a:pt x="7630" y="6099"/>
                    <a:pt x="7630" y="6099"/>
                  </a:cubicBezTo>
                  <a:cubicBezTo>
                    <a:pt x="7630" y="6099"/>
                    <a:pt x="7888" y="6838"/>
                    <a:pt x="8771" y="6985"/>
                  </a:cubicBezTo>
                  <a:cubicBezTo>
                    <a:pt x="9655" y="7132"/>
                    <a:pt x="10170" y="6284"/>
                    <a:pt x="10170" y="6284"/>
                  </a:cubicBezTo>
                  <a:cubicBezTo>
                    <a:pt x="10170" y="6284"/>
                    <a:pt x="10501" y="6800"/>
                    <a:pt x="11201" y="6542"/>
                  </a:cubicBezTo>
                  <a:cubicBezTo>
                    <a:pt x="11901" y="6284"/>
                    <a:pt x="12085" y="5288"/>
                    <a:pt x="12085" y="5288"/>
                  </a:cubicBezTo>
                  <a:cubicBezTo>
                    <a:pt x="12085" y="5288"/>
                    <a:pt x="12785" y="4955"/>
                    <a:pt x="12638" y="4144"/>
                  </a:cubicBezTo>
                  <a:cubicBezTo>
                    <a:pt x="12490" y="3333"/>
                    <a:pt x="11570" y="3221"/>
                    <a:pt x="11570" y="3221"/>
                  </a:cubicBezTo>
                  <a:cubicBezTo>
                    <a:pt x="11570" y="3221"/>
                    <a:pt x="11716" y="2483"/>
                    <a:pt x="10796" y="1782"/>
                  </a:cubicBezTo>
                  <a:cubicBezTo>
                    <a:pt x="9875" y="1081"/>
                    <a:pt x="8917" y="1487"/>
                    <a:pt x="8917" y="1487"/>
                  </a:cubicBezTo>
                  <a:cubicBezTo>
                    <a:pt x="8917" y="1487"/>
                    <a:pt x="9066" y="1007"/>
                    <a:pt x="8476" y="380"/>
                  </a:cubicBezTo>
                  <a:cubicBezTo>
                    <a:pt x="8293" y="185"/>
                    <a:pt x="8117" y="69"/>
                    <a:pt x="7958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 flipH="1">
              <a:off x="6220861" y="4675598"/>
              <a:ext cx="248002" cy="380699"/>
            </a:xfrm>
            <a:custGeom>
              <a:avLst/>
              <a:gdLst/>
              <a:ahLst/>
              <a:cxnLst/>
              <a:rect l="l" t="t" r="r" b="b"/>
              <a:pathLst>
                <a:path w="4962" h="7617" extrusionOk="0">
                  <a:moveTo>
                    <a:pt x="709" y="6797"/>
                  </a:moveTo>
                  <a:cubicBezTo>
                    <a:pt x="709" y="6797"/>
                    <a:pt x="1322" y="6584"/>
                    <a:pt x="1463" y="5874"/>
                  </a:cubicBezTo>
                  <a:cubicBezTo>
                    <a:pt x="1604" y="5166"/>
                    <a:pt x="1734" y="3094"/>
                    <a:pt x="1769" y="2798"/>
                  </a:cubicBezTo>
                  <a:cubicBezTo>
                    <a:pt x="1805" y="2503"/>
                    <a:pt x="1510" y="2326"/>
                    <a:pt x="1203" y="2007"/>
                  </a:cubicBezTo>
                  <a:cubicBezTo>
                    <a:pt x="1038" y="1836"/>
                    <a:pt x="109" y="413"/>
                    <a:pt x="354" y="260"/>
                  </a:cubicBezTo>
                  <a:cubicBezTo>
                    <a:pt x="543" y="142"/>
                    <a:pt x="1120" y="1181"/>
                    <a:pt x="1427" y="1430"/>
                  </a:cubicBezTo>
                  <a:cubicBezTo>
                    <a:pt x="1733" y="1678"/>
                    <a:pt x="1851" y="1784"/>
                    <a:pt x="1909" y="1441"/>
                  </a:cubicBezTo>
                  <a:cubicBezTo>
                    <a:pt x="1968" y="1098"/>
                    <a:pt x="1979" y="283"/>
                    <a:pt x="2051" y="225"/>
                  </a:cubicBezTo>
                  <a:cubicBezTo>
                    <a:pt x="2122" y="166"/>
                    <a:pt x="2793" y="1"/>
                    <a:pt x="2981" y="190"/>
                  </a:cubicBezTo>
                  <a:cubicBezTo>
                    <a:pt x="3170" y="380"/>
                    <a:pt x="2958" y="1205"/>
                    <a:pt x="2970" y="1749"/>
                  </a:cubicBezTo>
                  <a:cubicBezTo>
                    <a:pt x="2981" y="2292"/>
                    <a:pt x="2958" y="2410"/>
                    <a:pt x="3100" y="2410"/>
                  </a:cubicBezTo>
                  <a:cubicBezTo>
                    <a:pt x="3241" y="2410"/>
                    <a:pt x="3571" y="1960"/>
                    <a:pt x="3913" y="1524"/>
                  </a:cubicBezTo>
                  <a:cubicBezTo>
                    <a:pt x="4253" y="1087"/>
                    <a:pt x="4302" y="568"/>
                    <a:pt x="4572" y="568"/>
                  </a:cubicBezTo>
                  <a:cubicBezTo>
                    <a:pt x="4843" y="568"/>
                    <a:pt x="4962" y="957"/>
                    <a:pt x="4537" y="1724"/>
                  </a:cubicBezTo>
                  <a:cubicBezTo>
                    <a:pt x="4112" y="2491"/>
                    <a:pt x="3370" y="3130"/>
                    <a:pt x="3251" y="3353"/>
                  </a:cubicBezTo>
                  <a:cubicBezTo>
                    <a:pt x="3134" y="3578"/>
                    <a:pt x="3182" y="4357"/>
                    <a:pt x="3228" y="5443"/>
                  </a:cubicBezTo>
                  <a:cubicBezTo>
                    <a:pt x="3275" y="6530"/>
                    <a:pt x="3381" y="6731"/>
                    <a:pt x="3546" y="6943"/>
                  </a:cubicBezTo>
                  <a:cubicBezTo>
                    <a:pt x="3711" y="7156"/>
                    <a:pt x="4219" y="7320"/>
                    <a:pt x="4159" y="7438"/>
                  </a:cubicBezTo>
                  <a:cubicBezTo>
                    <a:pt x="4101" y="7557"/>
                    <a:pt x="3063" y="7438"/>
                    <a:pt x="2815" y="7392"/>
                  </a:cubicBezTo>
                  <a:cubicBezTo>
                    <a:pt x="2568" y="7345"/>
                    <a:pt x="2533" y="7475"/>
                    <a:pt x="2273" y="7522"/>
                  </a:cubicBezTo>
                  <a:cubicBezTo>
                    <a:pt x="2013" y="7568"/>
                    <a:pt x="1423" y="7616"/>
                    <a:pt x="1484" y="7380"/>
                  </a:cubicBezTo>
                  <a:cubicBezTo>
                    <a:pt x="1542" y="7143"/>
                    <a:pt x="876" y="7257"/>
                    <a:pt x="437" y="7257"/>
                  </a:cubicBezTo>
                  <a:cubicBezTo>
                    <a:pt x="1" y="7257"/>
                    <a:pt x="307" y="6921"/>
                    <a:pt x="709" y="67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 flipH="1">
              <a:off x="6220761" y="4679696"/>
              <a:ext cx="242704" cy="376651"/>
            </a:xfrm>
            <a:custGeom>
              <a:avLst/>
              <a:gdLst/>
              <a:ahLst/>
              <a:cxnLst/>
              <a:rect l="l" t="t" r="r" b="b"/>
              <a:pathLst>
                <a:path w="4856" h="7536" extrusionOk="0">
                  <a:moveTo>
                    <a:pt x="2284" y="43"/>
                  </a:moveTo>
                  <a:cubicBezTo>
                    <a:pt x="2284" y="43"/>
                    <a:pt x="2605" y="292"/>
                    <a:pt x="2570" y="1001"/>
                  </a:cubicBezTo>
                  <a:cubicBezTo>
                    <a:pt x="2535" y="1710"/>
                    <a:pt x="2688" y="3799"/>
                    <a:pt x="2735" y="5075"/>
                  </a:cubicBezTo>
                  <a:cubicBezTo>
                    <a:pt x="2782" y="6349"/>
                    <a:pt x="2946" y="6551"/>
                    <a:pt x="3088" y="6763"/>
                  </a:cubicBezTo>
                  <a:cubicBezTo>
                    <a:pt x="3229" y="6976"/>
                    <a:pt x="2863" y="6976"/>
                    <a:pt x="2628" y="6728"/>
                  </a:cubicBezTo>
                  <a:cubicBezTo>
                    <a:pt x="2392" y="6480"/>
                    <a:pt x="2346" y="6397"/>
                    <a:pt x="2027" y="6634"/>
                  </a:cubicBezTo>
                  <a:cubicBezTo>
                    <a:pt x="1709" y="6870"/>
                    <a:pt x="1485" y="6965"/>
                    <a:pt x="1662" y="6669"/>
                  </a:cubicBezTo>
                  <a:cubicBezTo>
                    <a:pt x="1839" y="6374"/>
                    <a:pt x="1957" y="5971"/>
                    <a:pt x="1698" y="6256"/>
                  </a:cubicBezTo>
                  <a:cubicBezTo>
                    <a:pt x="1438" y="6539"/>
                    <a:pt x="1154" y="6728"/>
                    <a:pt x="578" y="6930"/>
                  </a:cubicBezTo>
                  <a:cubicBezTo>
                    <a:pt x="422" y="6985"/>
                    <a:pt x="265" y="7024"/>
                    <a:pt x="120" y="7054"/>
                  </a:cubicBezTo>
                  <a:cubicBezTo>
                    <a:pt x="103" y="7125"/>
                    <a:pt x="162" y="7175"/>
                    <a:pt x="332" y="7175"/>
                  </a:cubicBezTo>
                  <a:cubicBezTo>
                    <a:pt x="770" y="7175"/>
                    <a:pt x="1436" y="7064"/>
                    <a:pt x="1378" y="7298"/>
                  </a:cubicBezTo>
                  <a:cubicBezTo>
                    <a:pt x="1320" y="7535"/>
                    <a:pt x="1908" y="7488"/>
                    <a:pt x="2167" y="7440"/>
                  </a:cubicBezTo>
                  <a:cubicBezTo>
                    <a:pt x="2427" y="7393"/>
                    <a:pt x="2462" y="7263"/>
                    <a:pt x="2710" y="7310"/>
                  </a:cubicBezTo>
                  <a:cubicBezTo>
                    <a:pt x="2958" y="7356"/>
                    <a:pt x="3995" y="7475"/>
                    <a:pt x="4054" y="7356"/>
                  </a:cubicBezTo>
                  <a:cubicBezTo>
                    <a:pt x="4112" y="7238"/>
                    <a:pt x="3605" y="7074"/>
                    <a:pt x="3441" y="6861"/>
                  </a:cubicBezTo>
                  <a:cubicBezTo>
                    <a:pt x="3276" y="6648"/>
                    <a:pt x="3169" y="6448"/>
                    <a:pt x="3122" y="5361"/>
                  </a:cubicBezTo>
                  <a:cubicBezTo>
                    <a:pt x="3076" y="4275"/>
                    <a:pt x="3028" y="3496"/>
                    <a:pt x="3146" y="3271"/>
                  </a:cubicBezTo>
                  <a:cubicBezTo>
                    <a:pt x="3265" y="3047"/>
                    <a:pt x="4007" y="2409"/>
                    <a:pt x="4431" y="1642"/>
                  </a:cubicBezTo>
                  <a:cubicBezTo>
                    <a:pt x="4856" y="875"/>
                    <a:pt x="4737" y="486"/>
                    <a:pt x="4466" y="486"/>
                  </a:cubicBezTo>
                  <a:cubicBezTo>
                    <a:pt x="4195" y="486"/>
                    <a:pt x="4148" y="1005"/>
                    <a:pt x="3807" y="1442"/>
                  </a:cubicBezTo>
                  <a:cubicBezTo>
                    <a:pt x="3465" y="1880"/>
                    <a:pt x="3136" y="2328"/>
                    <a:pt x="2995" y="2328"/>
                  </a:cubicBezTo>
                  <a:cubicBezTo>
                    <a:pt x="2852" y="2328"/>
                    <a:pt x="2876" y="2210"/>
                    <a:pt x="2865" y="1667"/>
                  </a:cubicBezTo>
                  <a:cubicBezTo>
                    <a:pt x="2852" y="1123"/>
                    <a:pt x="3064" y="298"/>
                    <a:pt x="2876" y="108"/>
                  </a:cubicBezTo>
                  <a:cubicBezTo>
                    <a:pt x="2768" y="1"/>
                    <a:pt x="2505" y="7"/>
                    <a:pt x="2284" y="43"/>
                  </a:cubicBezTo>
                  <a:close/>
                  <a:moveTo>
                    <a:pt x="1655" y="2583"/>
                  </a:moveTo>
                  <a:lnTo>
                    <a:pt x="1655" y="2583"/>
                  </a:lnTo>
                  <a:cubicBezTo>
                    <a:pt x="1655" y="2583"/>
                    <a:pt x="1538" y="2016"/>
                    <a:pt x="1215" y="1662"/>
                  </a:cubicBezTo>
                  <a:cubicBezTo>
                    <a:pt x="893" y="1307"/>
                    <a:pt x="246" y="177"/>
                    <a:pt x="246" y="177"/>
                  </a:cubicBezTo>
                  <a:cubicBezTo>
                    <a:pt x="1" y="330"/>
                    <a:pt x="929" y="1753"/>
                    <a:pt x="1095" y="1924"/>
                  </a:cubicBezTo>
                  <a:cubicBezTo>
                    <a:pt x="1354" y="2194"/>
                    <a:pt x="1603" y="2361"/>
                    <a:pt x="1655" y="2583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 flipH="1">
              <a:off x="6071018" y="4430450"/>
              <a:ext cx="515995" cy="329070"/>
            </a:xfrm>
            <a:custGeom>
              <a:avLst/>
              <a:gdLst/>
              <a:ahLst/>
              <a:cxnLst/>
              <a:rect l="l" t="t" r="r" b="b"/>
              <a:pathLst>
                <a:path w="10324" h="6584" extrusionOk="0">
                  <a:moveTo>
                    <a:pt x="2711" y="5987"/>
                  </a:moveTo>
                  <a:cubicBezTo>
                    <a:pt x="2711" y="5987"/>
                    <a:pt x="1960" y="6376"/>
                    <a:pt x="1356" y="5889"/>
                  </a:cubicBezTo>
                  <a:cubicBezTo>
                    <a:pt x="753" y="5403"/>
                    <a:pt x="827" y="5211"/>
                    <a:pt x="827" y="5211"/>
                  </a:cubicBezTo>
                  <a:cubicBezTo>
                    <a:pt x="827" y="5211"/>
                    <a:pt x="149" y="5254"/>
                    <a:pt x="75" y="4590"/>
                  </a:cubicBezTo>
                  <a:cubicBezTo>
                    <a:pt x="1" y="3925"/>
                    <a:pt x="370" y="3779"/>
                    <a:pt x="370" y="3779"/>
                  </a:cubicBezTo>
                  <a:cubicBezTo>
                    <a:pt x="370" y="3779"/>
                    <a:pt x="119" y="3322"/>
                    <a:pt x="414" y="2761"/>
                  </a:cubicBezTo>
                  <a:cubicBezTo>
                    <a:pt x="708" y="2200"/>
                    <a:pt x="1414" y="2244"/>
                    <a:pt x="1414" y="2244"/>
                  </a:cubicBezTo>
                  <a:cubicBezTo>
                    <a:pt x="1414" y="2244"/>
                    <a:pt x="1420" y="1417"/>
                    <a:pt x="2284" y="1064"/>
                  </a:cubicBezTo>
                  <a:cubicBezTo>
                    <a:pt x="3147" y="710"/>
                    <a:pt x="3490" y="1034"/>
                    <a:pt x="3490" y="1034"/>
                  </a:cubicBezTo>
                  <a:cubicBezTo>
                    <a:pt x="3490" y="1034"/>
                    <a:pt x="3609" y="297"/>
                    <a:pt x="4698" y="149"/>
                  </a:cubicBezTo>
                  <a:cubicBezTo>
                    <a:pt x="5789" y="1"/>
                    <a:pt x="5965" y="622"/>
                    <a:pt x="5965" y="622"/>
                  </a:cubicBezTo>
                  <a:cubicBezTo>
                    <a:pt x="5965" y="622"/>
                    <a:pt x="6407" y="473"/>
                    <a:pt x="6877" y="976"/>
                  </a:cubicBezTo>
                  <a:cubicBezTo>
                    <a:pt x="7348" y="1477"/>
                    <a:pt x="7230" y="1862"/>
                    <a:pt x="7230" y="1862"/>
                  </a:cubicBezTo>
                  <a:cubicBezTo>
                    <a:pt x="7230" y="1862"/>
                    <a:pt x="7997" y="1537"/>
                    <a:pt x="8733" y="2097"/>
                  </a:cubicBezTo>
                  <a:cubicBezTo>
                    <a:pt x="9468" y="2658"/>
                    <a:pt x="9352" y="3249"/>
                    <a:pt x="9352" y="3249"/>
                  </a:cubicBezTo>
                  <a:cubicBezTo>
                    <a:pt x="9352" y="3249"/>
                    <a:pt x="10088" y="3337"/>
                    <a:pt x="10205" y="3986"/>
                  </a:cubicBezTo>
                  <a:cubicBezTo>
                    <a:pt x="10324" y="4636"/>
                    <a:pt x="9764" y="4901"/>
                    <a:pt x="9764" y="4901"/>
                  </a:cubicBezTo>
                  <a:cubicBezTo>
                    <a:pt x="9764" y="4901"/>
                    <a:pt x="9618" y="5699"/>
                    <a:pt x="9057" y="5905"/>
                  </a:cubicBezTo>
                  <a:cubicBezTo>
                    <a:pt x="8497" y="6111"/>
                    <a:pt x="8232" y="5699"/>
                    <a:pt x="8232" y="5699"/>
                  </a:cubicBezTo>
                  <a:cubicBezTo>
                    <a:pt x="8232" y="5699"/>
                    <a:pt x="7820" y="6377"/>
                    <a:pt x="7114" y="6260"/>
                  </a:cubicBezTo>
                  <a:cubicBezTo>
                    <a:pt x="6407" y="6141"/>
                    <a:pt x="6201" y="5550"/>
                    <a:pt x="6201" y="5550"/>
                  </a:cubicBezTo>
                  <a:cubicBezTo>
                    <a:pt x="6201" y="5550"/>
                    <a:pt x="6165" y="5732"/>
                    <a:pt x="5243" y="5876"/>
                  </a:cubicBezTo>
                  <a:cubicBezTo>
                    <a:pt x="4321" y="6018"/>
                    <a:pt x="4021" y="5611"/>
                    <a:pt x="4021" y="5611"/>
                  </a:cubicBezTo>
                  <a:cubicBezTo>
                    <a:pt x="4021" y="5611"/>
                    <a:pt x="3453" y="6584"/>
                    <a:pt x="2711" y="59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 flipH="1">
              <a:off x="6071218" y="4464086"/>
              <a:ext cx="510897" cy="295483"/>
            </a:xfrm>
            <a:custGeom>
              <a:avLst/>
              <a:gdLst/>
              <a:ahLst/>
              <a:cxnLst/>
              <a:rect l="l" t="t" r="r" b="b"/>
              <a:pathLst>
                <a:path w="10222" h="5912" extrusionOk="0">
                  <a:moveTo>
                    <a:pt x="6369" y="1"/>
                  </a:moveTo>
                  <a:cubicBezTo>
                    <a:pt x="6373" y="5"/>
                    <a:pt x="6665" y="301"/>
                    <a:pt x="6724" y="711"/>
                  </a:cubicBezTo>
                  <a:cubicBezTo>
                    <a:pt x="6782" y="1123"/>
                    <a:pt x="6653" y="1396"/>
                    <a:pt x="6653" y="1396"/>
                  </a:cubicBezTo>
                  <a:cubicBezTo>
                    <a:pt x="6653" y="1396"/>
                    <a:pt x="7231" y="1178"/>
                    <a:pt x="7909" y="1491"/>
                  </a:cubicBezTo>
                  <a:cubicBezTo>
                    <a:pt x="8586" y="1803"/>
                    <a:pt x="8480" y="2589"/>
                    <a:pt x="8480" y="2589"/>
                  </a:cubicBezTo>
                  <a:cubicBezTo>
                    <a:pt x="8480" y="2589"/>
                    <a:pt x="8974" y="2554"/>
                    <a:pt x="9292" y="3061"/>
                  </a:cubicBezTo>
                  <a:cubicBezTo>
                    <a:pt x="9611" y="3569"/>
                    <a:pt x="9162" y="3865"/>
                    <a:pt x="9162" y="3865"/>
                  </a:cubicBezTo>
                  <a:cubicBezTo>
                    <a:pt x="9162" y="3865"/>
                    <a:pt x="9292" y="4479"/>
                    <a:pt x="8845" y="4608"/>
                  </a:cubicBezTo>
                  <a:cubicBezTo>
                    <a:pt x="8397" y="4738"/>
                    <a:pt x="8149" y="4278"/>
                    <a:pt x="8149" y="4278"/>
                  </a:cubicBezTo>
                  <a:cubicBezTo>
                    <a:pt x="8149" y="4278"/>
                    <a:pt x="7889" y="4809"/>
                    <a:pt x="7265" y="4774"/>
                  </a:cubicBezTo>
                  <a:cubicBezTo>
                    <a:pt x="6641" y="4738"/>
                    <a:pt x="6393" y="4019"/>
                    <a:pt x="6393" y="4019"/>
                  </a:cubicBezTo>
                  <a:cubicBezTo>
                    <a:pt x="6393" y="4019"/>
                    <a:pt x="5874" y="4655"/>
                    <a:pt x="5096" y="4644"/>
                  </a:cubicBezTo>
                  <a:cubicBezTo>
                    <a:pt x="4318" y="4632"/>
                    <a:pt x="3917" y="4065"/>
                    <a:pt x="3917" y="4065"/>
                  </a:cubicBezTo>
                  <a:cubicBezTo>
                    <a:pt x="3917" y="4065"/>
                    <a:pt x="3580" y="4721"/>
                    <a:pt x="3174" y="4927"/>
                  </a:cubicBezTo>
                  <a:cubicBezTo>
                    <a:pt x="2768" y="5133"/>
                    <a:pt x="2396" y="4442"/>
                    <a:pt x="2396" y="4442"/>
                  </a:cubicBezTo>
                  <a:cubicBezTo>
                    <a:pt x="2396" y="4442"/>
                    <a:pt x="1996" y="4939"/>
                    <a:pt x="1524" y="4903"/>
                  </a:cubicBezTo>
                  <a:cubicBezTo>
                    <a:pt x="1054" y="4868"/>
                    <a:pt x="958" y="4195"/>
                    <a:pt x="958" y="4195"/>
                  </a:cubicBezTo>
                  <a:cubicBezTo>
                    <a:pt x="958" y="4195"/>
                    <a:pt x="245" y="4364"/>
                    <a:pt x="1" y="4056"/>
                  </a:cubicBezTo>
                  <a:cubicBezTo>
                    <a:pt x="146" y="4575"/>
                    <a:pt x="724" y="4538"/>
                    <a:pt x="724" y="4538"/>
                  </a:cubicBezTo>
                  <a:cubicBezTo>
                    <a:pt x="724" y="4538"/>
                    <a:pt x="651" y="4729"/>
                    <a:pt x="1254" y="5216"/>
                  </a:cubicBezTo>
                  <a:cubicBezTo>
                    <a:pt x="1858" y="5703"/>
                    <a:pt x="2609" y="5315"/>
                    <a:pt x="2609" y="5315"/>
                  </a:cubicBezTo>
                  <a:cubicBezTo>
                    <a:pt x="3351" y="5912"/>
                    <a:pt x="3920" y="4937"/>
                    <a:pt x="3920" y="4937"/>
                  </a:cubicBezTo>
                  <a:cubicBezTo>
                    <a:pt x="3920" y="4937"/>
                    <a:pt x="4219" y="5346"/>
                    <a:pt x="5141" y="5201"/>
                  </a:cubicBezTo>
                  <a:cubicBezTo>
                    <a:pt x="6062" y="5059"/>
                    <a:pt x="6099" y="4877"/>
                    <a:pt x="6099" y="4877"/>
                  </a:cubicBezTo>
                  <a:cubicBezTo>
                    <a:pt x="6099" y="4877"/>
                    <a:pt x="6305" y="5468"/>
                    <a:pt x="7012" y="5586"/>
                  </a:cubicBezTo>
                  <a:cubicBezTo>
                    <a:pt x="7719" y="5704"/>
                    <a:pt x="8131" y="5025"/>
                    <a:pt x="8131" y="5025"/>
                  </a:cubicBezTo>
                  <a:cubicBezTo>
                    <a:pt x="8131" y="5025"/>
                    <a:pt x="8396" y="5438"/>
                    <a:pt x="8955" y="5232"/>
                  </a:cubicBezTo>
                  <a:cubicBezTo>
                    <a:pt x="9514" y="5025"/>
                    <a:pt x="9663" y="4228"/>
                    <a:pt x="9663" y="4228"/>
                  </a:cubicBezTo>
                  <a:cubicBezTo>
                    <a:pt x="9663" y="4228"/>
                    <a:pt x="10222" y="3963"/>
                    <a:pt x="10104" y="3313"/>
                  </a:cubicBezTo>
                  <a:cubicBezTo>
                    <a:pt x="9986" y="2664"/>
                    <a:pt x="9250" y="2576"/>
                    <a:pt x="9250" y="2576"/>
                  </a:cubicBezTo>
                  <a:cubicBezTo>
                    <a:pt x="9250" y="2576"/>
                    <a:pt x="9368" y="1985"/>
                    <a:pt x="8631" y="1424"/>
                  </a:cubicBezTo>
                  <a:cubicBezTo>
                    <a:pt x="7894" y="864"/>
                    <a:pt x="7129" y="1188"/>
                    <a:pt x="7129" y="1188"/>
                  </a:cubicBezTo>
                  <a:cubicBezTo>
                    <a:pt x="7129" y="1188"/>
                    <a:pt x="7246" y="803"/>
                    <a:pt x="6776" y="303"/>
                  </a:cubicBezTo>
                  <a:cubicBezTo>
                    <a:pt x="6638" y="148"/>
                    <a:pt x="6497" y="55"/>
                    <a:pt x="6369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8"/>
            <p:cNvSpPr/>
            <p:nvPr/>
          </p:nvSpPr>
          <p:spPr>
            <a:xfrm flipH="1">
              <a:off x="6057929" y="4916498"/>
              <a:ext cx="218963" cy="158287"/>
            </a:xfrm>
            <a:custGeom>
              <a:avLst/>
              <a:gdLst/>
              <a:ahLst/>
              <a:cxnLst/>
              <a:rect l="l" t="t" r="r" b="b"/>
              <a:pathLst>
                <a:path w="4381" h="3167" extrusionOk="0">
                  <a:moveTo>
                    <a:pt x="3292" y="1774"/>
                  </a:moveTo>
                  <a:cubicBezTo>
                    <a:pt x="3292" y="1774"/>
                    <a:pt x="3515" y="1253"/>
                    <a:pt x="3361" y="990"/>
                  </a:cubicBezTo>
                  <a:cubicBezTo>
                    <a:pt x="3206" y="726"/>
                    <a:pt x="2938" y="1086"/>
                    <a:pt x="2938" y="1086"/>
                  </a:cubicBezTo>
                  <a:cubicBezTo>
                    <a:pt x="2938" y="1086"/>
                    <a:pt x="3037" y="645"/>
                    <a:pt x="2687" y="398"/>
                  </a:cubicBezTo>
                  <a:cubicBezTo>
                    <a:pt x="2338" y="150"/>
                    <a:pt x="2212" y="427"/>
                    <a:pt x="2212" y="427"/>
                  </a:cubicBezTo>
                  <a:cubicBezTo>
                    <a:pt x="2212" y="427"/>
                    <a:pt x="2030" y="0"/>
                    <a:pt x="1488" y="62"/>
                  </a:cubicBezTo>
                  <a:cubicBezTo>
                    <a:pt x="947" y="121"/>
                    <a:pt x="1103" y="731"/>
                    <a:pt x="1103" y="731"/>
                  </a:cubicBezTo>
                  <a:cubicBezTo>
                    <a:pt x="1103" y="731"/>
                    <a:pt x="621" y="587"/>
                    <a:pt x="493" y="962"/>
                  </a:cubicBezTo>
                  <a:cubicBezTo>
                    <a:pt x="364" y="1337"/>
                    <a:pt x="701" y="1639"/>
                    <a:pt x="701" y="1639"/>
                  </a:cubicBezTo>
                  <a:cubicBezTo>
                    <a:pt x="701" y="1639"/>
                    <a:pt x="194" y="1614"/>
                    <a:pt x="196" y="1959"/>
                  </a:cubicBezTo>
                  <a:cubicBezTo>
                    <a:pt x="197" y="2305"/>
                    <a:pt x="388" y="2429"/>
                    <a:pt x="388" y="2429"/>
                  </a:cubicBezTo>
                  <a:cubicBezTo>
                    <a:pt x="388" y="2429"/>
                    <a:pt x="0" y="2419"/>
                    <a:pt x="36" y="2657"/>
                  </a:cubicBezTo>
                  <a:cubicBezTo>
                    <a:pt x="73" y="2896"/>
                    <a:pt x="324" y="3073"/>
                    <a:pt x="324" y="3073"/>
                  </a:cubicBezTo>
                  <a:lnTo>
                    <a:pt x="3569" y="3167"/>
                  </a:lnTo>
                  <a:cubicBezTo>
                    <a:pt x="3569" y="3167"/>
                    <a:pt x="4381" y="2706"/>
                    <a:pt x="4284" y="2325"/>
                  </a:cubicBezTo>
                  <a:cubicBezTo>
                    <a:pt x="4186" y="1942"/>
                    <a:pt x="3791" y="2245"/>
                    <a:pt x="3791" y="2245"/>
                  </a:cubicBezTo>
                  <a:cubicBezTo>
                    <a:pt x="3791" y="2245"/>
                    <a:pt x="3829" y="1457"/>
                    <a:pt x="3292" y="17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8"/>
            <p:cNvSpPr/>
            <p:nvPr/>
          </p:nvSpPr>
          <p:spPr>
            <a:xfrm flipH="1">
              <a:off x="8474418" y="4479230"/>
              <a:ext cx="400891" cy="615806"/>
            </a:xfrm>
            <a:custGeom>
              <a:avLst/>
              <a:gdLst/>
              <a:ahLst/>
              <a:cxnLst/>
              <a:rect l="l" t="t" r="r" b="b"/>
              <a:pathLst>
                <a:path w="8021" h="12321" extrusionOk="0">
                  <a:moveTo>
                    <a:pt x="1143" y="10990"/>
                  </a:moveTo>
                  <a:cubicBezTo>
                    <a:pt x="1143" y="10990"/>
                    <a:pt x="2133" y="10646"/>
                    <a:pt x="2361" y="9501"/>
                  </a:cubicBezTo>
                  <a:cubicBezTo>
                    <a:pt x="2590" y="8355"/>
                    <a:pt x="2801" y="5004"/>
                    <a:pt x="2858" y="4527"/>
                  </a:cubicBezTo>
                  <a:cubicBezTo>
                    <a:pt x="2915" y="4049"/>
                    <a:pt x="2438" y="3763"/>
                    <a:pt x="1943" y="3246"/>
                  </a:cubicBezTo>
                  <a:cubicBezTo>
                    <a:pt x="1675" y="2969"/>
                    <a:pt x="174" y="669"/>
                    <a:pt x="570" y="420"/>
                  </a:cubicBezTo>
                  <a:cubicBezTo>
                    <a:pt x="875" y="229"/>
                    <a:pt x="1809" y="1910"/>
                    <a:pt x="2304" y="2310"/>
                  </a:cubicBezTo>
                  <a:cubicBezTo>
                    <a:pt x="2801" y="2711"/>
                    <a:pt x="2990" y="2883"/>
                    <a:pt x="3086" y="2330"/>
                  </a:cubicBezTo>
                  <a:cubicBezTo>
                    <a:pt x="3181" y="1776"/>
                    <a:pt x="3200" y="458"/>
                    <a:pt x="3315" y="363"/>
                  </a:cubicBezTo>
                  <a:cubicBezTo>
                    <a:pt x="3429" y="267"/>
                    <a:pt x="4515" y="1"/>
                    <a:pt x="4820" y="306"/>
                  </a:cubicBezTo>
                  <a:cubicBezTo>
                    <a:pt x="5126" y="611"/>
                    <a:pt x="4783" y="1948"/>
                    <a:pt x="4801" y="2828"/>
                  </a:cubicBezTo>
                  <a:cubicBezTo>
                    <a:pt x="4820" y="3706"/>
                    <a:pt x="4781" y="3897"/>
                    <a:pt x="5010" y="3897"/>
                  </a:cubicBezTo>
                  <a:cubicBezTo>
                    <a:pt x="5238" y="3897"/>
                    <a:pt x="5772" y="3171"/>
                    <a:pt x="6325" y="2465"/>
                  </a:cubicBezTo>
                  <a:cubicBezTo>
                    <a:pt x="6878" y="1759"/>
                    <a:pt x="6954" y="919"/>
                    <a:pt x="7392" y="919"/>
                  </a:cubicBezTo>
                  <a:cubicBezTo>
                    <a:pt x="7831" y="919"/>
                    <a:pt x="8020" y="1548"/>
                    <a:pt x="7335" y="2791"/>
                  </a:cubicBezTo>
                  <a:cubicBezTo>
                    <a:pt x="6648" y="4032"/>
                    <a:pt x="5449" y="5063"/>
                    <a:pt x="5258" y="5426"/>
                  </a:cubicBezTo>
                  <a:cubicBezTo>
                    <a:pt x="5067" y="5788"/>
                    <a:pt x="5143" y="7049"/>
                    <a:pt x="5220" y="8806"/>
                  </a:cubicBezTo>
                  <a:cubicBezTo>
                    <a:pt x="5297" y="10563"/>
                    <a:pt x="5467" y="10888"/>
                    <a:pt x="5734" y="11231"/>
                  </a:cubicBezTo>
                  <a:cubicBezTo>
                    <a:pt x="6001" y="11575"/>
                    <a:pt x="6821" y="11843"/>
                    <a:pt x="6724" y="12033"/>
                  </a:cubicBezTo>
                  <a:cubicBezTo>
                    <a:pt x="6630" y="12224"/>
                    <a:pt x="4952" y="12033"/>
                    <a:pt x="4553" y="11957"/>
                  </a:cubicBezTo>
                  <a:cubicBezTo>
                    <a:pt x="4153" y="11880"/>
                    <a:pt x="4096" y="12090"/>
                    <a:pt x="3676" y="12167"/>
                  </a:cubicBezTo>
                  <a:cubicBezTo>
                    <a:pt x="3258" y="12244"/>
                    <a:pt x="2304" y="12321"/>
                    <a:pt x="2399" y="11938"/>
                  </a:cubicBezTo>
                  <a:cubicBezTo>
                    <a:pt x="2494" y="11556"/>
                    <a:pt x="1416" y="11738"/>
                    <a:pt x="708" y="11738"/>
                  </a:cubicBezTo>
                  <a:cubicBezTo>
                    <a:pt x="1" y="11735"/>
                    <a:pt x="495" y="11191"/>
                    <a:pt x="1143" y="109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8"/>
            <p:cNvSpPr/>
            <p:nvPr/>
          </p:nvSpPr>
          <p:spPr>
            <a:xfrm flipH="1">
              <a:off x="8474369" y="4485877"/>
              <a:ext cx="392244" cy="608809"/>
            </a:xfrm>
            <a:custGeom>
              <a:avLst/>
              <a:gdLst/>
              <a:ahLst/>
              <a:cxnLst/>
              <a:rect l="l" t="t" r="r" b="b"/>
              <a:pathLst>
                <a:path w="7848" h="12181" extrusionOk="0">
                  <a:moveTo>
                    <a:pt x="3692" y="70"/>
                  </a:moveTo>
                  <a:cubicBezTo>
                    <a:pt x="3692" y="70"/>
                    <a:pt x="4210" y="474"/>
                    <a:pt x="4153" y="1620"/>
                  </a:cubicBezTo>
                  <a:cubicBezTo>
                    <a:pt x="4096" y="2765"/>
                    <a:pt x="4344" y="6145"/>
                    <a:pt x="4420" y="8207"/>
                  </a:cubicBezTo>
                  <a:cubicBezTo>
                    <a:pt x="4497" y="10271"/>
                    <a:pt x="4763" y="10595"/>
                    <a:pt x="4991" y="10937"/>
                  </a:cubicBezTo>
                  <a:cubicBezTo>
                    <a:pt x="5220" y="11281"/>
                    <a:pt x="4630" y="11281"/>
                    <a:pt x="4248" y="10880"/>
                  </a:cubicBezTo>
                  <a:cubicBezTo>
                    <a:pt x="3867" y="10479"/>
                    <a:pt x="3791" y="10345"/>
                    <a:pt x="3276" y="10728"/>
                  </a:cubicBezTo>
                  <a:cubicBezTo>
                    <a:pt x="2762" y="11109"/>
                    <a:pt x="2399" y="11262"/>
                    <a:pt x="2685" y="10785"/>
                  </a:cubicBezTo>
                  <a:cubicBezTo>
                    <a:pt x="2970" y="10307"/>
                    <a:pt x="3161" y="9658"/>
                    <a:pt x="2742" y="10116"/>
                  </a:cubicBezTo>
                  <a:cubicBezTo>
                    <a:pt x="2322" y="10574"/>
                    <a:pt x="1865" y="10879"/>
                    <a:pt x="933" y="11203"/>
                  </a:cubicBezTo>
                  <a:cubicBezTo>
                    <a:pt x="680" y="11292"/>
                    <a:pt x="427" y="11357"/>
                    <a:pt x="191" y="11405"/>
                  </a:cubicBezTo>
                  <a:cubicBezTo>
                    <a:pt x="165" y="11517"/>
                    <a:pt x="259" y="11600"/>
                    <a:pt x="534" y="11600"/>
                  </a:cubicBezTo>
                  <a:cubicBezTo>
                    <a:pt x="1244" y="11600"/>
                    <a:pt x="2320" y="11418"/>
                    <a:pt x="2226" y="11799"/>
                  </a:cubicBezTo>
                  <a:cubicBezTo>
                    <a:pt x="2130" y="12181"/>
                    <a:pt x="3084" y="12105"/>
                    <a:pt x="3503" y="12029"/>
                  </a:cubicBezTo>
                  <a:cubicBezTo>
                    <a:pt x="3922" y="11953"/>
                    <a:pt x="3979" y="11742"/>
                    <a:pt x="4379" y="11819"/>
                  </a:cubicBezTo>
                  <a:cubicBezTo>
                    <a:pt x="4778" y="11895"/>
                    <a:pt x="6456" y="12086"/>
                    <a:pt x="6551" y="11895"/>
                  </a:cubicBezTo>
                  <a:cubicBezTo>
                    <a:pt x="6646" y="11705"/>
                    <a:pt x="5826" y="11437"/>
                    <a:pt x="5560" y="11093"/>
                  </a:cubicBezTo>
                  <a:cubicBezTo>
                    <a:pt x="5295" y="10749"/>
                    <a:pt x="5121" y="10424"/>
                    <a:pt x="5046" y="8668"/>
                  </a:cubicBezTo>
                  <a:cubicBezTo>
                    <a:pt x="4969" y="6912"/>
                    <a:pt x="4893" y="5651"/>
                    <a:pt x="5084" y="5288"/>
                  </a:cubicBezTo>
                  <a:cubicBezTo>
                    <a:pt x="5275" y="4925"/>
                    <a:pt x="6475" y="3894"/>
                    <a:pt x="7161" y="2653"/>
                  </a:cubicBezTo>
                  <a:cubicBezTo>
                    <a:pt x="7847" y="1412"/>
                    <a:pt x="7657" y="781"/>
                    <a:pt x="7218" y="781"/>
                  </a:cubicBezTo>
                  <a:cubicBezTo>
                    <a:pt x="6780" y="781"/>
                    <a:pt x="6704" y="1621"/>
                    <a:pt x="6151" y="2327"/>
                  </a:cubicBezTo>
                  <a:cubicBezTo>
                    <a:pt x="5598" y="3033"/>
                    <a:pt x="5064" y="3759"/>
                    <a:pt x="4836" y="3759"/>
                  </a:cubicBezTo>
                  <a:cubicBezTo>
                    <a:pt x="4607" y="3759"/>
                    <a:pt x="4645" y="3568"/>
                    <a:pt x="4627" y="2689"/>
                  </a:cubicBezTo>
                  <a:cubicBezTo>
                    <a:pt x="4607" y="1810"/>
                    <a:pt x="4952" y="474"/>
                    <a:pt x="4646" y="168"/>
                  </a:cubicBezTo>
                  <a:cubicBezTo>
                    <a:pt x="4474" y="1"/>
                    <a:pt x="4049" y="11"/>
                    <a:pt x="3692" y="70"/>
                  </a:cubicBezTo>
                  <a:close/>
                  <a:moveTo>
                    <a:pt x="2673" y="4180"/>
                  </a:moveTo>
                  <a:lnTo>
                    <a:pt x="2673" y="4180"/>
                  </a:lnTo>
                  <a:cubicBezTo>
                    <a:pt x="2673" y="4180"/>
                    <a:pt x="2483" y="3263"/>
                    <a:pt x="1963" y="2689"/>
                  </a:cubicBezTo>
                  <a:cubicBezTo>
                    <a:pt x="1443" y="2116"/>
                    <a:pt x="398" y="287"/>
                    <a:pt x="398" y="287"/>
                  </a:cubicBezTo>
                  <a:cubicBezTo>
                    <a:pt x="0" y="536"/>
                    <a:pt x="1502" y="2836"/>
                    <a:pt x="1770" y="3113"/>
                  </a:cubicBezTo>
                  <a:cubicBezTo>
                    <a:pt x="2186" y="3547"/>
                    <a:pt x="2590" y="3819"/>
                    <a:pt x="2673" y="418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8"/>
            <p:cNvSpPr/>
            <p:nvPr/>
          </p:nvSpPr>
          <p:spPr>
            <a:xfrm flipH="1">
              <a:off x="8232011" y="4082845"/>
              <a:ext cx="834419" cy="532139"/>
            </a:xfrm>
            <a:custGeom>
              <a:avLst/>
              <a:gdLst/>
              <a:ahLst/>
              <a:cxnLst/>
              <a:rect l="l" t="t" r="r" b="b"/>
              <a:pathLst>
                <a:path w="16695" h="10647" extrusionOk="0">
                  <a:moveTo>
                    <a:pt x="4386" y="9681"/>
                  </a:moveTo>
                  <a:cubicBezTo>
                    <a:pt x="4386" y="9681"/>
                    <a:pt x="3168" y="10310"/>
                    <a:pt x="2192" y="9522"/>
                  </a:cubicBezTo>
                  <a:cubicBezTo>
                    <a:pt x="1216" y="8735"/>
                    <a:pt x="1335" y="8424"/>
                    <a:pt x="1335" y="8424"/>
                  </a:cubicBezTo>
                  <a:cubicBezTo>
                    <a:pt x="1335" y="8424"/>
                    <a:pt x="240" y="8496"/>
                    <a:pt x="120" y="7422"/>
                  </a:cubicBezTo>
                  <a:cubicBezTo>
                    <a:pt x="1" y="6348"/>
                    <a:pt x="597" y="6109"/>
                    <a:pt x="597" y="6109"/>
                  </a:cubicBezTo>
                  <a:cubicBezTo>
                    <a:pt x="597" y="6109"/>
                    <a:pt x="192" y="5370"/>
                    <a:pt x="669" y="4463"/>
                  </a:cubicBezTo>
                  <a:cubicBezTo>
                    <a:pt x="1145" y="3555"/>
                    <a:pt x="2288" y="3627"/>
                    <a:pt x="2288" y="3627"/>
                  </a:cubicBezTo>
                  <a:cubicBezTo>
                    <a:pt x="2288" y="3627"/>
                    <a:pt x="2296" y="2292"/>
                    <a:pt x="3692" y="1719"/>
                  </a:cubicBezTo>
                  <a:cubicBezTo>
                    <a:pt x="5089" y="1146"/>
                    <a:pt x="5644" y="1671"/>
                    <a:pt x="5644" y="1671"/>
                  </a:cubicBezTo>
                  <a:cubicBezTo>
                    <a:pt x="5644" y="1671"/>
                    <a:pt x="5835" y="478"/>
                    <a:pt x="7597" y="239"/>
                  </a:cubicBezTo>
                  <a:cubicBezTo>
                    <a:pt x="9360" y="1"/>
                    <a:pt x="9646" y="1003"/>
                    <a:pt x="9646" y="1003"/>
                  </a:cubicBezTo>
                  <a:cubicBezTo>
                    <a:pt x="9646" y="1003"/>
                    <a:pt x="10359" y="764"/>
                    <a:pt x="11121" y="1575"/>
                  </a:cubicBezTo>
                  <a:cubicBezTo>
                    <a:pt x="11884" y="2386"/>
                    <a:pt x="11693" y="3007"/>
                    <a:pt x="11693" y="3007"/>
                  </a:cubicBezTo>
                  <a:cubicBezTo>
                    <a:pt x="11693" y="3007"/>
                    <a:pt x="12930" y="2483"/>
                    <a:pt x="14122" y="3388"/>
                  </a:cubicBezTo>
                  <a:cubicBezTo>
                    <a:pt x="15312" y="4295"/>
                    <a:pt x="15122" y="5250"/>
                    <a:pt x="15122" y="5250"/>
                  </a:cubicBezTo>
                  <a:cubicBezTo>
                    <a:pt x="15122" y="5250"/>
                    <a:pt x="16313" y="5393"/>
                    <a:pt x="16503" y="6443"/>
                  </a:cubicBezTo>
                  <a:cubicBezTo>
                    <a:pt x="16694" y="7494"/>
                    <a:pt x="15790" y="7922"/>
                    <a:pt x="15790" y="7922"/>
                  </a:cubicBezTo>
                  <a:cubicBezTo>
                    <a:pt x="15790" y="7922"/>
                    <a:pt x="15551" y="9212"/>
                    <a:pt x="14646" y="9546"/>
                  </a:cubicBezTo>
                  <a:cubicBezTo>
                    <a:pt x="13741" y="9879"/>
                    <a:pt x="13313" y="9212"/>
                    <a:pt x="13313" y="9212"/>
                  </a:cubicBezTo>
                  <a:cubicBezTo>
                    <a:pt x="13313" y="9212"/>
                    <a:pt x="12645" y="10310"/>
                    <a:pt x="11503" y="10118"/>
                  </a:cubicBezTo>
                  <a:cubicBezTo>
                    <a:pt x="10360" y="9927"/>
                    <a:pt x="10027" y="8973"/>
                    <a:pt x="10027" y="8973"/>
                  </a:cubicBezTo>
                  <a:cubicBezTo>
                    <a:pt x="10027" y="8973"/>
                    <a:pt x="9969" y="9266"/>
                    <a:pt x="8478" y="9498"/>
                  </a:cubicBezTo>
                  <a:cubicBezTo>
                    <a:pt x="6988" y="9728"/>
                    <a:pt x="6502" y="9069"/>
                    <a:pt x="6502" y="9069"/>
                  </a:cubicBezTo>
                  <a:cubicBezTo>
                    <a:pt x="6502" y="9069"/>
                    <a:pt x="5583" y="10647"/>
                    <a:pt x="4386" y="9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8"/>
            <p:cNvSpPr/>
            <p:nvPr/>
          </p:nvSpPr>
          <p:spPr>
            <a:xfrm flipH="1">
              <a:off x="8231861" y="4137323"/>
              <a:ext cx="826372" cy="477661"/>
            </a:xfrm>
            <a:custGeom>
              <a:avLst/>
              <a:gdLst/>
              <a:ahLst/>
              <a:cxnLst/>
              <a:rect l="l" t="t" r="r" b="b"/>
              <a:pathLst>
                <a:path w="16534" h="9557" extrusionOk="0">
                  <a:moveTo>
                    <a:pt x="10294" y="0"/>
                  </a:moveTo>
                  <a:cubicBezTo>
                    <a:pt x="10300" y="6"/>
                    <a:pt x="10773" y="484"/>
                    <a:pt x="10868" y="1148"/>
                  </a:cubicBezTo>
                  <a:cubicBezTo>
                    <a:pt x="10963" y="1815"/>
                    <a:pt x="10754" y="2255"/>
                    <a:pt x="10754" y="2255"/>
                  </a:cubicBezTo>
                  <a:cubicBezTo>
                    <a:pt x="10754" y="2255"/>
                    <a:pt x="11686" y="1902"/>
                    <a:pt x="12782" y="2407"/>
                  </a:cubicBezTo>
                  <a:cubicBezTo>
                    <a:pt x="13878" y="2914"/>
                    <a:pt x="13706" y="4183"/>
                    <a:pt x="13706" y="4183"/>
                  </a:cubicBezTo>
                  <a:cubicBezTo>
                    <a:pt x="13706" y="4183"/>
                    <a:pt x="14508" y="4126"/>
                    <a:pt x="15022" y="4947"/>
                  </a:cubicBezTo>
                  <a:cubicBezTo>
                    <a:pt x="15536" y="5768"/>
                    <a:pt x="14812" y="6245"/>
                    <a:pt x="14812" y="6245"/>
                  </a:cubicBezTo>
                  <a:cubicBezTo>
                    <a:pt x="14812" y="6245"/>
                    <a:pt x="15022" y="7237"/>
                    <a:pt x="14298" y="7448"/>
                  </a:cubicBezTo>
                  <a:cubicBezTo>
                    <a:pt x="13574" y="7658"/>
                    <a:pt x="13175" y="6913"/>
                    <a:pt x="13175" y="6913"/>
                  </a:cubicBezTo>
                  <a:cubicBezTo>
                    <a:pt x="13175" y="6913"/>
                    <a:pt x="12755" y="7772"/>
                    <a:pt x="11746" y="7715"/>
                  </a:cubicBezTo>
                  <a:cubicBezTo>
                    <a:pt x="10735" y="7658"/>
                    <a:pt x="10335" y="6494"/>
                    <a:pt x="10335" y="6494"/>
                  </a:cubicBezTo>
                  <a:cubicBezTo>
                    <a:pt x="10335" y="6494"/>
                    <a:pt x="9497" y="7525"/>
                    <a:pt x="8239" y="7506"/>
                  </a:cubicBezTo>
                  <a:cubicBezTo>
                    <a:pt x="6981" y="7487"/>
                    <a:pt x="6333" y="6571"/>
                    <a:pt x="6333" y="6571"/>
                  </a:cubicBezTo>
                  <a:cubicBezTo>
                    <a:pt x="6333" y="6571"/>
                    <a:pt x="5791" y="7631"/>
                    <a:pt x="5132" y="7964"/>
                  </a:cubicBezTo>
                  <a:cubicBezTo>
                    <a:pt x="4474" y="8297"/>
                    <a:pt x="3875" y="7182"/>
                    <a:pt x="3875" y="7182"/>
                  </a:cubicBezTo>
                  <a:cubicBezTo>
                    <a:pt x="3875" y="7182"/>
                    <a:pt x="3227" y="7984"/>
                    <a:pt x="2464" y="7927"/>
                  </a:cubicBezTo>
                  <a:cubicBezTo>
                    <a:pt x="1703" y="7870"/>
                    <a:pt x="1549" y="6781"/>
                    <a:pt x="1549" y="6781"/>
                  </a:cubicBezTo>
                  <a:cubicBezTo>
                    <a:pt x="1549" y="6781"/>
                    <a:pt x="396" y="7056"/>
                    <a:pt x="1" y="6556"/>
                  </a:cubicBezTo>
                  <a:cubicBezTo>
                    <a:pt x="236" y="7396"/>
                    <a:pt x="1173" y="7335"/>
                    <a:pt x="1173" y="7335"/>
                  </a:cubicBezTo>
                  <a:cubicBezTo>
                    <a:pt x="1173" y="7335"/>
                    <a:pt x="1054" y="7646"/>
                    <a:pt x="2030" y="8432"/>
                  </a:cubicBezTo>
                  <a:cubicBezTo>
                    <a:pt x="3006" y="9220"/>
                    <a:pt x="4223" y="8591"/>
                    <a:pt x="4223" y="8591"/>
                  </a:cubicBezTo>
                  <a:cubicBezTo>
                    <a:pt x="5421" y="9557"/>
                    <a:pt x="6341" y="7979"/>
                    <a:pt x="6341" y="7979"/>
                  </a:cubicBezTo>
                  <a:cubicBezTo>
                    <a:pt x="6341" y="7979"/>
                    <a:pt x="6825" y="8639"/>
                    <a:pt x="8316" y="8408"/>
                  </a:cubicBezTo>
                  <a:cubicBezTo>
                    <a:pt x="9807" y="8176"/>
                    <a:pt x="9866" y="7883"/>
                    <a:pt x="9866" y="7883"/>
                  </a:cubicBezTo>
                  <a:cubicBezTo>
                    <a:pt x="9866" y="7883"/>
                    <a:pt x="10199" y="8837"/>
                    <a:pt x="11342" y="9028"/>
                  </a:cubicBezTo>
                  <a:cubicBezTo>
                    <a:pt x="12485" y="9219"/>
                    <a:pt x="13151" y="8120"/>
                    <a:pt x="13151" y="8120"/>
                  </a:cubicBezTo>
                  <a:cubicBezTo>
                    <a:pt x="13151" y="8120"/>
                    <a:pt x="13580" y="8789"/>
                    <a:pt x="14484" y="8455"/>
                  </a:cubicBezTo>
                  <a:cubicBezTo>
                    <a:pt x="15389" y="8120"/>
                    <a:pt x="15628" y="6831"/>
                    <a:pt x="15628" y="6831"/>
                  </a:cubicBezTo>
                  <a:cubicBezTo>
                    <a:pt x="15628" y="6831"/>
                    <a:pt x="16533" y="6403"/>
                    <a:pt x="16342" y="5352"/>
                  </a:cubicBezTo>
                  <a:cubicBezTo>
                    <a:pt x="16151" y="4302"/>
                    <a:pt x="14961" y="4159"/>
                    <a:pt x="14961" y="4159"/>
                  </a:cubicBezTo>
                  <a:cubicBezTo>
                    <a:pt x="14961" y="4159"/>
                    <a:pt x="15152" y="3205"/>
                    <a:pt x="13960" y="2297"/>
                  </a:cubicBezTo>
                  <a:cubicBezTo>
                    <a:pt x="12770" y="1392"/>
                    <a:pt x="11531" y="1916"/>
                    <a:pt x="11531" y="1916"/>
                  </a:cubicBezTo>
                  <a:cubicBezTo>
                    <a:pt x="11531" y="1916"/>
                    <a:pt x="11722" y="1295"/>
                    <a:pt x="10959" y="484"/>
                  </a:cubicBezTo>
                  <a:cubicBezTo>
                    <a:pt x="10726" y="239"/>
                    <a:pt x="10497" y="89"/>
                    <a:pt x="10294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8"/>
            <p:cNvSpPr/>
            <p:nvPr/>
          </p:nvSpPr>
          <p:spPr>
            <a:xfrm flipH="1">
              <a:off x="8294545" y="4913949"/>
              <a:ext cx="302580" cy="188575"/>
            </a:xfrm>
            <a:custGeom>
              <a:avLst/>
              <a:gdLst/>
              <a:ahLst/>
              <a:cxnLst/>
              <a:rect l="l" t="t" r="r" b="b"/>
              <a:pathLst>
                <a:path w="6054" h="3773" extrusionOk="0">
                  <a:moveTo>
                    <a:pt x="3954" y="2109"/>
                  </a:moveTo>
                  <a:cubicBezTo>
                    <a:pt x="3954" y="2109"/>
                    <a:pt x="4235" y="1484"/>
                    <a:pt x="4059" y="1172"/>
                  </a:cubicBezTo>
                  <a:cubicBezTo>
                    <a:pt x="3882" y="857"/>
                    <a:pt x="3550" y="1290"/>
                    <a:pt x="3550" y="1290"/>
                  </a:cubicBezTo>
                  <a:cubicBezTo>
                    <a:pt x="3550" y="1290"/>
                    <a:pt x="3681" y="763"/>
                    <a:pt x="3270" y="470"/>
                  </a:cubicBezTo>
                  <a:cubicBezTo>
                    <a:pt x="2860" y="176"/>
                    <a:pt x="2702" y="509"/>
                    <a:pt x="2702" y="509"/>
                  </a:cubicBezTo>
                  <a:cubicBezTo>
                    <a:pt x="2702" y="509"/>
                    <a:pt x="2497" y="0"/>
                    <a:pt x="1850" y="78"/>
                  </a:cubicBezTo>
                  <a:cubicBezTo>
                    <a:pt x="1202" y="155"/>
                    <a:pt x="1369" y="883"/>
                    <a:pt x="1369" y="883"/>
                  </a:cubicBezTo>
                  <a:cubicBezTo>
                    <a:pt x="1369" y="883"/>
                    <a:pt x="798" y="716"/>
                    <a:pt x="633" y="1166"/>
                  </a:cubicBezTo>
                  <a:cubicBezTo>
                    <a:pt x="467" y="1614"/>
                    <a:pt x="861" y="1972"/>
                    <a:pt x="861" y="1972"/>
                  </a:cubicBezTo>
                  <a:cubicBezTo>
                    <a:pt x="861" y="1972"/>
                    <a:pt x="258" y="1946"/>
                    <a:pt x="248" y="2360"/>
                  </a:cubicBezTo>
                  <a:cubicBezTo>
                    <a:pt x="239" y="2772"/>
                    <a:pt x="464" y="2921"/>
                    <a:pt x="464" y="2921"/>
                  </a:cubicBezTo>
                  <a:cubicBezTo>
                    <a:pt x="464" y="2921"/>
                    <a:pt x="0" y="2911"/>
                    <a:pt x="37" y="3196"/>
                  </a:cubicBezTo>
                  <a:cubicBezTo>
                    <a:pt x="73" y="3482"/>
                    <a:pt x="369" y="3691"/>
                    <a:pt x="369" y="3691"/>
                  </a:cubicBezTo>
                  <a:lnTo>
                    <a:pt x="5804" y="3772"/>
                  </a:lnTo>
                  <a:cubicBezTo>
                    <a:pt x="5804" y="3772"/>
                    <a:pt x="6054" y="3072"/>
                    <a:pt x="5193" y="3016"/>
                  </a:cubicBezTo>
                  <a:cubicBezTo>
                    <a:pt x="5165" y="2929"/>
                    <a:pt x="5139" y="2843"/>
                    <a:pt x="5119" y="2758"/>
                  </a:cubicBezTo>
                  <a:cubicBezTo>
                    <a:pt x="5014" y="2304"/>
                    <a:pt x="4531" y="2668"/>
                    <a:pt x="4531" y="2668"/>
                  </a:cubicBezTo>
                  <a:cubicBezTo>
                    <a:pt x="4531" y="2668"/>
                    <a:pt x="4605" y="1726"/>
                    <a:pt x="3954" y="2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8"/>
            <p:cNvSpPr/>
            <p:nvPr/>
          </p:nvSpPr>
          <p:spPr>
            <a:xfrm flipH="1">
              <a:off x="8674389" y="3680113"/>
              <a:ext cx="209717" cy="130598"/>
            </a:xfrm>
            <a:custGeom>
              <a:avLst/>
              <a:gdLst/>
              <a:ahLst/>
              <a:cxnLst/>
              <a:rect l="l" t="t" r="r" b="b"/>
              <a:pathLst>
                <a:path w="4196" h="2613" extrusionOk="0">
                  <a:moveTo>
                    <a:pt x="2738" y="1463"/>
                  </a:moveTo>
                  <a:cubicBezTo>
                    <a:pt x="2738" y="1463"/>
                    <a:pt x="2932" y="1030"/>
                    <a:pt x="2810" y="812"/>
                  </a:cubicBezTo>
                  <a:cubicBezTo>
                    <a:pt x="2688" y="594"/>
                    <a:pt x="2458" y="894"/>
                    <a:pt x="2458" y="894"/>
                  </a:cubicBezTo>
                  <a:cubicBezTo>
                    <a:pt x="2458" y="894"/>
                    <a:pt x="2550" y="529"/>
                    <a:pt x="2265" y="326"/>
                  </a:cubicBezTo>
                  <a:cubicBezTo>
                    <a:pt x="1981" y="123"/>
                    <a:pt x="1871" y="353"/>
                    <a:pt x="1871" y="353"/>
                  </a:cubicBezTo>
                  <a:cubicBezTo>
                    <a:pt x="1871" y="353"/>
                    <a:pt x="1727" y="1"/>
                    <a:pt x="1280" y="54"/>
                  </a:cubicBezTo>
                  <a:cubicBezTo>
                    <a:pt x="831" y="108"/>
                    <a:pt x="947" y="611"/>
                    <a:pt x="947" y="611"/>
                  </a:cubicBezTo>
                  <a:cubicBezTo>
                    <a:pt x="947" y="611"/>
                    <a:pt x="552" y="495"/>
                    <a:pt x="437" y="807"/>
                  </a:cubicBezTo>
                  <a:cubicBezTo>
                    <a:pt x="323" y="1118"/>
                    <a:pt x="595" y="1365"/>
                    <a:pt x="595" y="1365"/>
                  </a:cubicBezTo>
                  <a:cubicBezTo>
                    <a:pt x="595" y="1365"/>
                    <a:pt x="178" y="1347"/>
                    <a:pt x="172" y="1634"/>
                  </a:cubicBezTo>
                  <a:cubicBezTo>
                    <a:pt x="164" y="1921"/>
                    <a:pt x="320" y="2022"/>
                    <a:pt x="320" y="2022"/>
                  </a:cubicBezTo>
                  <a:cubicBezTo>
                    <a:pt x="320" y="2022"/>
                    <a:pt x="0" y="2015"/>
                    <a:pt x="24" y="2213"/>
                  </a:cubicBezTo>
                  <a:cubicBezTo>
                    <a:pt x="50" y="2410"/>
                    <a:pt x="256" y="2557"/>
                    <a:pt x="256" y="2557"/>
                  </a:cubicBezTo>
                  <a:lnTo>
                    <a:pt x="4022" y="2613"/>
                  </a:lnTo>
                  <a:cubicBezTo>
                    <a:pt x="4022" y="2613"/>
                    <a:pt x="4196" y="2128"/>
                    <a:pt x="3600" y="2089"/>
                  </a:cubicBezTo>
                  <a:cubicBezTo>
                    <a:pt x="3580" y="2030"/>
                    <a:pt x="3562" y="1969"/>
                    <a:pt x="3549" y="1911"/>
                  </a:cubicBezTo>
                  <a:cubicBezTo>
                    <a:pt x="3476" y="1595"/>
                    <a:pt x="3142" y="1848"/>
                    <a:pt x="3142" y="1848"/>
                  </a:cubicBezTo>
                  <a:cubicBezTo>
                    <a:pt x="3142" y="1848"/>
                    <a:pt x="3189" y="1196"/>
                    <a:pt x="2738" y="14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28"/>
          <p:cNvSpPr/>
          <p:nvPr/>
        </p:nvSpPr>
        <p:spPr>
          <a:xfrm flipH="1">
            <a:off x="11565854" y="4906817"/>
            <a:ext cx="279621" cy="174131"/>
          </a:xfrm>
          <a:custGeom>
            <a:avLst/>
            <a:gdLst/>
            <a:ahLst/>
            <a:cxnLst/>
            <a:rect l="l" t="t" r="r" b="b"/>
            <a:pathLst>
              <a:path w="4196" h="2613" extrusionOk="0">
                <a:moveTo>
                  <a:pt x="2738" y="1463"/>
                </a:moveTo>
                <a:cubicBezTo>
                  <a:pt x="2738" y="1463"/>
                  <a:pt x="2932" y="1030"/>
                  <a:pt x="2810" y="812"/>
                </a:cubicBezTo>
                <a:cubicBezTo>
                  <a:pt x="2688" y="594"/>
                  <a:pt x="2458" y="894"/>
                  <a:pt x="2458" y="894"/>
                </a:cubicBezTo>
                <a:cubicBezTo>
                  <a:pt x="2458" y="894"/>
                  <a:pt x="2550" y="529"/>
                  <a:pt x="2265" y="326"/>
                </a:cubicBezTo>
                <a:cubicBezTo>
                  <a:pt x="1981" y="123"/>
                  <a:pt x="1871" y="353"/>
                  <a:pt x="1871" y="353"/>
                </a:cubicBezTo>
                <a:cubicBezTo>
                  <a:pt x="1871" y="353"/>
                  <a:pt x="1727" y="1"/>
                  <a:pt x="1280" y="54"/>
                </a:cubicBezTo>
                <a:cubicBezTo>
                  <a:pt x="831" y="108"/>
                  <a:pt x="947" y="611"/>
                  <a:pt x="947" y="611"/>
                </a:cubicBezTo>
                <a:cubicBezTo>
                  <a:pt x="947" y="611"/>
                  <a:pt x="552" y="495"/>
                  <a:pt x="437" y="807"/>
                </a:cubicBezTo>
                <a:cubicBezTo>
                  <a:pt x="323" y="1118"/>
                  <a:pt x="595" y="1365"/>
                  <a:pt x="595" y="1365"/>
                </a:cubicBezTo>
                <a:cubicBezTo>
                  <a:pt x="595" y="1365"/>
                  <a:pt x="178" y="1347"/>
                  <a:pt x="172" y="1634"/>
                </a:cubicBezTo>
                <a:cubicBezTo>
                  <a:pt x="164" y="1921"/>
                  <a:pt x="320" y="2022"/>
                  <a:pt x="320" y="2022"/>
                </a:cubicBezTo>
                <a:cubicBezTo>
                  <a:pt x="320" y="2022"/>
                  <a:pt x="0" y="2015"/>
                  <a:pt x="24" y="2213"/>
                </a:cubicBezTo>
                <a:cubicBezTo>
                  <a:pt x="50" y="2410"/>
                  <a:pt x="256" y="2557"/>
                  <a:pt x="256" y="2557"/>
                </a:cubicBezTo>
                <a:lnTo>
                  <a:pt x="4022" y="2613"/>
                </a:lnTo>
                <a:cubicBezTo>
                  <a:pt x="4022" y="2613"/>
                  <a:pt x="4196" y="2128"/>
                  <a:pt x="3600" y="2089"/>
                </a:cubicBezTo>
                <a:cubicBezTo>
                  <a:pt x="3580" y="2030"/>
                  <a:pt x="3562" y="1969"/>
                  <a:pt x="3549" y="1911"/>
                </a:cubicBezTo>
                <a:cubicBezTo>
                  <a:pt x="3476" y="1595"/>
                  <a:pt x="3142" y="1848"/>
                  <a:pt x="3142" y="1848"/>
                </a:cubicBezTo>
                <a:cubicBezTo>
                  <a:pt x="3142" y="1848"/>
                  <a:pt x="3189" y="1196"/>
                  <a:pt x="2738" y="14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5"/>
          <p:cNvSpPr txBox="1">
            <a:spLocks noGrp="1"/>
          </p:cNvSpPr>
          <p:nvPr>
            <p:ph type="subTitle" idx="2"/>
          </p:nvPr>
        </p:nvSpPr>
        <p:spPr>
          <a:xfrm>
            <a:off x="960000" y="2279279"/>
            <a:ext cx="5325392" cy="14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000" dirty="0"/>
              <a:t>+ Read for general and specific information about Con Dao national park.</a:t>
            </a:r>
          </a:p>
          <a:p>
            <a:pPr marL="0" indent="0"/>
            <a:r>
              <a:rPr lang="en-US" sz="2000" dirty="0"/>
              <a:t>+ Talk about Vu Quang national park in Vietnam</a:t>
            </a:r>
            <a:endParaRPr sz="2000" dirty="0"/>
          </a:p>
        </p:txBody>
      </p:sp>
      <p:sp>
        <p:nvSpPr>
          <p:cNvPr id="628" name="Google Shape;628;p35"/>
          <p:cNvSpPr txBox="1">
            <a:spLocks noGrp="1"/>
          </p:cNvSpPr>
          <p:nvPr>
            <p:ph type="subTitle" idx="3"/>
          </p:nvPr>
        </p:nvSpPr>
        <p:spPr>
          <a:xfrm>
            <a:off x="6775201" y="2279278"/>
            <a:ext cx="4456800" cy="18153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000" dirty="0"/>
              <a:t>+ Understand about what is “national park”</a:t>
            </a:r>
          </a:p>
          <a:p>
            <a:pPr marL="0" indent="0"/>
            <a:r>
              <a:rPr lang="en-US" sz="2000" dirty="0"/>
              <a:t>+ Plan a presentation about topic “Environmental protection”</a:t>
            </a:r>
          </a:p>
        </p:txBody>
      </p:sp>
      <p:sp>
        <p:nvSpPr>
          <p:cNvPr id="629" name="Google Shape;629;p35"/>
          <p:cNvSpPr txBox="1">
            <a:spLocks noGrp="1"/>
          </p:cNvSpPr>
          <p:nvPr>
            <p:ph type="subTitle" idx="4"/>
          </p:nvPr>
        </p:nvSpPr>
        <p:spPr>
          <a:xfrm>
            <a:off x="960000" y="4475799"/>
            <a:ext cx="4456800" cy="192590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000" dirty="0"/>
              <a:t>+ Increase understanding about the importance of preserving nature</a:t>
            </a:r>
          </a:p>
          <a:p>
            <a:pPr marL="0" indent="0"/>
            <a:r>
              <a:rPr lang="en-US" sz="2000" dirty="0"/>
              <a:t>+ Respect for the efforts made in protection of endangered species</a:t>
            </a:r>
          </a:p>
        </p:txBody>
      </p:sp>
      <p:sp>
        <p:nvSpPr>
          <p:cNvPr id="631" name="Google Shape;631;p3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After this lesson, Ss will be able to:</a:t>
            </a:r>
            <a:endParaRPr dirty="0"/>
          </a:p>
        </p:txBody>
      </p:sp>
      <p:sp>
        <p:nvSpPr>
          <p:cNvPr id="632" name="Google Shape;632;p35"/>
          <p:cNvSpPr txBox="1">
            <a:spLocks noGrp="1"/>
          </p:cNvSpPr>
          <p:nvPr>
            <p:ph type="subTitle" idx="1"/>
          </p:nvPr>
        </p:nvSpPr>
        <p:spPr>
          <a:xfrm>
            <a:off x="959999" y="1663679"/>
            <a:ext cx="4456800" cy="615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Knowledge</a:t>
            </a:r>
            <a:endParaRPr dirty="0"/>
          </a:p>
        </p:txBody>
      </p:sp>
      <p:sp>
        <p:nvSpPr>
          <p:cNvPr id="633" name="Google Shape;633;p35"/>
          <p:cNvSpPr txBox="1">
            <a:spLocks noGrp="1"/>
          </p:cNvSpPr>
          <p:nvPr>
            <p:ph type="subTitle" idx="6"/>
          </p:nvPr>
        </p:nvSpPr>
        <p:spPr>
          <a:xfrm>
            <a:off x="959999" y="3860200"/>
            <a:ext cx="4456800" cy="615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Personal qualities</a:t>
            </a:r>
            <a:endParaRPr dirty="0"/>
          </a:p>
        </p:txBody>
      </p:sp>
      <p:sp>
        <p:nvSpPr>
          <p:cNvPr id="634" name="Google Shape;634;p35"/>
          <p:cNvSpPr txBox="1">
            <a:spLocks noGrp="1"/>
          </p:cNvSpPr>
          <p:nvPr>
            <p:ph type="subTitle" idx="7"/>
          </p:nvPr>
        </p:nvSpPr>
        <p:spPr>
          <a:xfrm>
            <a:off x="6775199" y="1663679"/>
            <a:ext cx="4456800" cy="615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Competence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B4B01-000D-5BB6-BDCB-89DA0D60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392" y="8660701"/>
            <a:ext cx="769310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F9E84B-2B64-5B3D-0834-C135BB40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1869" y="7384908"/>
            <a:ext cx="8768479" cy="56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97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0" uiExpand="1" build="p"/>
      <p:bldP spid="628" grpId="0" uiExpand="1" build="p"/>
      <p:bldP spid="629" grpId="0" uiExpand="1" build="p"/>
      <p:bldP spid="632" grpId="0" uiExpand="1" build="p" animBg="1"/>
      <p:bldP spid="633" grpId="0" build="p" animBg="1"/>
      <p:bldP spid="63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1" y="4556793"/>
            <a:ext cx="12522105" cy="3160872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5872741" y="2603594"/>
            <a:ext cx="5760000" cy="147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800" dirty="0"/>
              <a:t>READING</a:t>
            </a:r>
            <a:endParaRPr sz="88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5952906" y="3880400"/>
            <a:ext cx="5471102" cy="57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b="1" dirty="0"/>
              <a:t>about Con Dao national park</a:t>
            </a:r>
            <a:endParaRPr sz="2800" b="1" dirty="0"/>
          </a:p>
        </p:txBody>
      </p:sp>
      <p:grpSp>
        <p:nvGrpSpPr>
          <p:cNvPr id="660" name="Google Shape;660;p37"/>
          <p:cNvGrpSpPr/>
          <p:nvPr/>
        </p:nvGrpSpPr>
        <p:grpSpPr>
          <a:xfrm>
            <a:off x="274937" y="2120924"/>
            <a:ext cx="5197289" cy="4737376"/>
            <a:chOff x="304792" y="1885925"/>
            <a:chExt cx="3573821" cy="3257570"/>
          </a:xfrm>
        </p:grpSpPr>
        <p:sp>
          <p:nvSpPr>
            <p:cNvPr id="661" name="Google Shape;661;p37"/>
            <p:cNvSpPr/>
            <p:nvPr/>
          </p:nvSpPr>
          <p:spPr>
            <a:xfrm>
              <a:off x="2787853" y="2751981"/>
              <a:ext cx="958574" cy="772749"/>
            </a:xfrm>
            <a:custGeom>
              <a:avLst/>
              <a:gdLst/>
              <a:ahLst/>
              <a:cxnLst/>
              <a:rect l="l" t="t" r="r" b="b"/>
              <a:pathLst>
                <a:path w="17513" h="14118" extrusionOk="0">
                  <a:moveTo>
                    <a:pt x="17512" y="919"/>
                  </a:moveTo>
                  <a:cubicBezTo>
                    <a:pt x="14624" y="13473"/>
                    <a:pt x="908" y="13088"/>
                    <a:pt x="0" y="14117"/>
                  </a:cubicBezTo>
                  <a:cubicBezTo>
                    <a:pt x="3925" y="9440"/>
                    <a:pt x="6539" y="1"/>
                    <a:pt x="17512" y="9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2837934" y="2808631"/>
              <a:ext cx="886926" cy="680739"/>
            </a:xfrm>
            <a:custGeom>
              <a:avLst/>
              <a:gdLst/>
              <a:ahLst/>
              <a:cxnLst/>
              <a:rect l="l" t="t" r="r" b="b"/>
              <a:pathLst>
                <a:path w="16204" h="12437" extrusionOk="0">
                  <a:moveTo>
                    <a:pt x="16203" y="1"/>
                  </a:moveTo>
                  <a:cubicBezTo>
                    <a:pt x="14761" y="912"/>
                    <a:pt x="13354" y="1873"/>
                    <a:pt x="11956" y="2848"/>
                  </a:cubicBezTo>
                  <a:cubicBezTo>
                    <a:pt x="10560" y="3822"/>
                    <a:pt x="9194" y="4842"/>
                    <a:pt x="7821" y="5847"/>
                  </a:cubicBezTo>
                  <a:cubicBezTo>
                    <a:pt x="7812" y="5855"/>
                    <a:pt x="7801" y="5862"/>
                    <a:pt x="7792" y="5869"/>
                  </a:cubicBezTo>
                  <a:cubicBezTo>
                    <a:pt x="8277" y="5210"/>
                    <a:pt x="8721" y="4528"/>
                    <a:pt x="9154" y="3838"/>
                  </a:cubicBezTo>
                  <a:cubicBezTo>
                    <a:pt x="9750" y="2869"/>
                    <a:pt x="10315" y="1893"/>
                    <a:pt x="10837" y="863"/>
                  </a:cubicBezTo>
                  <a:lnTo>
                    <a:pt x="10837" y="863"/>
                  </a:lnTo>
                  <a:cubicBezTo>
                    <a:pt x="9984" y="1652"/>
                    <a:pt x="9325" y="2602"/>
                    <a:pt x="8714" y="3566"/>
                  </a:cubicBezTo>
                  <a:cubicBezTo>
                    <a:pt x="8203" y="4407"/>
                    <a:pt x="7732" y="5273"/>
                    <a:pt x="7367" y="6197"/>
                  </a:cubicBezTo>
                  <a:cubicBezTo>
                    <a:pt x="6167" y="7121"/>
                    <a:pt x="4967" y="8043"/>
                    <a:pt x="3800" y="9008"/>
                  </a:cubicBezTo>
                  <a:cubicBezTo>
                    <a:pt x="3685" y="9104"/>
                    <a:pt x="3572" y="9201"/>
                    <a:pt x="3457" y="9296"/>
                  </a:cubicBezTo>
                  <a:cubicBezTo>
                    <a:pt x="4024" y="8471"/>
                    <a:pt x="4494" y="7593"/>
                    <a:pt x="4960" y="6721"/>
                  </a:cubicBezTo>
                  <a:cubicBezTo>
                    <a:pt x="5236" y="6183"/>
                    <a:pt x="5511" y="5643"/>
                    <a:pt x="5774" y="5100"/>
                  </a:cubicBezTo>
                  <a:cubicBezTo>
                    <a:pt x="6047" y="4560"/>
                    <a:pt x="6294" y="4010"/>
                    <a:pt x="6580" y="3465"/>
                  </a:cubicBezTo>
                  <a:lnTo>
                    <a:pt x="6580" y="3465"/>
                  </a:lnTo>
                  <a:cubicBezTo>
                    <a:pt x="5690" y="4331"/>
                    <a:pt x="5076" y="5414"/>
                    <a:pt x="4502" y="6482"/>
                  </a:cubicBezTo>
                  <a:cubicBezTo>
                    <a:pt x="3995" y="7465"/>
                    <a:pt x="3562" y="8476"/>
                    <a:pt x="3190" y="9520"/>
                  </a:cubicBezTo>
                  <a:cubicBezTo>
                    <a:pt x="2087" y="10447"/>
                    <a:pt x="1002" y="11400"/>
                    <a:pt x="0" y="12437"/>
                  </a:cubicBezTo>
                  <a:cubicBezTo>
                    <a:pt x="1328" y="11368"/>
                    <a:pt x="2684" y="10344"/>
                    <a:pt x="4045" y="9321"/>
                  </a:cubicBezTo>
                  <a:lnTo>
                    <a:pt x="5674" y="8101"/>
                  </a:lnTo>
                  <a:cubicBezTo>
                    <a:pt x="6168" y="8143"/>
                    <a:pt x="6660" y="8201"/>
                    <a:pt x="7162" y="8205"/>
                  </a:cubicBezTo>
                  <a:cubicBezTo>
                    <a:pt x="7245" y="8207"/>
                    <a:pt x="7328" y="8208"/>
                    <a:pt x="7410" y="8208"/>
                  </a:cubicBezTo>
                  <a:cubicBezTo>
                    <a:pt x="7947" y="8208"/>
                    <a:pt x="8486" y="8162"/>
                    <a:pt x="9018" y="8081"/>
                  </a:cubicBezTo>
                  <a:cubicBezTo>
                    <a:pt x="10246" y="7882"/>
                    <a:pt x="11435" y="7481"/>
                    <a:pt x="12509" y="6868"/>
                  </a:cubicBezTo>
                  <a:lnTo>
                    <a:pt x="12509" y="6868"/>
                  </a:lnTo>
                  <a:cubicBezTo>
                    <a:pt x="11293" y="7096"/>
                    <a:pt x="10126" y="7393"/>
                    <a:pt x="8937" y="7571"/>
                  </a:cubicBezTo>
                  <a:cubicBezTo>
                    <a:pt x="8345" y="7670"/>
                    <a:pt x="7749" y="7738"/>
                    <a:pt x="7147" y="7802"/>
                  </a:cubicBezTo>
                  <a:cubicBezTo>
                    <a:pt x="6728" y="7848"/>
                    <a:pt x="6297" y="7882"/>
                    <a:pt x="5870" y="7954"/>
                  </a:cubicBezTo>
                  <a:lnTo>
                    <a:pt x="8129" y="6261"/>
                  </a:lnTo>
                  <a:lnTo>
                    <a:pt x="10599" y="4380"/>
                  </a:lnTo>
                  <a:cubicBezTo>
                    <a:pt x="11353" y="4360"/>
                    <a:pt x="12082" y="4165"/>
                    <a:pt x="12786" y="3946"/>
                  </a:cubicBezTo>
                  <a:cubicBezTo>
                    <a:pt x="13608" y="3667"/>
                    <a:pt x="14410" y="3330"/>
                    <a:pt x="15148" y="2838"/>
                  </a:cubicBezTo>
                  <a:lnTo>
                    <a:pt x="15148" y="2838"/>
                  </a:lnTo>
                  <a:cubicBezTo>
                    <a:pt x="14266" y="2947"/>
                    <a:pt x="13442" y="3193"/>
                    <a:pt x="12624" y="3456"/>
                  </a:cubicBezTo>
                  <a:cubicBezTo>
                    <a:pt x="12217" y="3595"/>
                    <a:pt x="11812" y="3737"/>
                    <a:pt x="11412" y="3895"/>
                  </a:cubicBezTo>
                  <a:cubicBezTo>
                    <a:pt x="11286" y="3942"/>
                    <a:pt x="11159" y="3998"/>
                    <a:pt x="11034" y="4050"/>
                  </a:cubicBezTo>
                  <a:lnTo>
                    <a:pt x="12191" y="3168"/>
                  </a:lnTo>
                  <a:cubicBezTo>
                    <a:pt x="13538" y="2125"/>
                    <a:pt x="14884" y="1085"/>
                    <a:pt x="16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46882" y="3217604"/>
              <a:ext cx="1168045" cy="811446"/>
            </a:xfrm>
            <a:custGeom>
              <a:avLst/>
              <a:gdLst/>
              <a:ahLst/>
              <a:cxnLst/>
              <a:rect l="l" t="t" r="r" b="b"/>
              <a:pathLst>
                <a:path w="21340" h="14825" extrusionOk="0">
                  <a:moveTo>
                    <a:pt x="0" y="5795"/>
                  </a:moveTo>
                  <a:cubicBezTo>
                    <a:pt x="11507" y="0"/>
                    <a:pt x="19969" y="10801"/>
                    <a:pt x="21340" y="10842"/>
                  </a:cubicBezTo>
                  <a:cubicBezTo>
                    <a:pt x="15233" y="10809"/>
                    <a:pt x="6302" y="14825"/>
                    <a:pt x="0" y="57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365601" y="3462648"/>
              <a:ext cx="1090321" cy="371103"/>
            </a:xfrm>
            <a:custGeom>
              <a:avLst/>
              <a:gdLst/>
              <a:ahLst/>
              <a:cxnLst/>
              <a:rect l="l" t="t" r="r" b="b"/>
              <a:pathLst>
                <a:path w="19920" h="6780" extrusionOk="0">
                  <a:moveTo>
                    <a:pt x="7643" y="1"/>
                  </a:moveTo>
                  <a:lnTo>
                    <a:pt x="7643" y="1"/>
                  </a:lnTo>
                  <a:cubicBezTo>
                    <a:pt x="8596" y="792"/>
                    <a:pt x="9569" y="1500"/>
                    <a:pt x="10465" y="2301"/>
                  </a:cubicBezTo>
                  <a:cubicBezTo>
                    <a:pt x="10921" y="2694"/>
                    <a:pt x="11353" y="3111"/>
                    <a:pt x="11789" y="3531"/>
                  </a:cubicBezTo>
                  <a:cubicBezTo>
                    <a:pt x="12091" y="3826"/>
                    <a:pt x="12393" y="4136"/>
                    <a:pt x="12722" y="4417"/>
                  </a:cubicBezTo>
                  <a:lnTo>
                    <a:pt x="9976" y="3761"/>
                  </a:lnTo>
                  <a:lnTo>
                    <a:pt x="6951" y="3061"/>
                  </a:lnTo>
                  <a:cubicBezTo>
                    <a:pt x="6452" y="2494"/>
                    <a:pt x="5836" y="2056"/>
                    <a:pt x="5220" y="1656"/>
                  </a:cubicBezTo>
                  <a:cubicBezTo>
                    <a:pt x="4479" y="1201"/>
                    <a:pt x="3709" y="799"/>
                    <a:pt x="2859" y="546"/>
                  </a:cubicBezTo>
                  <a:lnTo>
                    <a:pt x="2859" y="546"/>
                  </a:lnTo>
                  <a:cubicBezTo>
                    <a:pt x="3504" y="1154"/>
                    <a:pt x="4221" y="1632"/>
                    <a:pt x="4946" y="2095"/>
                  </a:cubicBezTo>
                  <a:cubicBezTo>
                    <a:pt x="5312" y="2318"/>
                    <a:pt x="5681" y="2540"/>
                    <a:pt x="6058" y="2747"/>
                  </a:cubicBezTo>
                  <a:cubicBezTo>
                    <a:pt x="6175" y="2815"/>
                    <a:pt x="6299" y="2876"/>
                    <a:pt x="6417" y="2939"/>
                  </a:cubicBezTo>
                  <a:lnTo>
                    <a:pt x="5001" y="2611"/>
                  </a:lnTo>
                  <a:cubicBezTo>
                    <a:pt x="3340" y="2242"/>
                    <a:pt x="1677" y="1870"/>
                    <a:pt x="1" y="1547"/>
                  </a:cubicBezTo>
                  <a:lnTo>
                    <a:pt x="1" y="1547"/>
                  </a:lnTo>
                  <a:cubicBezTo>
                    <a:pt x="1624" y="2076"/>
                    <a:pt x="3262" y="2545"/>
                    <a:pt x="4906" y="2997"/>
                  </a:cubicBezTo>
                  <a:cubicBezTo>
                    <a:pt x="6548" y="3449"/>
                    <a:pt x="8204" y="3851"/>
                    <a:pt x="9858" y="4264"/>
                  </a:cubicBezTo>
                  <a:lnTo>
                    <a:pt x="9893" y="4272"/>
                  </a:lnTo>
                  <a:cubicBezTo>
                    <a:pt x="9074" y="4321"/>
                    <a:pt x="8266" y="4415"/>
                    <a:pt x="7460" y="4521"/>
                  </a:cubicBezTo>
                  <a:cubicBezTo>
                    <a:pt x="6334" y="4680"/>
                    <a:pt x="5222" y="4871"/>
                    <a:pt x="4096" y="5126"/>
                  </a:cubicBezTo>
                  <a:cubicBezTo>
                    <a:pt x="4505" y="5180"/>
                    <a:pt x="4914" y="5203"/>
                    <a:pt x="5322" y="5203"/>
                  </a:cubicBezTo>
                  <a:cubicBezTo>
                    <a:pt x="6063" y="5203"/>
                    <a:pt x="6801" y="5128"/>
                    <a:pt x="7531" y="5033"/>
                  </a:cubicBezTo>
                  <a:cubicBezTo>
                    <a:pt x="8504" y="4890"/>
                    <a:pt x="9471" y="4698"/>
                    <a:pt x="10416" y="4390"/>
                  </a:cubicBezTo>
                  <a:cubicBezTo>
                    <a:pt x="11891" y="4722"/>
                    <a:pt x="13367" y="5058"/>
                    <a:pt x="14856" y="5339"/>
                  </a:cubicBezTo>
                  <a:cubicBezTo>
                    <a:pt x="15002" y="5367"/>
                    <a:pt x="15151" y="5392"/>
                    <a:pt x="15298" y="5419"/>
                  </a:cubicBezTo>
                  <a:cubicBezTo>
                    <a:pt x="14300" y="5510"/>
                    <a:pt x="13324" y="5707"/>
                    <a:pt x="12355" y="5906"/>
                  </a:cubicBezTo>
                  <a:cubicBezTo>
                    <a:pt x="11764" y="6039"/>
                    <a:pt x="11173" y="6171"/>
                    <a:pt x="10587" y="6315"/>
                  </a:cubicBezTo>
                  <a:cubicBezTo>
                    <a:pt x="9997" y="6451"/>
                    <a:pt x="9416" y="6611"/>
                    <a:pt x="8814" y="6739"/>
                  </a:cubicBezTo>
                  <a:cubicBezTo>
                    <a:pt x="9074" y="6767"/>
                    <a:pt x="9333" y="6779"/>
                    <a:pt x="9591" y="6779"/>
                  </a:cubicBezTo>
                  <a:cubicBezTo>
                    <a:pt x="10563" y="6779"/>
                    <a:pt x="11525" y="6603"/>
                    <a:pt x="12464" y="6412"/>
                  </a:cubicBezTo>
                  <a:cubicBezTo>
                    <a:pt x="13543" y="6175"/>
                    <a:pt x="14597" y="5862"/>
                    <a:pt x="15639" y="5481"/>
                  </a:cubicBezTo>
                  <a:cubicBezTo>
                    <a:pt x="17056" y="5736"/>
                    <a:pt x="18483" y="5964"/>
                    <a:pt x="19920" y="6073"/>
                  </a:cubicBezTo>
                  <a:cubicBezTo>
                    <a:pt x="18249" y="5731"/>
                    <a:pt x="16594" y="5343"/>
                    <a:pt x="14939" y="4950"/>
                  </a:cubicBezTo>
                  <a:lnTo>
                    <a:pt x="12959" y="4475"/>
                  </a:lnTo>
                  <a:cubicBezTo>
                    <a:pt x="12674" y="4068"/>
                    <a:pt x="12404" y="3652"/>
                    <a:pt x="12087" y="3263"/>
                  </a:cubicBezTo>
                  <a:cubicBezTo>
                    <a:pt x="11706" y="2776"/>
                    <a:pt x="11271" y="2326"/>
                    <a:pt x="10807" y="1913"/>
                  </a:cubicBezTo>
                  <a:cubicBezTo>
                    <a:pt x="9871" y="1095"/>
                    <a:pt x="8803" y="436"/>
                    <a:pt x="7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346608" y="2375192"/>
              <a:ext cx="805097" cy="1072915"/>
            </a:xfrm>
            <a:custGeom>
              <a:avLst/>
              <a:gdLst/>
              <a:ahLst/>
              <a:cxnLst/>
              <a:rect l="l" t="t" r="r" b="b"/>
              <a:pathLst>
                <a:path w="14709" h="19602" extrusionOk="0">
                  <a:moveTo>
                    <a:pt x="2880" y="0"/>
                  </a:moveTo>
                  <a:cubicBezTo>
                    <a:pt x="14708" y="5103"/>
                    <a:pt x="11859" y="18525"/>
                    <a:pt x="12708" y="19602"/>
                  </a:cubicBezTo>
                  <a:cubicBezTo>
                    <a:pt x="8815" y="14900"/>
                    <a:pt x="0" y="10629"/>
                    <a:pt x="28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500301" y="2397524"/>
              <a:ext cx="516315" cy="995082"/>
            </a:xfrm>
            <a:custGeom>
              <a:avLst/>
              <a:gdLst/>
              <a:ahLst/>
              <a:cxnLst/>
              <a:rect l="l" t="t" r="r" b="b"/>
              <a:pathLst>
                <a:path w="9433" h="18180" extrusionOk="0">
                  <a:moveTo>
                    <a:pt x="117" y="1"/>
                  </a:moveTo>
                  <a:lnTo>
                    <a:pt x="117" y="1"/>
                  </a:lnTo>
                  <a:cubicBezTo>
                    <a:pt x="753" y="1583"/>
                    <a:pt x="1445" y="3140"/>
                    <a:pt x="2153" y="4691"/>
                  </a:cubicBezTo>
                  <a:cubicBezTo>
                    <a:pt x="2861" y="6241"/>
                    <a:pt x="3616" y="7769"/>
                    <a:pt x="4360" y="9301"/>
                  </a:cubicBezTo>
                  <a:cubicBezTo>
                    <a:pt x="4365" y="9312"/>
                    <a:pt x="4372" y="9324"/>
                    <a:pt x="4378" y="9335"/>
                  </a:cubicBezTo>
                  <a:cubicBezTo>
                    <a:pt x="3815" y="8738"/>
                    <a:pt x="3225" y="8178"/>
                    <a:pt x="2625" y="7628"/>
                  </a:cubicBezTo>
                  <a:cubicBezTo>
                    <a:pt x="1779" y="6867"/>
                    <a:pt x="918" y="6136"/>
                    <a:pt x="1" y="5438"/>
                  </a:cubicBezTo>
                  <a:lnTo>
                    <a:pt x="1" y="5438"/>
                  </a:lnTo>
                  <a:cubicBezTo>
                    <a:pt x="622" y="6419"/>
                    <a:pt x="1439" y="7237"/>
                    <a:pt x="2277" y="8012"/>
                  </a:cubicBezTo>
                  <a:cubicBezTo>
                    <a:pt x="3011" y="8666"/>
                    <a:pt x="3780" y="9284"/>
                    <a:pt x="4622" y="9811"/>
                  </a:cubicBezTo>
                  <a:cubicBezTo>
                    <a:pt x="5315" y="11156"/>
                    <a:pt x="6004" y="12505"/>
                    <a:pt x="6745" y="13826"/>
                  </a:cubicBezTo>
                  <a:cubicBezTo>
                    <a:pt x="6818" y="13957"/>
                    <a:pt x="6893" y="14087"/>
                    <a:pt x="6966" y="14216"/>
                  </a:cubicBezTo>
                  <a:cubicBezTo>
                    <a:pt x="6255" y="13509"/>
                    <a:pt x="5478" y="12888"/>
                    <a:pt x="4703" y="12273"/>
                  </a:cubicBezTo>
                  <a:cubicBezTo>
                    <a:pt x="4222" y="11903"/>
                    <a:pt x="3742" y="11537"/>
                    <a:pt x="3255" y="11179"/>
                  </a:cubicBezTo>
                  <a:cubicBezTo>
                    <a:pt x="2773" y="10814"/>
                    <a:pt x="2277" y="10471"/>
                    <a:pt x="1792" y="10092"/>
                  </a:cubicBezTo>
                  <a:lnTo>
                    <a:pt x="1792" y="10092"/>
                  </a:lnTo>
                  <a:cubicBezTo>
                    <a:pt x="2483" y="11124"/>
                    <a:pt x="3438" y="11924"/>
                    <a:pt x="4386" y="12680"/>
                  </a:cubicBezTo>
                  <a:cubicBezTo>
                    <a:pt x="5260" y="13354"/>
                    <a:pt x="6176" y="13963"/>
                    <a:pt x="7138" y="14517"/>
                  </a:cubicBezTo>
                  <a:cubicBezTo>
                    <a:pt x="7851" y="15769"/>
                    <a:pt x="8591" y="17008"/>
                    <a:pt x="9432" y="18180"/>
                  </a:cubicBezTo>
                  <a:cubicBezTo>
                    <a:pt x="8621" y="16679"/>
                    <a:pt x="7857" y="15161"/>
                    <a:pt x="7096" y="13641"/>
                  </a:cubicBezTo>
                  <a:lnTo>
                    <a:pt x="6188" y="11820"/>
                  </a:lnTo>
                  <a:cubicBezTo>
                    <a:pt x="6318" y="11339"/>
                    <a:pt x="6464" y="10866"/>
                    <a:pt x="6558" y="10373"/>
                  </a:cubicBezTo>
                  <a:cubicBezTo>
                    <a:pt x="6685" y="9766"/>
                    <a:pt x="6751" y="9146"/>
                    <a:pt x="6771" y="8525"/>
                  </a:cubicBezTo>
                  <a:cubicBezTo>
                    <a:pt x="6797" y="7282"/>
                    <a:pt x="6616" y="6040"/>
                    <a:pt x="6207" y="4872"/>
                  </a:cubicBezTo>
                  <a:lnTo>
                    <a:pt x="6207" y="4872"/>
                  </a:lnTo>
                  <a:cubicBezTo>
                    <a:pt x="6213" y="6109"/>
                    <a:pt x="6295" y="7310"/>
                    <a:pt x="6255" y="8512"/>
                  </a:cubicBezTo>
                  <a:cubicBezTo>
                    <a:pt x="6247" y="9113"/>
                    <a:pt x="6206" y="9712"/>
                    <a:pt x="6161" y="10315"/>
                  </a:cubicBezTo>
                  <a:cubicBezTo>
                    <a:pt x="6129" y="10735"/>
                    <a:pt x="6085" y="11165"/>
                    <a:pt x="6080" y="11599"/>
                  </a:cubicBezTo>
                  <a:lnTo>
                    <a:pt x="4821" y="9071"/>
                  </a:lnTo>
                  <a:lnTo>
                    <a:pt x="3415" y="6303"/>
                  </a:lnTo>
                  <a:cubicBezTo>
                    <a:pt x="3531" y="5558"/>
                    <a:pt x="3471" y="4805"/>
                    <a:pt x="3382" y="4074"/>
                  </a:cubicBezTo>
                  <a:cubicBezTo>
                    <a:pt x="3257" y="3215"/>
                    <a:pt x="3069" y="2366"/>
                    <a:pt x="2718" y="1551"/>
                  </a:cubicBezTo>
                  <a:lnTo>
                    <a:pt x="2718" y="1551"/>
                  </a:lnTo>
                  <a:cubicBezTo>
                    <a:pt x="2667" y="2436"/>
                    <a:pt x="2760" y="3292"/>
                    <a:pt x="2871" y="4145"/>
                  </a:cubicBezTo>
                  <a:cubicBezTo>
                    <a:pt x="2934" y="4569"/>
                    <a:pt x="3001" y="4993"/>
                    <a:pt x="3085" y="5415"/>
                  </a:cubicBezTo>
                  <a:cubicBezTo>
                    <a:pt x="3108" y="5549"/>
                    <a:pt x="3141" y="5682"/>
                    <a:pt x="3169" y="5815"/>
                  </a:cubicBezTo>
                  <a:lnTo>
                    <a:pt x="2510" y="4518"/>
                  </a:lnTo>
                  <a:cubicBezTo>
                    <a:pt x="1728" y="3004"/>
                    <a:pt x="947" y="149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304792" y="3047326"/>
              <a:ext cx="997929" cy="613360"/>
            </a:xfrm>
            <a:custGeom>
              <a:avLst/>
              <a:gdLst/>
              <a:ahLst/>
              <a:cxnLst/>
              <a:rect l="l" t="t" r="r" b="b"/>
              <a:pathLst>
                <a:path w="18232" h="11206" extrusionOk="0">
                  <a:moveTo>
                    <a:pt x="0" y="1"/>
                  </a:moveTo>
                  <a:cubicBezTo>
                    <a:pt x="4859" y="118"/>
                    <a:pt x="14267" y="2995"/>
                    <a:pt x="18232" y="11205"/>
                  </a:cubicBezTo>
                  <a:cubicBezTo>
                    <a:pt x="11854" y="10018"/>
                    <a:pt x="5301" y="785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410921" y="3102224"/>
              <a:ext cx="897216" cy="576360"/>
            </a:xfrm>
            <a:custGeom>
              <a:avLst/>
              <a:gdLst/>
              <a:ahLst/>
              <a:cxnLst/>
              <a:rect l="l" t="t" r="r" b="b"/>
              <a:pathLst>
                <a:path w="16392" h="10530" extrusionOk="0">
                  <a:moveTo>
                    <a:pt x="0" y="1"/>
                  </a:moveTo>
                  <a:cubicBezTo>
                    <a:pt x="1477" y="700"/>
                    <a:pt x="2904" y="1476"/>
                    <a:pt x="4305" y="2298"/>
                  </a:cubicBezTo>
                  <a:cubicBezTo>
                    <a:pt x="5705" y="3122"/>
                    <a:pt x="7092" y="3968"/>
                    <a:pt x="8441" y="4873"/>
                  </a:cubicBezTo>
                  <a:cubicBezTo>
                    <a:pt x="9813" y="5743"/>
                    <a:pt x="11143" y="6677"/>
                    <a:pt x="12470" y="7618"/>
                  </a:cubicBezTo>
                  <a:cubicBezTo>
                    <a:pt x="13796" y="8559"/>
                    <a:pt x="15097" y="9534"/>
                    <a:pt x="16391" y="10530"/>
                  </a:cubicBezTo>
                  <a:cubicBezTo>
                    <a:pt x="15238" y="9372"/>
                    <a:pt x="13990" y="8313"/>
                    <a:pt x="12707" y="7300"/>
                  </a:cubicBezTo>
                  <a:cubicBezTo>
                    <a:pt x="11423" y="6287"/>
                    <a:pt x="10080" y="5354"/>
                    <a:pt x="8724" y="4440"/>
                  </a:cubicBezTo>
                  <a:cubicBezTo>
                    <a:pt x="7344" y="3563"/>
                    <a:pt x="5949" y="2709"/>
                    <a:pt x="4498" y="1950"/>
                  </a:cubicBezTo>
                  <a:cubicBezTo>
                    <a:pt x="3047" y="1196"/>
                    <a:pt x="1558" y="5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2946034" y="2281433"/>
              <a:ext cx="567821" cy="1028525"/>
            </a:xfrm>
            <a:custGeom>
              <a:avLst/>
              <a:gdLst/>
              <a:ahLst/>
              <a:cxnLst/>
              <a:rect l="l" t="t" r="r" b="b"/>
              <a:pathLst>
                <a:path w="10374" h="18791" extrusionOk="0">
                  <a:moveTo>
                    <a:pt x="10236" y="0"/>
                  </a:moveTo>
                  <a:cubicBezTo>
                    <a:pt x="10373" y="4858"/>
                    <a:pt x="7993" y="14403"/>
                    <a:pt x="1" y="18791"/>
                  </a:cubicBezTo>
                  <a:cubicBezTo>
                    <a:pt x="855" y="12360"/>
                    <a:pt x="2673" y="5702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2928519" y="2390244"/>
              <a:ext cx="528521" cy="926116"/>
            </a:xfrm>
            <a:custGeom>
              <a:avLst/>
              <a:gdLst/>
              <a:ahLst/>
              <a:cxnLst/>
              <a:rect l="l" t="t" r="r" b="b"/>
              <a:pathLst>
                <a:path w="9656" h="16920" extrusionOk="0">
                  <a:moveTo>
                    <a:pt x="9656" y="1"/>
                  </a:moveTo>
                  <a:lnTo>
                    <a:pt x="9656" y="1"/>
                  </a:lnTo>
                  <a:cubicBezTo>
                    <a:pt x="9034" y="1511"/>
                    <a:pt x="8335" y="2978"/>
                    <a:pt x="7587" y="4419"/>
                  </a:cubicBezTo>
                  <a:cubicBezTo>
                    <a:pt x="6838" y="5860"/>
                    <a:pt x="6067" y="7290"/>
                    <a:pt x="5232" y="8684"/>
                  </a:cubicBezTo>
                  <a:cubicBezTo>
                    <a:pt x="4435" y="10099"/>
                    <a:pt x="3572" y="11477"/>
                    <a:pt x="2703" y="12851"/>
                  </a:cubicBezTo>
                  <a:cubicBezTo>
                    <a:pt x="1831" y="14225"/>
                    <a:pt x="927" y="15576"/>
                    <a:pt x="0" y="16919"/>
                  </a:cubicBezTo>
                  <a:cubicBezTo>
                    <a:pt x="1095" y="15707"/>
                    <a:pt x="2087" y="14405"/>
                    <a:pt x="3031" y="13071"/>
                  </a:cubicBezTo>
                  <a:cubicBezTo>
                    <a:pt x="3977" y="11737"/>
                    <a:pt x="4838" y="10346"/>
                    <a:pt x="5679" y="8944"/>
                  </a:cubicBezTo>
                  <a:cubicBezTo>
                    <a:pt x="6483" y="7520"/>
                    <a:pt x="7263" y="6082"/>
                    <a:pt x="7944" y="4593"/>
                  </a:cubicBezTo>
                  <a:cubicBezTo>
                    <a:pt x="8622" y="3106"/>
                    <a:pt x="9237" y="1581"/>
                    <a:pt x="9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722938" y="3236980"/>
              <a:ext cx="1155675" cy="522281"/>
            </a:xfrm>
            <a:custGeom>
              <a:avLst/>
              <a:gdLst/>
              <a:ahLst/>
              <a:cxnLst/>
              <a:rect l="l" t="t" r="r" b="b"/>
              <a:pathLst>
                <a:path w="21114" h="9542" extrusionOk="0">
                  <a:moveTo>
                    <a:pt x="21114" y="2462"/>
                  </a:moveTo>
                  <a:cubicBezTo>
                    <a:pt x="17367" y="5555"/>
                    <a:pt x="8373" y="9542"/>
                    <a:pt x="1" y="5935"/>
                  </a:cubicBezTo>
                  <a:cubicBezTo>
                    <a:pt x="5598" y="2656"/>
                    <a:pt x="11967" y="0"/>
                    <a:pt x="21114" y="24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707175" y="3399813"/>
              <a:ext cx="1055510" cy="156816"/>
            </a:xfrm>
            <a:custGeom>
              <a:avLst/>
              <a:gdLst/>
              <a:ahLst/>
              <a:cxnLst/>
              <a:rect l="l" t="t" r="r" b="b"/>
              <a:pathLst>
                <a:path w="19284" h="2865" extrusionOk="0">
                  <a:moveTo>
                    <a:pt x="19284" y="1"/>
                  </a:moveTo>
                  <a:lnTo>
                    <a:pt x="19284" y="1"/>
                  </a:lnTo>
                  <a:cubicBezTo>
                    <a:pt x="17710" y="436"/>
                    <a:pt x="16124" y="786"/>
                    <a:pt x="14526" y="1082"/>
                  </a:cubicBezTo>
                  <a:cubicBezTo>
                    <a:pt x="12929" y="1376"/>
                    <a:pt x="11326" y="1646"/>
                    <a:pt x="9714" y="1845"/>
                  </a:cubicBezTo>
                  <a:cubicBezTo>
                    <a:pt x="8106" y="2085"/>
                    <a:pt x="6490" y="2251"/>
                    <a:pt x="4872" y="2410"/>
                  </a:cubicBezTo>
                  <a:cubicBezTo>
                    <a:pt x="3252" y="2567"/>
                    <a:pt x="1631" y="2683"/>
                    <a:pt x="1" y="2778"/>
                  </a:cubicBezTo>
                  <a:cubicBezTo>
                    <a:pt x="833" y="2839"/>
                    <a:pt x="1667" y="2864"/>
                    <a:pt x="2501" y="2864"/>
                  </a:cubicBezTo>
                  <a:cubicBezTo>
                    <a:pt x="3300" y="2864"/>
                    <a:pt x="4100" y="2841"/>
                    <a:pt x="4899" y="2805"/>
                  </a:cubicBezTo>
                  <a:cubicBezTo>
                    <a:pt x="6532" y="2731"/>
                    <a:pt x="8158" y="2557"/>
                    <a:pt x="9785" y="2358"/>
                  </a:cubicBezTo>
                  <a:cubicBezTo>
                    <a:pt x="11402" y="2118"/>
                    <a:pt x="13017" y="1850"/>
                    <a:pt x="14609" y="1472"/>
                  </a:cubicBezTo>
                  <a:cubicBezTo>
                    <a:pt x="16198" y="1091"/>
                    <a:pt x="17779" y="641"/>
                    <a:pt x="19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2683366" y="3487442"/>
              <a:ext cx="1128253" cy="415493"/>
            </a:xfrm>
            <a:custGeom>
              <a:avLst/>
              <a:gdLst/>
              <a:ahLst/>
              <a:cxnLst/>
              <a:rect l="l" t="t" r="r" b="b"/>
              <a:pathLst>
                <a:path w="20613" h="7591" extrusionOk="0">
                  <a:moveTo>
                    <a:pt x="1" y="615"/>
                  </a:moveTo>
                  <a:cubicBezTo>
                    <a:pt x="6459" y="0"/>
                    <a:pt x="13354" y="277"/>
                    <a:pt x="20612" y="6363"/>
                  </a:cubicBezTo>
                  <a:cubicBezTo>
                    <a:pt x="15910" y="7590"/>
                    <a:pt x="6073" y="7415"/>
                    <a:pt x="1" y="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2673185" y="3505395"/>
              <a:ext cx="1021246" cy="306899"/>
            </a:xfrm>
            <a:custGeom>
              <a:avLst/>
              <a:gdLst/>
              <a:ahLst/>
              <a:cxnLst/>
              <a:rect l="l" t="t" r="r" b="b"/>
              <a:pathLst>
                <a:path w="18658" h="5607" extrusionOk="0">
                  <a:moveTo>
                    <a:pt x="0" y="0"/>
                  </a:moveTo>
                  <a:lnTo>
                    <a:pt x="0" y="0"/>
                  </a:lnTo>
                  <a:cubicBezTo>
                    <a:pt x="1428" y="796"/>
                    <a:pt x="2919" y="1471"/>
                    <a:pt x="4432" y="2090"/>
                  </a:cubicBezTo>
                  <a:cubicBezTo>
                    <a:pt x="5945" y="2710"/>
                    <a:pt x="7494" y="3238"/>
                    <a:pt x="9050" y="3741"/>
                  </a:cubicBezTo>
                  <a:cubicBezTo>
                    <a:pt x="10618" y="4203"/>
                    <a:pt x="12195" y="4642"/>
                    <a:pt x="13798" y="4971"/>
                  </a:cubicBezTo>
                  <a:cubicBezTo>
                    <a:pt x="15400" y="5297"/>
                    <a:pt x="17024" y="5554"/>
                    <a:pt x="18658" y="5607"/>
                  </a:cubicBezTo>
                  <a:cubicBezTo>
                    <a:pt x="17048" y="5340"/>
                    <a:pt x="15461" y="4988"/>
                    <a:pt x="13887" y="4583"/>
                  </a:cubicBezTo>
                  <a:cubicBezTo>
                    <a:pt x="12315" y="4177"/>
                    <a:pt x="10749" y="3746"/>
                    <a:pt x="9202" y="3248"/>
                  </a:cubicBezTo>
                  <a:cubicBezTo>
                    <a:pt x="7644" y="2789"/>
                    <a:pt x="6108" y="2258"/>
                    <a:pt x="4573" y="1719"/>
                  </a:cubicBezTo>
                  <a:cubicBezTo>
                    <a:pt x="3038" y="1180"/>
                    <a:pt x="1518" y="603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905388" y="1885925"/>
              <a:ext cx="2109158" cy="2109213"/>
            </a:xfrm>
            <a:custGeom>
              <a:avLst/>
              <a:gdLst/>
              <a:ahLst/>
              <a:cxnLst/>
              <a:rect l="l" t="t" r="r" b="b"/>
              <a:pathLst>
                <a:path w="38534" h="38535" extrusionOk="0">
                  <a:moveTo>
                    <a:pt x="19267" y="1"/>
                  </a:moveTo>
                  <a:cubicBezTo>
                    <a:pt x="14158" y="1"/>
                    <a:pt x="9257" y="2031"/>
                    <a:pt x="5644" y="5644"/>
                  </a:cubicBezTo>
                  <a:cubicBezTo>
                    <a:pt x="2031" y="9257"/>
                    <a:pt x="1" y="14158"/>
                    <a:pt x="1" y="19267"/>
                  </a:cubicBezTo>
                  <a:cubicBezTo>
                    <a:pt x="1" y="24377"/>
                    <a:pt x="2031" y="29278"/>
                    <a:pt x="5644" y="32891"/>
                  </a:cubicBezTo>
                  <a:cubicBezTo>
                    <a:pt x="9257" y="36504"/>
                    <a:pt x="14158" y="38535"/>
                    <a:pt x="19267" y="38535"/>
                  </a:cubicBezTo>
                  <a:cubicBezTo>
                    <a:pt x="24377" y="38535"/>
                    <a:pt x="29278" y="36504"/>
                    <a:pt x="32891" y="32891"/>
                  </a:cubicBezTo>
                  <a:cubicBezTo>
                    <a:pt x="36504" y="29278"/>
                    <a:pt x="38534" y="24377"/>
                    <a:pt x="38534" y="19267"/>
                  </a:cubicBezTo>
                  <a:cubicBezTo>
                    <a:pt x="38534" y="14158"/>
                    <a:pt x="36504" y="9257"/>
                    <a:pt x="32891" y="5644"/>
                  </a:cubicBezTo>
                  <a:cubicBezTo>
                    <a:pt x="29278" y="2031"/>
                    <a:pt x="24377" y="1"/>
                    <a:pt x="19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851201" y="2323250"/>
              <a:ext cx="954743" cy="1161969"/>
            </a:xfrm>
            <a:custGeom>
              <a:avLst/>
              <a:gdLst/>
              <a:ahLst/>
              <a:cxnLst/>
              <a:rect l="l" t="t" r="r" b="b"/>
              <a:pathLst>
                <a:path w="17443" h="21229" extrusionOk="0">
                  <a:moveTo>
                    <a:pt x="4636" y="1"/>
                  </a:moveTo>
                  <a:cubicBezTo>
                    <a:pt x="1235" y="4718"/>
                    <a:pt x="1" y="10915"/>
                    <a:pt x="1834" y="16904"/>
                  </a:cubicBezTo>
                  <a:cubicBezTo>
                    <a:pt x="2308" y="18454"/>
                    <a:pt x="2959" y="19901"/>
                    <a:pt x="3759" y="21228"/>
                  </a:cubicBezTo>
                  <a:cubicBezTo>
                    <a:pt x="4227" y="20556"/>
                    <a:pt x="4669" y="19785"/>
                    <a:pt x="5328" y="19289"/>
                  </a:cubicBezTo>
                  <a:cubicBezTo>
                    <a:pt x="6057" y="18742"/>
                    <a:pt x="6977" y="18734"/>
                    <a:pt x="7836" y="18566"/>
                  </a:cubicBezTo>
                  <a:cubicBezTo>
                    <a:pt x="8692" y="18399"/>
                    <a:pt x="9591" y="18037"/>
                    <a:pt x="10086" y="17279"/>
                  </a:cubicBezTo>
                  <a:cubicBezTo>
                    <a:pt x="10489" y="16663"/>
                    <a:pt x="10608" y="15912"/>
                    <a:pt x="10722" y="15198"/>
                  </a:cubicBezTo>
                  <a:cubicBezTo>
                    <a:pt x="10849" y="14405"/>
                    <a:pt x="10956" y="13584"/>
                    <a:pt x="11366" y="12877"/>
                  </a:cubicBezTo>
                  <a:cubicBezTo>
                    <a:pt x="11710" y="12283"/>
                    <a:pt x="12242" y="11884"/>
                    <a:pt x="12860" y="11606"/>
                  </a:cubicBezTo>
                  <a:cubicBezTo>
                    <a:pt x="13557" y="11294"/>
                    <a:pt x="14302" y="11108"/>
                    <a:pt x="15030" y="10883"/>
                  </a:cubicBezTo>
                  <a:cubicBezTo>
                    <a:pt x="15688" y="10681"/>
                    <a:pt x="16426" y="10447"/>
                    <a:pt x="16904" y="9922"/>
                  </a:cubicBezTo>
                  <a:cubicBezTo>
                    <a:pt x="17442" y="9331"/>
                    <a:pt x="17361" y="8458"/>
                    <a:pt x="16976" y="7807"/>
                  </a:cubicBezTo>
                  <a:cubicBezTo>
                    <a:pt x="16558" y="7097"/>
                    <a:pt x="15833" y="6635"/>
                    <a:pt x="15150" y="6214"/>
                  </a:cubicBezTo>
                  <a:cubicBezTo>
                    <a:pt x="14453" y="5784"/>
                    <a:pt x="13698" y="5368"/>
                    <a:pt x="13162" y="4734"/>
                  </a:cubicBezTo>
                  <a:cubicBezTo>
                    <a:pt x="12571" y="4037"/>
                    <a:pt x="12268" y="3168"/>
                    <a:pt x="11792" y="2400"/>
                  </a:cubicBezTo>
                  <a:cubicBezTo>
                    <a:pt x="11556" y="2019"/>
                    <a:pt x="11268" y="1663"/>
                    <a:pt x="10890" y="1416"/>
                  </a:cubicBezTo>
                  <a:cubicBezTo>
                    <a:pt x="10544" y="1191"/>
                    <a:pt x="10153" y="1019"/>
                    <a:pt x="9766" y="883"/>
                  </a:cubicBezTo>
                  <a:cubicBezTo>
                    <a:pt x="9004" y="617"/>
                    <a:pt x="8204" y="489"/>
                    <a:pt x="7406" y="392"/>
                  </a:cubicBezTo>
                  <a:cubicBezTo>
                    <a:pt x="6485" y="281"/>
                    <a:pt x="5543" y="202"/>
                    <a:pt x="4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1545447" y="2015645"/>
              <a:ext cx="455450" cy="367381"/>
            </a:xfrm>
            <a:custGeom>
              <a:avLst/>
              <a:gdLst/>
              <a:ahLst/>
              <a:cxnLst/>
              <a:rect l="l" t="t" r="r" b="b"/>
              <a:pathLst>
                <a:path w="8321" h="6712" extrusionOk="0">
                  <a:moveTo>
                    <a:pt x="6514" y="1"/>
                  </a:moveTo>
                  <a:cubicBezTo>
                    <a:pt x="6332" y="1"/>
                    <a:pt x="6150" y="24"/>
                    <a:pt x="5970" y="72"/>
                  </a:cubicBezTo>
                  <a:cubicBezTo>
                    <a:pt x="5500" y="198"/>
                    <a:pt x="5084" y="464"/>
                    <a:pt x="4688" y="741"/>
                  </a:cubicBezTo>
                  <a:cubicBezTo>
                    <a:pt x="4294" y="1019"/>
                    <a:pt x="3913" y="1321"/>
                    <a:pt x="3492" y="1557"/>
                  </a:cubicBezTo>
                  <a:cubicBezTo>
                    <a:pt x="3141" y="1753"/>
                    <a:pt x="2777" y="1873"/>
                    <a:pt x="2387" y="1954"/>
                  </a:cubicBezTo>
                  <a:cubicBezTo>
                    <a:pt x="1805" y="2075"/>
                    <a:pt x="1198" y="2149"/>
                    <a:pt x="644" y="2374"/>
                  </a:cubicBezTo>
                  <a:cubicBezTo>
                    <a:pt x="451" y="2454"/>
                    <a:pt x="240" y="2565"/>
                    <a:pt x="125" y="2748"/>
                  </a:cubicBezTo>
                  <a:cubicBezTo>
                    <a:pt x="0" y="2947"/>
                    <a:pt x="48" y="3188"/>
                    <a:pt x="131" y="3395"/>
                  </a:cubicBezTo>
                  <a:cubicBezTo>
                    <a:pt x="308" y="3830"/>
                    <a:pt x="657" y="4259"/>
                    <a:pt x="1010" y="4560"/>
                  </a:cubicBezTo>
                  <a:cubicBezTo>
                    <a:pt x="1381" y="4877"/>
                    <a:pt x="1837" y="5069"/>
                    <a:pt x="2292" y="5230"/>
                  </a:cubicBezTo>
                  <a:cubicBezTo>
                    <a:pt x="2963" y="5467"/>
                    <a:pt x="3644" y="5674"/>
                    <a:pt x="4192" y="6101"/>
                  </a:cubicBezTo>
                  <a:cubicBezTo>
                    <a:pt x="4216" y="6110"/>
                    <a:pt x="4239" y="6126"/>
                    <a:pt x="4258" y="6151"/>
                  </a:cubicBezTo>
                  <a:cubicBezTo>
                    <a:pt x="4262" y="6156"/>
                    <a:pt x="4265" y="6160"/>
                    <a:pt x="4268" y="6164"/>
                  </a:cubicBezTo>
                  <a:cubicBezTo>
                    <a:pt x="4360" y="6240"/>
                    <a:pt x="4448" y="6324"/>
                    <a:pt x="4530" y="6415"/>
                  </a:cubicBezTo>
                  <a:cubicBezTo>
                    <a:pt x="4802" y="6616"/>
                    <a:pt x="5136" y="6712"/>
                    <a:pt x="5473" y="6712"/>
                  </a:cubicBezTo>
                  <a:cubicBezTo>
                    <a:pt x="5853" y="6712"/>
                    <a:pt x="6236" y="6590"/>
                    <a:pt x="6541" y="6359"/>
                  </a:cubicBezTo>
                  <a:cubicBezTo>
                    <a:pt x="6890" y="6098"/>
                    <a:pt x="7128" y="5726"/>
                    <a:pt x="7144" y="5287"/>
                  </a:cubicBezTo>
                  <a:cubicBezTo>
                    <a:pt x="7157" y="4901"/>
                    <a:pt x="7101" y="4523"/>
                    <a:pt x="7157" y="4139"/>
                  </a:cubicBezTo>
                  <a:cubicBezTo>
                    <a:pt x="7267" y="3391"/>
                    <a:pt x="7757" y="2751"/>
                    <a:pt x="8056" y="2072"/>
                  </a:cubicBezTo>
                  <a:cubicBezTo>
                    <a:pt x="8191" y="1767"/>
                    <a:pt x="8320" y="1415"/>
                    <a:pt x="8269" y="1074"/>
                  </a:cubicBezTo>
                  <a:cubicBezTo>
                    <a:pt x="8210" y="679"/>
                    <a:pt x="7893" y="425"/>
                    <a:pt x="7557" y="255"/>
                  </a:cubicBezTo>
                  <a:cubicBezTo>
                    <a:pt x="7229" y="91"/>
                    <a:pt x="6873" y="1"/>
                    <a:pt x="6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2165199" y="1961786"/>
              <a:ext cx="784134" cy="1601601"/>
            </a:xfrm>
            <a:custGeom>
              <a:avLst/>
              <a:gdLst/>
              <a:ahLst/>
              <a:cxnLst/>
              <a:rect l="l" t="t" r="r" b="b"/>
              <a:pathLst>
                <a:path w="14326" h="29261" extrusionOk="0">
                  <a:moveTo>
                    <a:pt x="3425" y="1"/>
                  </a:moveTo>
                  <a:cubicBezTo>
                    <a:pt x="3031" y="337"/>
                    <a:pt x="2680" y="725"/>
                    <a:pt x="2384" y="1129"/>
                  </a:cubicBezTo>
                  <a:cubicBezTo>
                    <a:pt x="2009" y="1641"/>
                    <a:pt x="1700" y="2223"/>
                    <a:pt x="1549" y="2844"/>
                  </a:cubicBezTo>
                  <a:cubicBezTo>
                    <a:pt x="1388" y="3510"/>
                    <a:pt x="1583" y="4088"/>
                    <a:pt x="1790" y="4715"/>
                  </a:cubicBezTo>
                  <a:cubicBezTo>
                    <a:pt x="1985" y="5309"/>
                    <a:pt x="1987" y="5870"/>
                    <a:pt x="1677" y="6428"/>
                  </a:cubicBezTo>
                  <a:cubicBezTo>
                    <a:pt x="1414" y="6900"/>
                    <a:pt x="1012" y="7242"/>
                    <a:pt x="669" y="7650"/>
                  </a:cubicBezTo>
                  <a:cubicBezTo>
                    <a:pt x="1" y="8447"/>
                    <a:pt x="120" y="9751"/>
                    <a:pt x="800" y="10508"/>
                  </a:cubicBezTo>
                  <a:cubicBezTo>
                    <a:pt x="1916" y="11750"/>
                    <a:pt x="4186" y="11917"/>
                    <a:pt x="4425" y="13867"/>
                  </a:cubicBezTo>
                  <a:cubicBezTo>
                    <a:pt x="4569" y="15064"/>
                    <a:pt x="3399" y="15809"/>
                    <a:pt x="3044" y="16843"/>
                  </a:cubicBezTo>
                  <a:cubicBezTo>
                    <a:pt x="2827" y="17479"/>
                    <a:pt x="2827" y="18235"/>
                    <a:pt x="3196" y="18812"/>
                  </a:cubicBezTo>
                  <a:cubicBezTo>
                    <a:pt x="3595" y="19435"/>
                    <a:pt x="4248" y="19857"/>
                    <a:pt x="4757" y="20381"/>
                  </a:cubicBezTo>
                  <a:cubicBezTo>
                    <a:pt x="5160" y="20796"/>
                    <a:pt x="5538" y="21277"/>
                    <a:pt x="5699" y="21842"/>
                  </a:cubicBezTo>
                  <a:cubicBezTo>
                    <a:pt x="5823" y="22280"/>
                    <a:pt x="5793" y="22735"/>
                    <a:pt x="5683" y="23174"/>
                  </a:cubicBezTo>
                  <a:cubicBezTo>
                    <a:pt x="5556" y="23681"/>
                    <a:pt x="5350" y="24165"/>
                    <a:pt x="5182" y="24658"/>
                  </a:cubicBezTo>
                  <a:cubicBezTo>
                    <a:pt x="4997" y="25207"/>
                    <a:pt x="4792" y="25818"/>
                    <a:pt x="4772" y="26401"/>
                  </a:cubicBezTo>
                  <a:cubicBezTo>
                    <a:pt x="4744" y="27298"/>
                    <a:pt x="5292" y="28230"/>
                    <a:pt x="5968" y="28788"/>
                  </a:cubicBezTo>
                  <a:cubicBezTo>
                    <a:pt x="6298" y="29059"/>
                    <a:pt x="6707" y="29261"/>
                    <a:pt x="7141" y="29261"/>
                  </a:cubicBezTo>
                  <a:cubicBezTo>
                    <a:pt x="7153" y="29261"/>
                    <a:pt x="7165" y="29261"/>
                    <a:pt x="7177" y="29260"/>
                  </a:cubicBezTo>
                  <a:cubicBezTo>
                    <a:pt x="7616" y="29249"/>
                    <a:pt x="8240" y="28998"/>
                    <a:pt x="8333" y="28519"/>
                  </a:cubicBezTo>
                  <a:cubicBezTo>
                    <a:pt x="8433" y="28008"/>
                    <a:pt x="8166" y="27480"/>
                    <a:pt x="8209" y="26961"/>
                  </a:cubicBezTo>
                  <a:cubicBezTo>
                    <a:pt x="8261" y="26310"/>
                    <a:pt x="8497" y="25710"/>
                    <a:pt x="8844" y="25160"/>
                  </a:cubicBezTo>
                  <a:cubicBezTo>
                    <a:pt x="9537" y="24065"/>
                    <a:pt x="10509" y="23180"/>
                    <a:pt x="11216" y="22095"/>
                  </a:cubicBezTo>
                  <a:cubicBezTo>
                    <a:pt x="11490" y="21678"/>
                    <a:pt x="11725" y="21227"/>
                    <a:pt x="11812" y="20734"/>
                  </a:cubicBezTo>
                  <a:cubicBezTo>
                    <a:pt x="11903" y="20227"/>
                    <a:pt x="11804" y="19714"/>
                    <a:pt x="11587" y="19250"/>
                  </a:cubicBezTo>
                  <a:cubicBezTo>
                    <a:pt x="11315" y="18666"/>
                    <a:pt x="10900" y="18146"/>
                    <a:pt x="10427" y="17713"/>
                  </a:cubicBezTo>
                  <a:cubicBezTo>
                    <a:pt x="9971" y="17296"/>
                    <a:pt x="9475" y="16903"/>
                    <a:pt x="9113" y="16396"/>
                  </a:cubicBezTo>
                  <a:cubicBezTo>
                    <a:pt x="7493" y="14132"/>
                    <a:pt x="11402" y="13342"/>
                    <a:pt x="12708" y="12609"/>
                  </a:cubicBezTo>
                  <a:cubicBezTo>
                    <a:pt x="13177" y="12346"/>
                    <a:pt x="13654" y="12058"/>
                    <a:pt x="14017" y="11654"/>
                  </a:cubicBezTo>
                  <a:cubicBezTo>
                    <a:pt x="14141" y="11518"/>
                    <a:pt x="14243" y="11369"/>
                    <a:pt x="14325" y="11212"/>
                  </a:cubicBezTo>
                  <a:cubicBezTo>
                    <a:pt x="12383" y="5932"/>
                    <a:pt x="8328" y="1971"/>
                    <a:pt x="34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1568490" y="2906714"/>
              <a:ext cx="559227" cy="816646"/>
            </a:xfrm>
            <a:custGeom>
              <a:avLst/>
              <a:gdLst/>
              <a:ahLst/>
              <a:cxnLst/>
              <a:rect l="l" t="t" r="r" b="b"/>
              <a:pathLst>
                <a:path w="10217" h="14920" extrusionOk="0">
                  <a:moveTo>
                    <a:pt x="7986" y="0"/>
                  </a:moveTo>
                  <a:cubicBezTo>
                    <a:pt x="7492" y="0"/>
                    <a:pt x="7006" y="192"/>
                    <a:pt x="6580" y="485"/>
                  </a:cubicBezTo>
                  <a:cubicBezTo>
                    <a:pt x="6243" y="720"/>
                    <a:pt x="5940" y="1006"/>
                    <a:pt x="5667" y="1312"/>
                  </a:cubicBezTo>
                  <a:cubicBezTo>
                    <a:pt x="5340" y="1677"/>
                    <a:pt x="5117" y="2106"/>
                    <a:pt x="4833" y="2501"/>
                  </a:cubicBezTo>
                  <a:cubicBezTo>
                    <a:pt x="4575" y="2865"/>
                    <a:pt x="4249" y="3130"/>
                    <a:pt x="3826" y="3282"/>
                  </a:cubicBezTo>
                  <a:cubicBezTo>
                    <a:pt x="3364" y="3448"/>
                    <a:pt x="2875" y="3436"/>
                    <a:pt x="2394" y="3500"/>
                  </a:cubicBezTo>
                  <a:cubicBezTo>
                    <a:pt x="1477" y="3623"/>
                    <a:pt x="776" y="4397"/>
                    <a:pt x="405" y="5204"/>
                  </a:cubicBezTo>
                  <a:cubicBezTo>
                    <a:pt x="16" y="6051"/>
                    <a:pt x="0" y="6963"/>
                    <a:pt x="243" y="7850"/>
                  </a:cubicBezTo>
                  <a:cubicBezTo>
                    <a:pt x="429" y="8523"/>
                    <a:pt x="718" y="9182"/>
                    <a:pt x="817" y="9875"/>
                  </a:cubicBezTo>
                  <a:cubicBezTo>
                    <a:pt x="930" y="10660"/>
                    <a:pt x="694" y="11403"/>
                    <a:pt x="538" y="12161"/>
                  </a:cubicBezTo>
                  <a:cubicBezTo>
                    <a:pt x="414" y="12767"/>
                    <a:pt x="411" y="13443"/>
                    <a:pt x="770" y="13975"/>
                  </a:cubicBezTo>
                  <a:cubicBezTo>
                    <a:pt x="1075" y="14428"/>
                    <a:pt x="1588" y="14678"/>
                    <a:pt x="2108" y="14800"/>
                  </a:cubicBezTo>
                  <a:cubicBezTo>
                    <a:pt x="2458" y="14882"/>
                    <a:pt x="2820" y="14919"/>
                    <a:pt x="3186" y="14919"/>
                  </a:cubicBezTo>
                  <a:cubicBezTo>
                    <a:pt x="3634" y="14919"/>
                    <a:pt x="4087" y="14863"/>
                    <a:pt x="4529" y="14766"/>
                  </a:cubicBezTo>
                  <a:cubicBezTo>
                    <a:pt x="5586" y="14394"/>
                    <a:pt x="6614" y="13928"/>
                    <a:pt x="7529" y="13285"/>
                  </a:cubicBezTo>
                  <a:cubicBezTo>
                    <a:pt x="8609" y="12526"/>
                    <a:pt x="9549" y="11432"/>
                    <a:pt x="9578" y="10049"/>
                  </a:cubicBezTo>
                  <a:cubicBezTo>
                    <a:pt x="9597" y="9203"/>
                    <a:pt x="9295" y="8426"/>
                    <a:pt x="8902" y="7692"/>
                  </a:cubicBezTo>
                  <a:cubicBezTo>
                    <a:pt x="8524" y="6985"/>
                    <a:pt x="8220" y="6305"/>
                    <a:pt x="8374" y="5484"/>
                  </a:cubicBezTo>
                  <a:cubicBezTo>
                    <a:pt x="8517" y="4728"/>
                    <a:pt x="8927" y="4105"/>
                    <a:pt x="9377" y="3499"/>
                  </a:cubicBezTo>
                  <a:cubicBezTo>
                    <a:pt x="9722" y="3035"/>
                    <a:pt x="10205" y="2491"/>
                    <a:pt x="10213" y="1881"/>
                  </a:cubicBezTo>
                  <a:cubicBezTo>
                    <a:pt x="10216" y="1551"/>
                    <a:pt x="10056" y="1253"/>
                    <a:pt x="9844" y="1009"/>
                  </a:cubicBezTo>
                  <a:cubicBezTo>
                    <a:pt x="9549" y="671"/>
                    <a:pt x="9168" y="359"/>
                    <a:pt x="8759" y="170"/>
                  </a:cubicBezTo>
                  <a:cubicBezTo>
                    <a:pt x="8504" y="52"/>
                    <a:pt x="8244" y="0"/>
                    <a:pt x="7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1026897" y="2035623"/>
              <a:ext cx="768096" cy="843357"/>
            </a:xfrm>
            <a:custGeom>
              <a:avLst/>
              <a:gdLst/>
              <a:ahLst/>
              <a:cxnLst/>
              <a:rect l="l" t="t" r="r" b="b"/>
              <a:pathLst>
                <a:path w="14033" h="15408" extrusionOk="0">
                  <a:moveTo>
                    <a:pt x="11098" y="0"/>
                  </a:moveTo>
                  <a:cubicBezTo>
                    <a:pt x="10369" y="0"/>
                    <a:pt x="9530" y="209"/>
                    <a:pt x="8627" y="627"/>
                  </a:cubicBezTo>
                  <a:cubicBezTo>
                    <a:pt x="6879" y="1434"/>
                    <a:pt x="5033" y="2953"/>
                    <a:pt x="3496" y="4852"/>
                  </a:cubicBezTo>
                  <a:cubicBezTo>
                    <a:pt x="1959" y="6750"/>
                    <a:pt x="855" y="8870"/>
                    <a:pt x="427" y="10747"/>
                  </a:cubicBezTo>
                  <a:cubicBezTo>
                    <a:pt x="1" y="12624"/>
                    <a:pt x="285" y="14103"/>
                    <a:pt x="1219" y="14859"/>
                  </a:cubicBezTo>
                  <a:cubicBezTo>
                    <a:pt x="1670" y="15225"/>
                    <a:pt x="2254" y="15407"/>
                    <a:pt x="2934" y="15407"/>
                  </a:cubicBezTo>
                  <a:cubicBezTo>
                    <a:pt x="3663" y="15407"/>
                    <a:pt x="4503" y="15198"/>
                    <a:pt x="5406" y="14781"/>
                  </a:cubicBezTo>
                  <a:cubicBezTo>
                    <a:pt x="7154" y="13973"/>
                    <a:pt x="9000" y="12454"/>
                    <a:pt x="10536" y="10556"/>
                  </a:cubicBezTo>
                  <a:cubicBezTo>
                    <a:pt x="12074" y="8659"/>
                    <a:pt x="13178" y="6537"/>
                    <a:pt x="13605" y="4661"/>
                  </a:cubicBezTo>
                  <a:cubicBezTo>
                    <a:pt x="14032" y="2784"/>
                    <a:pt x="13747" y="1304"/>
                    <a:pt x="12814" y="548"/>
                  </a:cubicBezTo>
                  <a:cubicBezTo>
                    <a:pt x="12363" y="183"/>
                    <a:pt x="11779" y="0"/>
                    <a:pt x="11098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2039913" y="2940485"/>
              <a:ext cx="1103950" cy="2202974"/>
            </a:xfrm>
            <a:custGeom>
              <a:avLst/>
              <a:gdLst/>
              <a:ahLst/>
              <a:cxnLst/>
              <a:rect l="l" t="t" r="r" b="b"/>
              <a:pathLst>
                <a:path w="20169" h="40248" extrusionOk="0">
                  <a:moveTo>
                    <a:pt x="18741" y="1"/>
                  </a:moveTo>
                  <a:cubicBezTo>
                    <a:pt x="17808" y="1"/>
                    <a:pt x="17092" y="4453"/>
                    <a:pt x="17092" y="4453"/>
                  </a:cubicBezTo>
                  <a:cubicBezTo>
                    <a:pt x="17092" y="4453"/>
                    <a:pt x="17230" y="7519"/>
                    <a:pt x="13540" y="12156"/>
                  </a:cubicBezTo>
                  <a:cubicBezTo>
                    <a:pt x="11210" y="15083"/>
                    <a:pt x="3800" y="16911"/>
                    <a:pt x="2868" y="18322"/>
                  </a:cubicBezTo>
                  <a:cubicBezTo>
                    <a:pt x="2248" y="19261"/>
                    <a:pt x="862" y="31888"/>
                    <a:pt x="1" y="40248"/>
                  </a:cubicBezTo>
                  <a:lnTo>
                    <a:pt x="9855" y="40248"/>
                  </a:lnTo>
                  <a:cubicBezTo>
                    <a:pt x="9642" y="32757"/>
                    <a:pt x="9454" y="24714"/>
                    <a:pt x="9607" y="23934"/>
                  </a:cubicBezTo>
                  <a:cubicBezTo>
                    <a:pt x="9900" y="22442"/>
                    <a:pt x="16582" y="18437"/>
                    <a:pt x="17993" y="15097"/>
                  </a:cubicBezTo>
                  <a:cubicBezTo>
                    <a:pt x="19405" y="11753"/>
                    <a:pt x="19764" y="7528"/>
                    <a:pt x="19992" y="4984"/>
                  </a:cubicBezTo>
                  <a:cubicBezTo>
                    <a:pt x="20169" y="3005"/>
                    <a:pt x="19752" y="177"/>
                    <a:pt x="18793" y="6"/>
                  </a:cubicBezTo>
                  <a:cubicBezTo>
                    <a:pt x="18776" y="2"/>
                    <a:pt x="18759" y="1"/>
                    <a:pt x="18741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164652" y="3248255"/>
              <a:ext cx="632627" cy="1071547"/>
            </a:xfrm>
            <a:custGeom>
              <a:avLst/>
              <a:gdLst/>
              <a:ahLst/>
              <a:cxnLst/>
              <a:rect l="l" t="t" r="r" b="b"/>
              <a:pathLst>
                <a:path w="11558" h="19577" extrusionOk="0">
                  <a:moveTo>
                    <a:pt x="9401" y="0"/>
                  </a:moveTo>
                  <a:cubicBezTo>
                    <a:pt x="9299" y="0"/>
                    <a:pt x="9189" y="17"/>
                    <a:pt x="9072" y="51"/>
                  </a:cubicBezTo>
                  <a:cubicBezTo>
                    <a:pt x="7809" y="420"/>
                    <a:pt x="7156" y="3536"/>
                    <a:pt x="6464" y="5637"/>
                  </a:cubicBezTo>
                  <a:cubicBezTo>
                    <a:pt x="5314" y="9129"/>
                    <a:pt x="842" y="10025"/>
                    <a:pt x="438" y="13092"/>
                  </a:cubicBezTo>
                  <a:cubicBezTo>
                    <a:pt x="0" y="16416"/>
                    <a:pt x="1010" y="19576"/>
                    <a:pt x="1010" y="19576"/>
                  </a:cubicBezTo>
                  <a:cubicBezTo>
                    <a:pt x="1010" y="19576"/>
                    <a:pt x="6965" y="14766"/>
                    <a:pt x="8332" y="11981"/>
                  </a:cubicBezTo>
                  <a:cubicBezTo>
                    <a:pt x="9699" y="9197"/>
                    <a:pt x="10475" y="7304"/>
                    <a:pt x="10475" y="7304"/>
                  </a:cubicBezTo>
                  <a:cubicBezTo>
                    <a:pt x="10475" y="7304"/>
                    <a:pt x="11557" y="0"/>
                    <a:pt x="9401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3080351" y="2955866"/>
              <a:ext cx="55556" cy="181556"/>
            </a:xfrm>
            <a:custGeom>
              <a:avLst/>
              <a:gdLst/>
              <a:ahLst/>
              <a:cxnLst/>
              <a:rect l="l" t="t" r="r" b="b"/>
              <a:pathLst>
                <a:path w="1015" h="3317" extrusionOk="0">
                  <a:moveTo>
                    <a:pt x="207" y="0"/>
                  </a:moveTo>
                  <a:cubicBezTo>
                    <a:pt x="207" y="0"/>
                    <a:pt x="0" y="1706"/>
                    <a:pt x="325" y="2589"/>
                  </a:cubicBezTo>
                  <a:cubicBezTo>
                    <a:pt x="559" y="3227"/>
                    <a:pt x="813" y="3317"/>
                    <a:pt x="937" y="3317"/>
                  </a:cubicBezTo>
                  <a:cubicBezTo>
                    <a:pt x="986" y="3317"/>
                    <a:pt x="1014" y="3303"/>
                    <a:pt x="1014" y="3303"/>
                  </a:cubicBezTo>
                  <a:cubicBezTo>
                    <a:pt x="1014" y="3303"/>
                    <a:pt x="1000" y="3022"/>
                    <a:pt x="842" y="1696"/>
                  </a:cubicBezTo>
                  <a:cubicBezTo>
                    <a:pt x="683" y="370"/>
                    <a:pt x="207" y="0"/>
                    <a:pt x="207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2611664" y="3282573"/>
              <a:ext cx="114834" cy="105201"/>
            </a:xfrm>
            <a:custGeom>
              <a:avLst/>
              <a:gdLst/>
              <a:ahLst/>
              <a:cxnLst/>
              <a:rect l="l" t="t" r="r" b="b"/>
              <a:pathLst>
                <a:path w="2098" h="1922" extrusionOk="0">
                  <a:moveTo>
                    <a:pt x="1135" y="0"/>
                  </a:moveTo>
                  <a:cubicBezTo>
                    <a:pt x="1129" y="0"/>
                    <a:pt x="1123" y="0"/>
                    <a:pt x="1117" y="0"/>
                  </a:cubicBezTo>
                  <a:cubicBezTo>
                    <a:pt x="354" y="12"/>
                    <a:pt x="61" y="881"/>
                    <a:pt x="20" y="1484"/>
                  </a:cubicBezTo>
                  <a:cubicBezTo>
                    <a:pt x="1" y="1775"/>
                    <a:pt x="491" y="1922"/>
                    <a:pt x="999" y="1922"/>
                  </a:cubicBezTo>
                  <a:cubicBezTo>
                    <a:pt x="1538" y="1922"/>
                    <a:pt x="2097" y="1755"/>
                    <a:pt x="2079" y="1420"/>
                  </a:cubicBezTo>
                  <a:cubicBezTo>
                    <a:pt x="2045" y="772"/>
                    <a:pt x="1881" y="0"/>
                    <a:pt x="1135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2657039" y="3584814"/>
              <a:ext cx="140505" cy="215327"/>
            </a:xfrm>
            <a:custGeom>
              <a:avLst/>
              <a:gdLst/>
              <a:ahLst/>
              <a:cxnLst/>
              <a:rect l="l" t="t" r="r" b="b"/>
              <a:pathLst>
                <a:path w="2567" h="3934" extrusionOk="0">
                  <a:moveTo>
                    <a:pt x="2566" y="0"/>
                  </a:moveTo>
                  <a:lnTo>
                    <a:pt x="1479" y="1155"/>
                  </a:lnTo>
                  <a:lnTo>
                    <a:pt x="1" y="3934"/>
                  </a:lnTo>
                  <a:cubicBezTo>
                    <a:pt x="1" y="3934"/>
                    <a:pt x="891" y="3168"/>
                    <a:pt x="1714" y="1833"/>
                  </a:cubicBezTo>
                  <a:cubicBezTo>
                    <a:pt x="2158" y="1112"/>
                    <a:pt x="2566" y="0"/>
                    <a:pt x="25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2510352" y="4046660"/>
              <a:ext cx="261798" cy="1096780"/>
            </a:xfrm>
            <a:custGeom>
              <a:avLst/>
              <a:gdLst/>
              <a:ahLst/>
              <a:cxnLst/>
              <a:rect l="l" t="t" r="r" b="b"/>
              <a:pathLst>
                <a:path w="4783" h="20038" extrusionOk="0">
                  <a:moveTo>
                    <a:pt x="4782" y="1"/>
                  </a:moveTo>
                  <a:cubicBezTo>
                    <a:pt x="4782" y="1"/>
                    <a:pt x="1083" y="1933"/>
                    <a:pt x="418" y="3563"/>
                  </a:cubicBezTo>
                  <a:cubicBezTo>
                    <a:pt x="63" y="4436"/>
                    <a:pt x="0" y="12613"/>
                    <a:pt x="20" y="20038"/>
                  </a:cubicBezTo>
                  <a:lnTo>
                    <a:pt x="1340" y="20038"/>
                  </a:lnTo>
                  <a:cubicBezTo>
                    <a:pt x="1162" y="12836"/>
                    <a:pt x="978" y="5177"/>
                    <a:pt x="975" y="4170"/>
                  </a:cubicBezTo>
                  <a:cubicBezTo>
                    <a:pt x="974" y="3306"/>
                    <a:pt x="1777" y="2574"/>
                    <a:pt x="2382" y="2059"/>
                  </a:cubicBezTo>
                  <a:cubicBezTo>
                    <a:pt x="3493" y="1115"/>
                    <a:pt x="4782" y="1"/>
                    <a:pt x="4782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829417" y="2990020"/>
              <a:ext cx="1077240" cy="2153439"/>
            </a:xfrm>
            <a:custGeom>
              <a:avLst/>
              <a:gdLst/>
              <a:ahLst/>
              <a:cxnLst/>
              <a:rect l="l" t="t" r="r" b="b"/>
              <a:pathLst>
                <a:path w="19681" h="39343" extrusionOk="0">
                  <a:moveTo>
                    <a:pt x="1457" y="0"/>
                  </a:moveTo>
                  <a:cubicBezTo>
                    <a:pt x="1441" y="0"/>
                    <a:pt x="1424" y="2"/>
                    <a:pt x="1408" y="5"/>
                  </a:cubicBezTo>
                  <a:cubicBezTo>
                    <a:pt x="447" y="166"/>
                    <a:pt x="1" y="2988"/>
                    <a:pt x="159" y="4969"/>
                  </a:cubicBezTo>
                  <a:cubicBezTo>
                    <a:pt x="360" y="7516"/>
                    <a:pt x="676" y="11744"/>
                    <a:pt x="2052" y="15102"/>
                  </a:cubicBezTo>
                  <a:cubicBezTo>
                    <a:pt x="3428" y="18459"/>
                    <a:pt x="10067" y="22534"/>
                    <a:pt x="10345" y="24027"/>
                  </a:cubicBezTo>
                  <a:cubicBezTo>
                    <a:pt x="10572" y="25255"/>
                    <a:pt x="10178" y="35673"/>
                    <a:pt x="10031" y="39343"/>
                  </a:cubicBezTo>
                  <a:lnTo>
                    <a:pt x="19681" y="39343"/>
                  </a:lnTo>
                  <a:cubicBezTo>
                    <a:pt x="18955" y="31479"/>
                    <a:pt x="17756" y="19438"/>
                    <a:pt x="17141" y="18487"/>
                  </a:cubicBezTo>
                  <a:cubicBezTo>
                    <a:pt x="16223" y="17066"/>
                    <a:pt x="8832" y="15161"/>
                    <a:pt x="6534" y="12209"/>
                  </a:cubicBezTo>
                  <a:cubicBezTo>
                    <a:pt x="2892" y="7535"/>
                    <a:pt x="3062" y="4470"/>
                    <a:pt x="3062" y="4470"/>
                  </a:cubicBezTo>
                  <a:cubicBezTo>
                    <a:pt x="3062" y="4470"/>
                    <a:pt x="2392" y="0"/>
                    <a:pt x="1457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1174733" y="3301730"/>
              <a:ext cx="622994" cy="1076254"/>
            </a:xfrm>
            <a:custGeom>
              <a:avLst/>
              <a:gdLst/>
              <a:ahLst/>
              <a:cxnLst/>
              <a:rect l="l" t="t" r="r" b="b"/>
              <a:pathLst>
                <a:path w="11382" h="19663" extrusionOk="0">
                  <a:moveTo>
                    <a:pt x="2144" y="1"/>
                  </a:moveTo>
                  <a:cubicBezTo>
                    <a:pt x="0" y="1"/>
                    <a:pt x="1003" y="7294"/>
                    <a:pt x="1003" y="7294"/>
                  </a:cubicBezTo>
                  <a:cubicBezTo>
                    <a:pt x="1003" y="7294"/>
                    <a:pt x="1759" y="9194"/>
                    <a:pt x="3096" y="11990"/>
                  </a:cubicBezTo>
                  <a:cubicBezTo>
                    <a:pt x="4435" y="14789"/>
                    <a:pt x="10338" y="19663"/>
                    <a:pt x="10338" y="19663"/>
                  </a:cubicBezTo>
                  <a:cubicBezTo>
                    <a:pt x="10338" y="19663"/>
                    <a:pt x="11382" y="16512"/>
                    <a:pt x="10978" y="13185"/>
                  </a:cubicBezTo>
                  <a:cubicBezTo>
                    <a:pt x="10606" y="10114"/>
                    <a:pt x="6145" y="9170"/>
                    <a:pt x="5031" y="5667"/>
                  </a:cubicBezTo>
                  <a:cubicBezTo>
                    <a:pt x="4361" y="3560"/>
                    <a:pt x="3740" y="437"/>
                    <a:pt x="2481" y="55"/>
                  </a:cubicBezTo>
                  <a:cubicBezTo>
                    <a:pt x="2361" y="18"/>
                    <a:pt x="2249" y="1"/>
                    <a:pt x="2144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7"/>
            <p:cNvSpPr/>
            <p:nvPr/>
          </p:nvSpPr>
          <p:spPr>
            <a:xfrm>
              <a:off x="837080" y="3005072"/>
              <a:ext cx="56541" cy="181228"/>
            </a:xfrm>
            <a:custGeom>
              <a:avLst/>
              <a:gdLst/>
              <a:ahLst/>
              <a:cxnLst/>
              <a:rect l="l" t="t" r="r" b="b"/>
              <a:pathLst>
                <a:path w="1033" h="3311" extrusionOk="0">
                  <a:moveTo>
                    <a:pt x="844" y="1"/>
                  </a:moveTo>
                  <a:cubicBezTo>
                    <a:pt x="843" y="1"/>
                    <a:pt x="363" y="365"/>
                    <a:pt x="190" y="1690"/>
                  </a:cubicBezTo>
                  <a:cubicBezTo>
                    <a:pt x="17" y="3015"/>
                    <a:pt x="0" y="3296"/>
                    <a:pt x="0" y="3296"/>
                  </a:cubicBezTo>
                  <a:cubicBezTo>
                    <a:pt x="0" y="3296"/>
                    <a:pt x="30" y="3310"/>
                    <a:pt x="80" y="3310"/>
                  </a:cubicBezTo>
                  <a:cubicBezTo>
                    <a:pt x="205" y="3310"/>
                    <a:pt x="458" y="3220"/>
                    <a:pt x="697" y="2590"/>
                  </a:cubicBezTo>
                  <a:cubicBezTo>
                    <a:pt x="1032" y="1707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7"/>
            <p:cNvSpPr/>
            <p:nvPr/>
          </p:nvSpPr>
          <p:spPr>
            <a:xfrm>
              <a:off x="1243862" y="3336158"/>
              <a:ext cx="114834" cy="105255"/>
            </a:xfrm>
            <a:custGeom>
              <a:avLst/>
              <a:gdLst/>
              <a:ahLst/>
              <a:cxnLst/>
              <a:rect l="l" t="t" r="r" b="b"/>
              <a:pathLst>
                <a:path w="2098" h="1923" extrusionOk="0">
                  <a:moveTo>
                    <a:pt x="973" y="0"/>
                  </a:moveTo>
                  <a:cubicBezTo>
                    <a:pt x="235" y="0"/>
                    <a:pt x="65" y="766"/>
                    <a:pt x="23" y="1410"/>
                  </a:cubicBezTo>
                  <a:cubicBezTo>
                    <a:pt x="1" y="1751"/>
                    <a:pt x="577" y="1923"/>
                    <a:pt x="1125" y="1923"/>
                  </a:cubicBezTo>
                  <a:cubicBezTo>
                    <a:pt x="1622" y="1923"/>
                    <a:pt x="2097" y="1781"/>
                    <a:pt x="2081" y="1495"/>
                  </a:cubicBezTo>
                  <a:cubicBezTo>
                    <a:pt x="2046" y="893"/>
                    <a:pt x="1763" y="20"/>
                    <a:pt x="1001" y="1"/>
                  </a:cubicBezTo>
                  <a:cubicBezTo>
                    <a:pt x="992" y="0"/>
                    <a:pt x="982" y="0"/>
                    <a:pt x="973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1107246" y="4023836"/>
              <a:ext cx="348826" cy="1119659"/>
            </a:xfrm>
            <a:custGeom>
              <a:avLst/>
              <a:gdLst/>
              <a:ahLst/>
              <a:cxnLst/>
              <a:rect l="l" t="t" r="r" b="b"/>
              <a:pathLst>
                <a:path w="6373" h="2045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707" y="656"/>
                    <a:pt x="1551" y="1393"/>
                  </a:cubicBezTo>
                  <a:cubicBezTo>
                    <a:pt x="3069" y="2713"/>
                    <a:pt x="5149" y="4545"/>
                    <a:pt x="5212" y="5111"/>
                  </a:cubicBezTo>
                  <a:cubicBezTo>
                    <a:pt x="5355" y="6389"/>
                    <a:pt x="5053" y="16788"/>
                    <a:pt x="4940" y="20455"/>
                  </a:cubicBezTo>
                  <a:lnTo>
                    <a:pt x="4940" y="20456"/>
                  </a:lnTo>
                  <a:lnTo>
                    <a:pt x="5698" y="20456"/>
                  </a:lnTo>
                  <a:cubicBezTo>
                    <a:pt x="5908" y="16458"/>
                    <a:pt x="6373" y="6459"/>
                    <a:pt x="5865" y="4760"/>
                  </a:cubicBezTo>
                  <a:cubicBezTo>
                    <a:pt x="5395" y="318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1176923" y="3645131"/>
              <a:ext cx="74987" cy="180023"/>
            </a:xfrm>
            <a:custGeom>
              <a:avLst/>
              <a:gdLst/>
              <a:ahLst/>
              <a:cxnLst/>
              <a:rect l="l" t="t" r="r" b="b"/>
              <a:pathLst>
                <a:path w="1370" h="328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12" y="721"/>
                    <a:pt x="424" y="1338"/>
                  </a:cubicBezTo>
                  <a:cubicBezTo>
                    <a:pt x="633" y="1954"/>
                    <a:pt x="1370" y="3289"/>
                    <a:pt x="1370" y="3289"/>
                  </a:cubicBezTo>
                  <a:cubicBezTo>
                    <a:pt x="1370" y="3289"/>
                    <a:pt x="1204" y="2779"/>
                    <a:pt x="1152" y="2499"/>
                  </a:cubicBezTo>
                  <a:cubicBezTo>
                    <a:pt x="1099" y="2219"/>
                    <a:pt x="963" y="1020"/>
                    <a:pt x="963" y="10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1266686" y="3547978"/>
              <a:ext cx="101369" cy="30706"/>
            </a:xfrm>
            <a:custGeom>
              <a:avLst/>
              <a:gdLst/>
              <a:ahLst/>
              <a:cxnLst/>
              <a:rect l="l" t="t" r="r" b="b"/>
              <a:pathLst>
                <a:path w="1852" h="561" extrusionOk="0">
                  <a:moveTo>
                    <a:pt x="1683" y="0"/>
                  </a:moveTo>
                  <a:cubicBezTo>
                    <a:pt x="1677" y="0"/>
                    <a:pt x="1671" y="1"/>
                    <a:pt x="1665" y="2"/>
                  </a:cubicBezTo>
                  <a:cubicBezTo>
                    <a:pt x="1173" y="62"/>
                    <a:pt x="680" y="125"/>
                    <a:pt x="187" y="187"/>
                  </a:cubicBezTo>
                  <a:cubicBezTo>
                    <a:pt x="87" y="201"/>
                    <a:pt x="1" y="264"/>
                    <a:pt x="1" y="374"/>
                  </a:cubicBezTo>
                  <a:cubicBezTo>
                    <a:pt x="1" y="459"/>
                    <a:pt x="78" y="560"/>
                    <a:pt x="170" y="560"/>
                  </a:cubicBezTo>
                  <a:cubicBezTo>
                    <a:pt x="176" y="560"/>
                    <a:pt x="182" y="560"/>
                    <a:pt x="187" y="559"/>
                  </a:cubicBezTo>
                  <a:cubicBezTo>
                    <a:pt x="680" y="497"/>
                    <a:pt x="1173" y="434"/>
                    <a:pt x="1665" y="374"/>
                  </a:cubicBezTo>
                  <a:cubicBezTo>
                    <a:pt x="1765" y="360"/>
                    <a:pt x="1850" y="298"/>
                    <a:pt x="1852" y="187"/>
                  </a:cubicBezTo>
                  <a:cubicBezTo>
                    <a:pt x="1852" y="101"/>
                    <a:pt x="1775" y="0"/>
                    <a:pt x="1683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1268766" y="3593955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2066" y="0"/>
                  </a:moveTo>
                  <a:cubicBezTo>
                    <a:pt x="2062" y="0"/>
                    <a:pt x="2058" y="0"/>
                    <a:pt x="2054" y="1"/>
                  </a:cubicBezTo>
                  <a:cubicBezTo>
                    <a:pt x="1433" y="49"/>
                    <a:pt x="809" y="97"/>
                    <a:pt x="187" y="146"/>
                  </a:cubicBezTo>
                  <a:cubicBezTo>
                    <a:pt x="86" y="154"/>
                    <a:pt x="1" y="225"/>
                    <a:pt x="1" y="332"/>
                  </a:cubicBezTo>
                  <a:cubicBezTo>
                    <a:pt x="1" y="424"/>
                    <a:pt x="81" y="519"/>
                    <a:pt x="177" y="519"/>
                  </a:cubicBezTo>
                  <a:cubicBezTo>
                    <a:pt x="180" y="519"/>
                    <a:pt x="184" y="519"/>
                    <a:pt x="187" y="518"/>
                  </a:cubicBezTo>
                  <a:cubicBezTo>
                    <a:pt x="809" y="469"/>
                    <a:pt x="1433" y="421"/>
                    <a:pt x="2054" y="373"/>
                  </a:cubicBezTo>
                  <a:cubicBezTo>
                    <a:pt x="2154" y="364"/>
                    <a:pt x="2239" y="294"/>
                    <a:pt x="2240" y="186"/>
                  </a:cubicBezTo>
                  <a:cubicBezTo>
                    <a:pt x="2240" y="95"/>
                    <a:pt x="2161" y="0"/>
                    <a:pt x="20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2596777" y="3521104"/>
              <a:ext cx="101314" cy="30652"/>
            </a:xfrm>
            <a:custGeom>
              <a:avLst/>
              <a:gdLst/>
              <a:ahLst/>
              <a:cxnLst/>
              <a:rect l="l" t="t" r="r" b="b"/>
              <a:pathLst>
                <a:path w="1851" h="560" extrusionOk="0">
                  <a:moveTo>
                    <a:pt x="169" y="0"/>
                  </a:moveTo>
                  <a:cubicBezTo>
                    <a:pt x="77" y="0"/>
                    <a:pt x="2" y="101"/>
                    <a:pt x="1" y="187"/>
                  </a:cubicBezTo>
                  <a:cubicBezTo>
                    <a:pt x="1" y="297"/>
                    <a:pt x="87" y="360"/>
                    <a:pt x="186" y="373"/>
                  </a:cubicBezTo>
                  <a:cubicBezTo>
                    <a:pt x="679" y="434"/>
                    <a:pt x="1172" y="497"/>
                    <a:pt x="1664" y="559"/>
                  </a:cubicBezTo>
                  <a:cubicBezTo>
                    <a:pt x="1670" y="559"/>
                    <a:pt x="1675" y="559"/>
                    <a:pt x="1680" y="559"/>
                  </a:cubicBezTo>
                  <a:cubicBezTo>
                    <a:pt x="1774" y="559"/>
                    <a:pt x="1851" y="459"/>
                    <a:pt x="1851" y="373"/>
                  </a:cubicBezTo>
                  <a:cubicBezTo>
                    <a:pt x="1851" y="263"/>
                    <a:pt x="1764" y="200"/>
                    <a:pt x="1664" y="187"/>
                  </a:cubicBezTo>
                  <a:cubicBezTo>
                    <a:pt x="1172" y="126"/>
                    <a:pt x="679" y="63"/>
                    <a:pt x="186" y="1"/>
                  </a:cubicBezTo>
                  <a:cubicBezTo>
                    <a:pt x="181" y="1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2573405" y="3566971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175" y="1"/>
                  </a:moveTo>
                  <a:cubicBezTo>
                    <a:pt x="81" y="1"/>
                    <a:pt x="1" y="96"/>
                    <a:pt x="0" y="187"/>
                  </a:cubicBezTo>
                  <a:cubicBezTo>
                    <a:pt x="0" y="294"/>
                    <a:pt x="87" y="365"/>
                    <a:pt x="187" y="373"/>
                  </a:cubicBezTo>
                  <a:cubicBezTo>
                    <a:pt x="808" y="421"/>
                    <a:pt x="1432" y="470"/>
                    <a:pt x="2054" y="518"/>
                  </a:cubicBezTo>
                  <a:cubicBezTo>
                    <a:pt x="2058" y="518"/>
                    <a:pt x="2062" y="518"/>
                    <a:pt x="2066" y="518"/>
                  </a:cubicBezTo>
                  <a:cubicBezTo>
                    <a:pt x="2161" y="518"/>
                    <a:pt x="2240" y="423"/>
                    <a:pt x="2240" y="332"/>
                  </a:cubicBezTo>
                  <a:cubicBezTo>
                    <a:pt x="2240" y="227"/>
                    <a:pt x="2153" y="154"/>
                    <a:pt x="2054" y="147"/>
                  </a:cubicBezTo>
                  <a:cubicBezTo>
                    <a:pt x="1432" y="98"/>
                    <a:pt x="808" y="50"/>
                    <a:pt x="187" y="1"/>
                  </a:cubicBezTo>
                  <a:cubicBezTo>
                    <a:pt x="183" y="1"/>
                    <a:pt x="179" y="1"/>
                    <a:pt x="175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e the Environment Social Media Strategy by Slidesgo">
  <a:themeElements>
    <a:clrScheme name="Simple Light">
      <a:dk1>
        <a:srgbClr val="084849"/>
      </a:dk1>
      <a:lt1>
        <a:srgbClr val="DFEDF4"/>
      </a:lt1>
      <a:dk2>
        <a:srgbClr val="792D01"/>
      </a:dk2>
      <a:lt2>
        <a:srgbClr val="7FD3E8"/>
      </a:lt2>
      <a:accent1>
        <a:srgbClr val="A5EAFC"/>
      </a:accent1>
      <a:accent2>
        <a:srgbClr val="C2F3FF"/>
      </a:accent2>
      <a:accent3>
        <a:srgbClr val="64974D"/>
      </a:accent3>
      <a:accent4>
        <a:srgbClr val="8EB152"/>
      </a:accent4>
      <a:accent5>
        <a:srgbClr val="9CC555"/>
      </a:accent5>
      <a:accent6>
        <a:srgbClr val="FFFFFF"/>
      </a:accent6>
      <a:hlink>
        <a:srgbClr val="0B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3221</Words>
  <Application>Microsoft Macintosh PowerPoint</Application>
  <PresentationFormat>Widescreen</PresentationFormat>
  <Paragraphs>410</Paragraphs>
  <Slides>48</Slides>
  <Notes>38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9" baseType="lpstr">
      <vt:lpstr>Cabin</vt:lpstr>
      <vt:lpstr>Nunito Light</vt:lpstr>
      <vt:lpstr>Poppins SemiBold</vt:lpstr>
      <vt:lpstr>Montserrat Medium</vt:lpstr>
      <vt:lpstr>Raleway</vt:lpstr>
      <vt:lpstr>Poppins</vt:lpstr>
      <vt:lpstr>Arial</vt:lpstr>
      <vt:lpstr>Montserrat</vt:lpstr>
      <vt:lpstr>Calibri</vt:lpstr>
      <vt:lpstr>Heroes Assemble Bold</vt:lpstr>
      <vt:lpstr>Heroes Assemble Gradient</vt:lpstr>
      <vt:lpstr>Wingdings</vt:lpstr>
      <vt:lpstr>Arial Rounded MT Bold</vt:lpstr>
      <vt:lpstr>Heroes Assemble</vt:lpstr>
      <vt:lpstr>Open Sans</vt:lpstr>
      <vt:lpstr>Poppins Black</vt:lpstr>
      <vt:lpstr>Bebas Neue</vt:lpstr>
      <vt:lpstr>Agency FB</vt:lpstr>
      <vt:lpstr>Poppins Medium</vt:lpstr>
      <vt:lpstr>Office 테마</vt:lpstr>
      <vt:lpstr>Save the Environment Social Media Strategy by Slidesgo</vt:lpstr>
      <vt:lpstr>Memory check</vt:lpstr>
      <vt:lpstr>Card choosing</vt:lpstr>
      <vt:lpstr>PowerPoint Presentation</vt:lpstr>
      <vt:lpstr>ENDANGERED SPECIES</vt:lpstr>
      <vt:lpstr>Where do we preserve them?</vt:lpstr>
      <vt:lpstr>national parks</vt:lpstr>
      <vt:lpstr>Unit 7 Environmental protection</vt:lpstr>
      <vt:lpstr>After this lesson, Ss will be able to:</vt:lpstr>
      <vt:lpstr>READING</vt:lpstr>
      <vt:lpstr>NEW WORD</vt:lpstr>
      <vt:lpstr>NEW WORD</vt:lpstr>
      <vt:lpstr>NEW WORD</vt:lpstr>
      <vt:lpstr>NEW WORD</vt:lpstr>
      <vt:lpstr>Checking vocabulary</vt:lpstr>
      <vt:lpstr>Exercise 2: Read the text and choose the words or phrases to make the following statements correct. </vt:lpstr>
      <vt:lpstr>PowerPoint Presentation</vt:lpstr>
      <vt:lpstr>PowerPoint Presentation</vt:lpstr>
      <vt:lpstr>PowerPoint Presentation</vt:lpstr>
      <vt:lpstr>Exercise 2: Check your answers.</vt:lpstr>
      <vt:lpstr>ARE YOU READY  FOR A GAME?</vt:lpstr>
      <vt:lpstr>Title Slide</vt:lpstr>
      <vt:lpstr>Score Slide</vt:lpstr>
      <vt:lpstr>Question-Choosing Slide</vt:lpstr>
      <vt:lpstr>Question 1</vt:lpstr>
      <vt:lpstr>Question 2</vt:lpstr>
      <vt:lpstr>Question 3</vt:lpstr>
      <vt:lpstr>Question 4</vt:lpstr>
      <vt:lpstr>Question 5</vt:lpstr>
      <vt:lpstr>Question 6</vt:lpstr>
      <vt:lpstr>Reward 1 - Choose</vt:lpstr>
      <vt:lpstr>Reward 1 - A</vt:lpstr>
      <vt:lpstr>Reward 1 - B</vt:lpstr>
      <vt:lpstr>Reward 2</vt:lpstr>
      <vt:lpstr>Reward 3</vt:lpstr>
      <vt:lpstr>Reward 4 - Choose</vt:lpstr>
      <vt:lpstr>Reward 4 - A</vt:lpstr>
      <vt:lpstr>Reward 4 - B</vt:lpstr>
      <vt:lpstr>Reward 5</vt:lpstr>
      <vt:lpstr>Reward 6</vt:lpstr>
      <vt:lpstr>CHECK YOUR ANSWER </vt:lpstr>
      <vt:lpstr>CHECK YOUR ANSWER </vt:lpstr>
      <vt:lpstr>CHECK YOUR ANSWER </vt:lpstr>
      <vt:lpstr>SPEAKING</vt:lpstr>
      <vt:lpstr>PowerPoint Presentation</vt:lpstr>
      <vt:lpstr>PowerPoint Presentation</vt:lpstr>
      <vt:lpstr>Show time!</vt:lpstr>
      <vt:lpstr>WRAP UP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Hanh Ng</cp:lastModifiedBy>
  <cp:revision>224</cp:revision>
  <dcterms:created xsi:type="dcterms:W3CDTF">2020-04-27T00:42:13Z</dcterms:created>
  <dcterms:modified xsi:type="dcterms:W3CDTF">2024-01-07T17:47:25Z</dcterms:modified>
</cp:coreProperties>
</file>