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1" r:id="rId2"/>
    <p:sldId id="279" r:id="rId3"/>
    <p:sldId id="355" r:id="rId4"/>
    <p:sldId id="256" r:id="rId5"/>
    <p:sldId id="316" r:id="rId6"/>
    <p:sldId id="347" r:id="rId7"/>
    <p:sldId id="348" r:id="rId8"/>
    <p:sldId id="350" r:id="rId9"/>
    <p:sldId id="349" r:id="rId10"/>
    <p:sldId id="283" r:id="rId11"/>
    <p:sldId id="352" r:id="rId12"/>
    <p:sldId id="353" r:id="rId13"/>
    <p:sldId id="276" r:id="rId14"/>
    <p:sldId id="298" r:id="rId15"/>
    <p:sldId id="327" r:id="rId16"/>
    <p:sldId id="325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94605"/>
  </p:normalViewPr>
  <p:slideViewPr>
    <p:cSldViewPr snapToGrid="0" showGuides="1">
      <p:cViewPr varScale="1">
        <p:scale>
          <a:sx n="75" d="100"/>
          <a:sy n="75" d="100"/>
        </p:scale>
        <p:origin x="2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DBECD0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4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8" y="63340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622891" y="6233651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2">
                    <a:lumMod val="50000"/>
                  </a:schemeClr>
                </a:solidFill>
              </a:rPr>
              <a:t>Mrs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Thu Ba</a:t>
            </a:r>
          </a:p>
        </p:txBody>
      </p:sp>
    </p:spTree>
    <p:extLst>
      <p:ext uri="{BB962C8B-B14F-4D97-AF65-F5344CB8AC3E}">
        <p14:creationId xmlns:p14="http://schemas.microsoft.com/office/powerpoint/2010/main" val="381278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628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zu:m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041" y="9789"/>
            <a:ext cx="4001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* </a:t>
            </a:r>
            <a:r>
              <a:rPr lang="en-US" sz="3200" b="1" u="sng" dirty="0">
                <a:solidFill>
                  <a:srgbClr val="C00000"/>
                </a:solidFill>
              </a:rPr>
              <a:t>Checking vocabulary</a:t>
            </a:r>
          </a:p>
        </p:txBody>
      </p:sp>
      <p:sp>
        <p:nvSpPr>
          <p:cNvPr id="9" name="Oval 8"/>
          <p:cNvSpPr/>
          <p:nvPr/>
        </p:nvSpPr>
        <p:spPr>
          <a:xfrm>
            <a:off x="7121672" y="1165683"/>
            <a:ext cx="2747885" cy="15581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connection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67006" y="1074636"/>
            <a:ext cx="2857215" cy="1649235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46014" y="1185305"/>
            <a:ext cx="2717676" cy="154232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conference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21372" y="1061590"/>
            <a:ext cx="2842318" cy="1789758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họp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tuyến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7041" y="2851348"/>
            <a:ext cx="2623859" cy="1591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tablet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9225" y="2781316"/>
            <a:ext cx="2843446" cy="1661476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máy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57582" y="4503434"/>
            <a:ext cx="2680364" cy="169546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zoom in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25094" y="4442792"/>
            <a:ext cx="2938596" cy="1816746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phóng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90019" y="4219350"/>
            <a:ext cx="2568856" cy="160610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42671" y="4161903"/>
            <a:ext cx="2887614" cy="1720993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thiết bị ghi hình kĩ thuật số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3690" y="29208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67">
              <a:defRPr/>
            </a:pPr>
            <a:r>
              <a:rPr lang="en-US" sz="3200" b="1" i="1" kern="0" dirty="0">
                <a:solidFill>
                  <a:srgbClr val="0070C0"/>
                </a:solidFill>
              </a:rPr>
              <a:t>Say words in English</a:t>
            </a:r>
          </a:p>
        </p:txBody>
      </p:sp>
    </p:spTree>
    <p:extLst>
      <p:ext uri="{BB962C8B-B14F-4D97-AF65-F5344CB8AC3E}">
        <p14:creationId xmlns:p14="http://schemas.microsoft.com/office/powerpoint/2010/main" val="14316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3686" y="228695"/>
            <a:ext cx="4941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Who are they?</a:t>
            </a:r>
          </a:p>
          <a:p>
            <a:pPr lvl="0"/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Mark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What are they doing?</a:t>
            </a: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preparing for a video conference.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599" y="249243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9994" y="2196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79" y="1170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" y="1294544"/>
            <a:ext cx="7804902" cy="54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2173" y="318817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568" y="2892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53" y="1866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45464" y="997137"/>
            <a:ext cx="110575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Trang: </a:t>
            </a:r>
            <a:r>
              <a:rPr lang="en-US" sz="2400" dirty="0">
                <a:effectLst/>
              </a:rPr>
              <a:t>Mark, we’re having a video conference with Tech Savvy next Thursday, but ...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Hold on. Is that the technology club at the Japanese school?</a:t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Trang:</a:t>
            </a:r>
            <a:r>
              <a:rPr lang="en-US" sz="2400" dirty="0">
                <a:effectLst/>
              </a:rPr>
              <a:t> Exactly. But I’m a bit worried. I’ve never had a video conference call.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You’re kidding! </a:t>
            </a:r>
            <a:r>
              <a:rPr lang="en-US" sz="2400" dirty="0">
                <a:effectLst/>
              </a:rPr>
              <a:t>Who doesn’t know how to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make a video call</a:t>
            </a:r>
            <a:r>
              <a:rPr lang="en-US" sz="2400" dirty="0">
                <a:effectLst/>
              </a:rPr>
              <a:t>? Alright, let’s do a practice call now.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Hmm, what do I need to do first?</a:t>
            </a:r>
            <a:br>
              <a:rPr lang="en-US" sz="2400" dirty="0">
                <a:effectLst/>
              </a:rPr>
            </a:br>
            <a:r>
              <a:rPr lang="en-US" sz="2400" b="1" dirty="0">
                <a:solidFill>
                  <a:srgbClr val="0070C0"/>
                </a:solidFill>
              </a:rPr>
              <a:t>Mark: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It’s a piece of cake</a:t>
            </a:r>
            <a:r>
              <a:rPr lang="en-US" sz="2400" dirty="0">
                <a:effectLst/>
              </a:rPr>
              <a:t>, Trang. Now, you sit in front of the computer. I’ll connect with you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via</a:t>
            </a:r>
            <a:r>
              <a:rPr lang="en-US" sz="2400" dirty="0">
                <a:effectLst/>
              </a:rPr>
              <a:t> one of my tablets and ...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Sorry, but how can I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adjust</a:t>
            </a:r>
            <a:r>
              <a:rPr lang="en-US" sz="2400" dirty="0">
                <a:effectLst/>
              </a:rPr>
              <a:t> this webcam? It’s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focus</a:t>
            </a:r>
            <a:r>
              <a:rPr lang="en-US" sz="2400" dirty="0">
                <a:effectLst/>
              </a:rPr>
              <a:t>ing on my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forehead.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Use this button to move it up or down, and this to </a:t>
            </a:r>
            <a:r>
              <a:rPr lang="en-US" sz="2400" b="1" dirty="0">
                <a:effectLst/>
              </a:rPr>
              <a:t>zoom in or out. </a:t>
            </a:r>
            <a:endParaRPr lang="en-US" sz="2400" b="1" dirty="0"/>
          </a:p>
          <a:p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Thanks. And can you see me clearly on your tablet? </a:t>
            </a:r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 </a:t>
            </a:r>
            <a:r>
              <a:rPr lang="en-US" sz="2400" dirty="0">
                <a:effectLst/>
              </a:rPr>
              <a:t>Yes, of course. We have a high-speed Internet connection here.</a:t>
            </a:r>
            <a:br>
              <a:rPr lang="en-US" sz="2400" dirty="0">
                <a:effectLst/>
              </a:rPr>
            </a:br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I hope the conference goes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smoothly.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I’m sure it will. We should hold more video conferences like this in the future. </a:t>
            </a:r>
            <a:endParaRPr lang="en-US" sz="2400" dirty="0"/>
          </a:p>
          <a:p>
            <a:r>
              <a:rPr lang="en-US" sz="2400" b="1" dirty="0"/>
              <a:t>Trang: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That’s exactly how I feel.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3402" y="318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2678" y="3958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284" y="39603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464" y="2932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271167" y="987846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A. </a:t>
            </a:r>
            <a:r>
              <a:rPr lang="en-US" sz="300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</a:p>
          <a:p>
            <a:endParaRPr lang="en-US" sz="1000" dirty="0">
              <a:effectLst/>
            </a:endParaRP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A. </a:t>
            </a:r>
            <a:r>
              <a:rPr lang="en-US" sz="300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webcam.</a:t>
            </a:r>
          </a:p>
          <a:p>
            <a:r>
              <a:rPr lang="en-US" sz="100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271167" y="151781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518352" y="3496225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1167" y="456888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8659" y="49713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13268" y="4660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53" y="3633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85971" y="1556452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1. tablet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85971" y="2405400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2. webcam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85971" y="3254349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3. zoom in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85970" y="4100784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4. video conference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85969" y="4945883"/>
            <a:ext cx="3415759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5. internet connection</a:t>
            </a:r>
            <a:endParaRPr lang="vi-VN" sz="26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217890" y="992753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716790" y="968640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76316" y="2784898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71677" y="4463569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76760" y="4472557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30924 0.60254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66471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68138 0.22871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48737 -0.14236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1486" y="276779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18881" y="320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66" y="2183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1522" y="1107776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>
                <a:solidFill>
                  <a:srgbClr val="FF0000"/>
                </a:solidFill>
              </a:rPr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>
                <a:solidFill>
                  <a:srgbClr val="FF0000"/>
                </a:solidFill>
              </a:rPr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>
                <a:solidFill>
                  <a:srgbClr val="FF0000"/>
                </a:solidFill>
              </a:rPr>
              <a:t>zoom 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u="sng" dirty="0">
                <a:solidFill>
                  <a:srgbClr val="FF0000"/>
                </a:solidFill>
              </a:rPr>
              <a:t>high-speed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>
                <a:solidFill>
                  <a:srgbClr val="FF0000"/>
                </a:solidFill>
              </a:rPr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208982" y="154987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840205" y="242165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208982" y="329646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08982" y="414843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848997" y="541452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6" y="27896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60291" y="346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76" y="244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698132" y="791616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carrier pigeon  	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01254" y="1947742"/>
            <a:ext cx="4360083" cy="4940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* </a:t>
            </a:r>
            <a:r>
              <a:rPr lang="en-VN" sz="3200" b="1" i="1" dirty="0">
                <a:solidFill>
                  <a:srgbClr val="0070C0"/>
                </a:solidFill>
              </a:rPr>
              <a:t>Answer</a:t>
            </a:r>
            <a:r>
              <a:rPr lang="en-VN" sz="3200" i="1" dirty="0">
                <a:solidFill>
                  <a:srgbClr val="E0702A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1. carrier pigeon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2. telephone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3. mobile phone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4. social network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“</a:t>
            </a:r>
            <a:r>
              <a:rPr lang="en-US" sz="3200" b="1" dirty="0" err="1">
                <a:solidFill>
                  <a:srgbClr val="C00000"/>
                </a:solidFill>
              </a:rPr>
              <a:t>Sixdegree</a:t>
            </a:r>
            <a:r>
              <a:rPr lang="en-US" sz="3200" dirty="0">
                <a:solidFill>
                  <a:srgbClr val="C0000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Facebook : 2005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86315" y="1109966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3660" y="60160"/>
            <a:ext cx="447822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43346" y="1611291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Some new words related to communication in the future.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and practice the conversation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84" y="2370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48522" y="149955"/>
            <a:ext cx="409738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1890" y="1471702"/>
            <a:ext cx="750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by heart all the words 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exercises in the workbook.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Prepare for Lesson 2 - A closer look 1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18" y="4159045"/>
            <a:ext cx="3520464" cy="25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30607" y="14964"/>
            <a:ext cx="2746890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736537" y="1002742"/>
            <a:ext cx="73276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2 minutes and list the names of social networks that you know.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028999" y="105267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49" y="3145409"/>
            <a:ext cx="3011527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37360" y="3391096"/>
            <a:ext cx="2447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Instagram.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YouTube.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Facebook.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Twitter.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TikTok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weibo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wechat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Viber.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121910" y="2112828"/>
            <a:ext cx="6647974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41654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DBECD0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51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0524" y="162431"/>
            <a:ext cx="426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5" name="Picture 4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22" y="1050879"/>
            <a:ext cx="3614813" cy="3660126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880" y="1294685"/>
            <a:ext cx="2447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Instagram.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YouTube.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Facebook.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Twitter.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TikTok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weibo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wechat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Viber.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Zalo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6833" y="622725"/>
            <a:ext cx="4503232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/>
              <a:t>Nowadays we can communicate with each other without meeting face to face .</a:t>
            </a:r>
          </a:p>
          <a:p>
            <a:pPr>
              <a:lnSpc>
                <a:spcPct val="150000"/>
              </a:lnSpc>
            </a:pPr>
            <a:r>
              <a:rPr lang="en-US" sz="2600" i="1" dirty="0"/>
              <a:t>We can keep in contact with each other easily thanks to communication 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36630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669" y="1198143"/>
            <a:ext cx="5272326" cy="805684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3" y="966988"/>
            <a:ext cx="1241996" cy="11802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0129" y="1377673"/>
            <a:ext cx="46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879512" y="2126281"/>
            <a:ext cx="560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37" y="2951485"/>
            <a:ext cx="3641779" cy="3548169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322422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AD4F0F"/>
                </a:solidFill>
              </a:rPr>
              <a:t>- video conference 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họp</a:t>
            </a:r>
            <a:r>
              <a:rPr lang="en-US" sz="4800" dirty="0"/>
              <a:t>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2703871"/>
            <a:ext cx="5772150" cy="36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891310" y="1563159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webcam 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2275938" y="2983834"/>
            <a:ext cx="2742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webkæm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52638" y="4045527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thiết</a:t>
            </a:r>
            <a:r>
              <a:rPr lang="en-US" sz="4800" b="1" dirty="0"/>
              <a:t>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ghi</a:t>
            </a:r>
            <a:r>
              <a:rPr lang="en-US" sz="4800" b="1" dirty="0"/>
              <a:t> 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kĩ</a:t>
            </a:r>
            <a:r>
              <a:rPr lang="en-US" sz="4800" b="1" dirty="0"/>
              <a:t> </a:t>
            </a:r>
            <a:r>
              <a:rPr lang="en-US" sz="4800" b="1" dirty="0" err="1"/>
              <a:t>thuật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endParaRPr lang="en-US" sz="4800" b="1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747" y="30930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200" dirty="0"/>
              <a:t>zoom in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zuːm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885" y="3607423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tablet (n)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909279" y="38898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máy</a:t>
            </a:r>
            <a:r>
              <a:rPr lang="en-US" sz="4800" b="1" dirty="0"/>
              <a:t> </a:t>
            </a:r>
            <a:r>
              <a:rPr lang="en-US" sz="4800" b="1" dirty="0" err="1"/>
              <a:t>tính</a:t>
            </a:r>
            <a:r>
              <a:rPr lang="en-US" sz="4800" b="1" dirty="0"/>
              <a:t> </a:t>
            </a:r>
            <a:r>
              <a:rPr lang="en-US" sz="4800" b="1" dirty="0" err="1"/>
              <a:t>bảng</a:t>
            </a:r>
            <a:endParaRPr 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71872" y="2995777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279" y="310647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393843" y="1681317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internet connection 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928837" y="402284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nối</a:t>
            </a:r>
            <a:r>
              <a:rPr lang="en-US" sz="4800" b="1" dirty="0"/>
              <a:t> </a:t>
            </a:r>
            <a:r>
              <a:rPr lang="en-US" sz="4800" b="1" dirty="0" err="1"/>
              <a:t>mạng</a:t>
            </a:r>
            <a:endParaRPr lang="en-US" sz="4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360708" y="2894525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ɪntənet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kəˈnekʃn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759" y="300522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4343</TotalTime>
  <Words>1007</Words>
  <Application>Microsoft Office PowerPoint</Application>
  <PresentationFormat>Widescreen</PresentationFormat>
  <Paragraphs>168</Paragraphs>
  <Slides>20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.VnArabia</vt:lpstr>
      <vt:lpstr>Arial</vt:lpstr>
      <vt:lpstr>Arial Black</vt:lpstr>
      <vt:lpstr>Berlin Sans FB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250</cp:revision>
  <dcterms:created xsi:type="dcterms:W3CDTF">2020-12-09T02:04:09Z</dcterms:created>
  <dcterms:modified xsi:type="dcterms:W3CDTF">2024-03-21T02:32:03Z</dcterms:modified>
</cp:coreProperties>
</file>